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5EF"/>
    <a:srgbClr val="FFFF9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6" autoAdjust="0"/>
  </p:normalViewPr>
  <p:slideViewPr>
    <p:cSldViewPr>
      <p:cViewPr>
        <p:scale>
          <a:sx n="112" d="100"/>
          <a:sy n="112" d="100"/>
        </p:scale>
        <p:origin x="-94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6727-8836-4DD1-8E24-99B99847306E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F184-A8DA-44AD-84CE-D883C0597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F184-A8DA-44AD-84CE-D883C0597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439090" y="1756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286690" y="3280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134290" y="4804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3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8110" y="6328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70510" y="7852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0528" y="6368855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72515"/>
              </p:ext>
            </p:extLst>
          </p:nvPr>
        </p:nvGraphicFramePr>
        <p:xfrm>
          <a:off x="841940" y="2849344"/>
          <a:ext cx="7632000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04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-5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-4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-3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-2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-1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3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4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5</a:t>
                      </a:r>
                      <a:endParaRPr lang="zh-CN" altLang="en-US" b="0" dirty="0"/>
                    </a:p>
                  </a:txBody>
                  <a:tcPr>
                    <a:solidFill>
                      <a:srgbClr val="E9E5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2929832"/>
            <a:ext cx="4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0080" y="2805561"/>
            <a:ext cx="4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</a:t>
            </a:r>
            <a:endParaRPr lang="en-US" altLang="zh-CN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632848" cy="145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1499" y="1001643"/>
            <a:ext cx="9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499" y="2339588"/>
            <a:ext cx="9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25866</TotalTime>
  <Words>53</Words>
  <Application>Microsoft Office PowerPoint</Application>
  <PresentationFormat>全屏显示(4:3)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29</cp:revision>
  <cp:lastPrinted>2012-03-22T12:44:49Z</cp:lastPrinted>
  <dcterms:created xsi:type="dcterms:W3CDTF">2012-03-11T15:11:01Z</dcterms:created>
  <dcterms:modified xsi:type="dcterms:W3CDTF">2012-04-05T10:30:16Z</dcterms:modified>
</cp:coreProperties>
</file>