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B5B"/>
    <a:srgbClr val="B07BD7"/>
    <a:srgbClr val="FFDF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56" y="-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2012-4-20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346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2012-4-20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41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2012-4-20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51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2012-4-20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70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2012-4-20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61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2012-4-20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58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2012-4-20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49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2012-4-20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325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2012-4-20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031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2012-4-20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628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2012-4-20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607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89E16-DA68-4C3C-AA60-FC5D38DEB3EC}" type="datetimeFigureOut">
              <a:rPr lang="zh-CN" altLang="en-US" smtClean="0"/>
              <a:t>2012-4-20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71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32588" y="6237288"/>
            <a:ext cx="1989137" cy="476250"/>
          </a:xfrm>
        </p:spPr>
        <p:txBody>
          <a:bodyPr/>
          <a:lstStyle/>
          <a:p>
            <a:fld id="{E6815BD6-7881-44A5-ADB8-055C24D5740A}" type="slidenum">
              <a:rPr lang="zh-CN" altLang="en-US"/>
              <a:pPr/>
              <a:t>1</a:t>
            </a:fld>
            <a:endParaRPr lang="en-US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755576" y="673532"/>
            <a:ext cx="2952328" cy="2539444"/>
            <a:chOff x="755576" y="673532"/>
            <a:chExt cx="2952328" cy="2539444"/>
          </a:xfrm>
        </p:grpSpPr>
        <p:sp>
          <p:nvSpPr>
            <p:cNvPr id="6" name="六边形 5"/>
            <p:cNvSpPr/>
            <p:nvPr/>
          </p:nvSpPr>
          <p:spPr>
            <a:xfrm rot="5400000">
              <a:off x="1115616" y="1268760"/>
              <a:ext cx="1584176" cy="1365669"/>
            </a:xfrm>
            <a:prstGeom prst="hexagon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475656" y="1519546"/>
              <a:ext cx="864096" cy="864096"/>
            </a:xfrm>
            <a:prstGeom prst="ellipse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19672" y="673532"/>
              <a:ext cx="1080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bg1">
                      <a:lumMod val="50000"/>
                    </a:schemeClr>
                  </a:solidFill>
                </a:rPr>
                <a:t>Br</a:t>
              </a:r>
              <a:endParaRPr lang="zh-CN" altLang="en-US" sz="2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2627784" y="1196752"/>
              <a:ext cx="1080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err="1" smtClean="0">
                  <a:solidFill>
                    <a:schemeClr val="bg1">
                      <a:lumMod val="50000"/>
                    </a:schemeClr>
                  </a:solidFill>
                </a:rPr>
                <a:t>Cl</a:t>
              </a:r>
              <a:endParaRPr lang="zh-CN" altLang="en-US" sz="2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2627784" y="2113692"/>
              <a:ext cx="1080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err="1" smtClean="0">
                  <a:solidFill>
                    <a:schemeClr val="bg1">
                      <a:lumMod val="50000"/>
                    </a:schemeClr>
                  </a:solidFill>
                </a:rPr>
                <a:t>Cl</a:t>
              </a:r>
              <a:endParaRPr lang="zh-CN" altLang="en-US" sz="2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755576" y="2132856"/>
              <a:ext cx="1080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err="1" smtClean="0">
                  <a:solidFill>
                    <a:schemeClr val="bg1">
                      <a:lumMod val="50000"/>
                    </a:schemeClr>
                  </a:solidFill>
                </a:rPr>
                <a:t>Cl</a:t>
              </a:r>
              <a:endParaRPr lang="zh-CN" altLang="en-US" sz="2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755576" y="1196752"/>
              <a:ext cx="1080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F5B5B"/>
                  </a:solidFill>
                </a:rPr>
                <a:t>H</a:t>
              </a:r>
              <a:endParaRPr lang="zh-CN" altLang="en-US" sz="2800" b="1" dirty="0">
                <a:solidFill>
                  <a:srgbClr val="FF5B5B"/>
                </a:solidFill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1691680" y="2689756"/>
              <a:ext cx="1080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FF5B5B"/>
                  </a:solidFill>
                </a:rPr>
                <a:t>H</a:t>
              </a:r>
              <a:endParaRPr lang="zh-CN" altLang="en-US" sz="2800" b="1" dirty="0">
                <a:solidFill>
                  <a:srgbClr val="FF5B5B"/>
                </a:solidFill>
              </a:endParaRPr>
            </a:p>
          </p:txBody>
        </p:sp>
      </p:grpSp>
      <p:grpSp>
        <p:nvGrpSpPr>
          <p:cNvPr id="262" name="组合 261"/>
          <p:cNvGrpSpPr/>
          <p:nvPr/>
        </p:nvGrpSpPr>
        <p:grpSpPr>
          <a:xfrm>
            <a:off x="3563888" y="692696"/>
            <a:ext cx="2952328" cy="2539444"/>
            <a:chOff x="755576" y="673532"/>
            <a:chExt cx="2952328" cy="2539444"/>
          </a:xfrm>
        </p:grpSpPr>
        <p:sp>
          <p:nvSpPr>
            <p:cNvPr id="263" name="六边形 262"/>
            <p:cNvSpPr/>
            <p:nvPr/>
          </p:nvSpPr>
          <p:spPr>
            <a:xfrm rot="5400000">
              <a:off x="1115616" y="1268760"/>
              <a:ext cx="1584176" cy="1365669"/>
            </a:xfrm>
            <a:prstGeom prst="hexagon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4" name="椭圆 263"/>
            <p:cNvSpPr/>
            <p:nvPr/>
          </p:nvSpPr>
          <p:spPr>
            <a:xfrm>
              <a:off x="1475656" y="1519546"/>
              <a:ext cx="864096" cy="864096"/>
            </a:xfrm>
            <a:prstGeom prst="ellipse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1619672" y="673532"/>
              <a:ext cx="1080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err="1" smtClean="0">
                  <a:solidFill>
                    <a:schemeClr val="bg1">
                      <a:lumMod val="50000"/>
                    </a:schemeClr>
                  </a:solidFill>
                </a:rPr>
                <a:t>Cl</a:t>
              </a:r>
              <a:endParaRPr lang="en-US" altLang="zh-CN" sz="2800" b="1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2627784" y="1196752"/>
              <a:ext cx="1080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err="1" smtClean="0">
                  <a:solidFill>
                    <a:schemeClr val="bg1">
                      <a:lumMod val="50000"/>
                    </a:schemeClr>
                  </a:solidFill>
                </a:rPr>
                <a:t>Cl</a:t>
              </a:r>
              <a:endParaRPr lang="zh-CN" altLang="en-US" sz="2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2627784" y="2113692"/>
              <a:ext cx="1080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>
                      <a:lumMod val="50000"/>
                    </a:schemeClr>
                  </a:solidFill>
                </a:rPr>
                <a:t>Br</a:t>
              </a:r>
              <a:endParaRPr lang="zh-CN" altLang="en-US" sz="2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755576" y="2132856"/>
              <a:ext cx="1080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F5B5B"/>
                  </a:solidFill>
                </a:rPr>
                <a:t>H</a:t>
              </a:r>
              <a:endParaRPr lang="zh-CN" altLang="en-US" sz="2800" b="1" dirty="0">
                <a:solidFill>
                  <a:srgbClr val="FF5B5B"/>
                </a:solidFill>
              </a:endParaRPr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755576" y="1196752"/>
              <a:ext cx="1080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F5B5B"/>
                  </a:solidFill>
                </a:rPr>
                <a:t>H</a:t>
              </a:r>
              <a:endParaRPr lang="zh-CN" altLang="en-US" sz="2800" b="1" dirty="0">
                <a:solidFill>
                  <a:srgbClr val="FF5B5B"/>
                </a:solidFill>
              </a:endParaRP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1691680" y="2689756"/>
              <a:ext cx="1080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FF5B5B"/>
                  </a:solidFill>
                </a:rPr>
                <a:t>H</a:t>
              </a:r>
              <a:endParaRPr lang="zh-CN" altLang="en-US" sz="2800" b="1" dirty="0">
                <a:solidFill>
                  <a:srgbClr val="FF5B5B"/>
                </a:solidFill>
              </a:endParaRPr>
            </a:p>
          </p:txBody>
        </p:sp>
      </p:grpSp>
      <p:grpSp>
        <p:nvGrpSpPr>
          <p:cNvPr id="271" name="组合 270"/>
          <p:cNvGrpSpPr/>
          <p:nvPr/>
        </p:nvGrpSpPr>
        <p:grpSpPr>
          <a:xfrm>
            <a:off x="6228184" y="692696"/>
            <a:ext cx="2952328" cy="2539444"/>
            <a:chOff x="755576" y="673532"/>
            <a:chExt cx="2952328" cy="2539444"/>
          </a:xfrm>
        </p:grpSpPr>
        <p:sp>
          <p:nvSpPr>
            <p:cNvPr id="272" name="六边形 271"/>
            <p:cNvSpPr/>
            <p:nvPr/>
          </p:nvSpPr>
          <p:spPr>
            <a:xfrm rot="5400000">
              <a:off x="1115616" y="1268760"/>
              <a:ext cx="1584176" cy="1365669"/>
            </a:xfrm>
            <a:prstGeom prst="hexagon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3" name="椭圆 272"/>
            <p:cNvSpPr/>
            <p:nvPr/>
          </p:nvSpPr>
          <p:spPr>
            <a:xfrm>
              <a:off x="1475656" y="1519546"/>
              <a:ext cx="864096" cy="864096"/>
            </a:xfrm>
            <a:prstGeom prst="ellipse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1619672" y="673532"/>
              <a:ext cx="1080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bg1">
                      <a:lumMod val="50000"/>
                    </a:schemeClr>
                  </a:solidFill>
                </a:rPr>
                <a:t>Br</a:t>
              </a:r>
              <a:endParaRPr lang="zh-CN" altLang="en-US" sz="2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2627784" y="1196752"/>
              <a:ext cx="1080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err="1" smtClean="0">
                  <a:solidFill>
                    <a:schemeClr val="bg1">
                      <a:lumMod val="50000"/>
                    </a:schemeClr>
                  </a:solidFill>
                </a:rPr>
                <a:t>Cl</a:t>
              </a:r>
              <a:endParaRPr lang="zh-CN" altLang="en-US" sz="2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2627784" y="2113692"/>
              <a:ext cx="1080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F5B5B"/>
                  </a:solidFill>
                </a:rPr>
                <a:t>H</a:t>
              </a:r>
              <a:endParaRPr lang="zh-CN" altLang="en-US" sz="2800" b="1" dirty="0">
                <a:solidFill>
                  <a:srgbClr val="FF5B5B"/>
                </a:solidFill>
              </a:endParaRPr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755576" y="2132856"/>
              <a:ext cx="1080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F5B5B"/>
                  </a:solidFill>
                </a:rPr>
                <a:t>H</a:t>
              </a:r>
              <a:endParaRPr lang="zh-CN" altLang="en-US" sz="2800" b="1" dirty="0">
                <a:solidFill>
                  <a:srgbClr val="FF5B5B"/>
                </a:solidFill>
              </a:endParaRP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755576" y="1196752"/>
              <a:ext cx="1080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F5B5B"/>
                  </a:solidFill>
                </a:rPr>
                <a:t>H</a:t>
              </a:r>
              <a:endParaRPr lang="zh-CN" altLang="en-US" sz="2800" b="1" dirty="0">
                <a:solidFill>
                  <a:srgbClr val="FF5B5B"/>
                </a:solidFill>
              </a:endParaRP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1691680" y="2689756"/>
              <a:ext cx="1080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FF5B5B"/>
                  </a:solidFill>
                </a:rPr>
                <a:t>H</a:t>
              </a:r>
              <a:endParaRPr lang="zh-CN" altLang="en-US" sz="2800" b="1" dirty="0">
                <a:solidFill>
                  <a:srgbClr val="FF5B5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8995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27601</TotalTime>
  <Words>19</Words>
  <Application>Microsoft Office PowerPoint</Application>
  <PresentationFormat>全屏显示(4:3)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>USTC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stefanie</dc:creator>
  <cp:lastModifiedBy>stefanie</cp:lastModifiedBy>
  <cp:revision>36</cp:revision>
  <cp:lastPrinted>2012-03-22T12:44:49Z</cp:lastPrinted>
  <dcterms:created xsi:type="dcterms:W3CDTF">2012-03-11T15:11:01Z</dcterms:created>
  <dcterms:modified xsi:type="dcterms:W3CDTF">2012-04-20T12:42:33Z</dcterms:modified>
</cp:coreProperties>
</file>