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BD7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56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3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1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1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0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1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8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32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3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2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0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9E16-DA68-4C3C-AA60-FC5D38DEB3EC}" type="datetimeFigureOut">
              <a:rPr lang="zh-CN" altLang="en-US" smtClean="0"/>
              <a:t>2012-4-5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2588" y="6237288"/>
            <a:ext cx="1989137" cy="476250"/>
          </a:xfrm>
        </p:spPr>
        <p:txBody>
          <a:bodyPr/>
          <a:lstStyle/>
          <a:p>
            <a:fld id="{E6815BD6-7881-44A5-ADB8-055C24D5740A}" type="slidenum">
              <a:rPr lang="zh-CN" altLang="en-US"/>
              <a:pPr/>
              <a:t>1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24" y="781194"/>
            <a:ext cx="7992888" cy="1855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14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170510" y="785240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647180"/>
              </p:ext>
            </p:extLst>
          </p:nvPr>
        </p:nvGraphicFramePr>
        <p:xfrm>
          <a:off x="144488" y="2849344"/>
          <a:ext cx="8820000" cy="2595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4000"/>
                <a:gridCol w="756000"/>
                <a:gridCol w="756000"/>
                <a:gridCol w="756000"/>
                <a:gridCol w="756000"/>
                <a:gridCol w="756000"/>
                <a:gridCol w="756000"/>
                <a:gridCol w="756000"/>
                <a:gridCol w="756000"/>
                <a:gridCol w="756000"/>
                <a:gridCol w="756000"/>
                <a:gridCol w="75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>
                    <a:lnTlToB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-5</a:t>
                      </a:r>
                      <a:endParaRPr lang="zh-CN" altLang="en-US" b="0" dirty="0"/>
                    </a:p>
                  </a:txBody>
                  <a:tcPr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-4</a:t>
                      </a:r>
                      <a:endParaRPr lang="zh-CN" altLang="en-US" b="0" dirty="0"/>
                    </a:p>
                  </a:txBody>
                  <a:tcPr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-3</a:t>
                      </a:r>
                      <a:endParaRPr lang="zh-CN" altLang="en-US" b="0" dirty="0"/>
                    </a:p>
                  </a:txBody>
                  <a:tcPr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-2</a:t>
                      </a:r>
                      <a:endParaRPr lang="zh-CN" altLang="en-US" b="0" dirty="0"/>
                    </a:p>
                  </a:txBody>
                  <a:tcPr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-1</a:t>
                      </a:r>
                      <a:endParaRPr lang="zh-CN" altLang="en-US" b="0" dirty="0"/>
                    </a:p>
                  </a:txBody>
                  <a:tcPr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0</a:t>
                      </a:r>
                      <a:endParaRPr lang="zh-CN" altLang="en-US" b="0" dirty="0"/>
                    </a:p>
                  </a:txBody>
                  <a:tcPr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</a:t>
                      </a:r>
                      <a:endParaRPr lang="zh-CN" altLang="en-US" b="0" dirty="0"/>
                    </a:p>
                  </a:txBody>
                  <a:tcPr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2</a:t>
                      </a:r>
                      <a:endParaRPr lang="zh-CN" altLang="en-US" b="0" dirty="0"/>
                    </a:p>
                  </a:txBody>
                  <a:tcPr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3</a:t>
                      </a:r>
                      <a:endParaRPr lang="zh-CN" altLang="en-US" b="0" dirty="0"/>
                    </a:p>
                  </a:txBody>
                  <a:tcPr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4</a:t>
                      </a:r>
                      <a:endParaRPr lang="zh-CN" altLang="en-US" b="0" dirty="0"/>
                    </a:p>
                  </a:txBody>
                  <a:tcPr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5</a:t>
                      </a:r>
                      <a:endParaRPr lang="zh-CN" altLang="en-US" b="0" dirty="0"/>
                    </a:p>
                  </a:txBody>
                  <a:tcPr>
                    <a:solidFill>
                      <a:srgbClr val="E9E5E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5/8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5/8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5/32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1/32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0132" y="2929832"/>
            <a:ext cx="499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22628" y="2805561"/>
            <a:ext cx="499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</a:t>
            </a:r>
            <a:endParaRPr lang="en-US" altLang="zh-CN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5496" y="764704"/>
            <a:ext cx="91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47" y="2339588"/>
            <a:ext cx="91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99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26119</TotalTime>
  <Words>52</Words>
  <Application>Microsoft Office PowerPoint</Application>
  <PresentationFormat>全屏显示(4:3)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stefanie</dc:creator>
  <cp:lastModifiedBy>stefanie</cp:lastModifiedBy>
  <cp:revision>39</cp:revision>
  <cp:lastPrinted>2012-03-22T12:44:49Z</cp:lastPrinted>
  <dcterms:created xsi:type="dcterms:W3CDTF">2012-03-11T15:11:01Z</dcterms:created>
  <dcterms:modified xsi:type="dcterms:W3CDTF">2012-04-05T13:08:05Z</dcterms:modified>
</cp:coreProperties>
</file>