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D7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1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0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2012-3-30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2012-3-30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2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2012-3-30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3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2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0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9E16-DA68-4C3C-AA60-FC5D38DEB3EC}" type="datetimeFigureOut">
              <a:rPr lang="zh-CN" altLang="en-US" smtClean="0"/>
              <a:t>2012-3-30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2588" y="6237288"/>
            <a:ext cx="1989137" cy="476250"/>
          </a:xfrm>
        </p:spPr>
        <p:txBody>
          <a:bodyPr/>
          <a:lstStyle/>
          <a:p>
            <a:fld id="{E6815BD6-7881-44A5-ADB8-055C24D5740A}" type="slidenum">
              <a:rPr lang="zh-CN" altLang="en-US"/>
              <a:pPr/>
              <a:t>1</a:t>
            </a:fld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547664" y="1628800"/>
            <a:ext cx="576064" cy="1584176"/>
            <a:chOff x="1547664" y="1628800"/>
            <a:chExt cx="576064" cy="1584176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547664" y="1916832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1547664" y="2348880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1547664" y="2780928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1547664" y="3212976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547664" y="1700808"/>
              <a:ext cx="0" cy="1512168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加号 12"/>
            <p:cNvSpPr/>
            <p:nvPr/>
          </p:nvSpPr>
          <p:spPr>
            <a:xfrm>
              <a:off x="1691680" y="1628800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加号 104"/>
            <p:cNvSpPr/>
            <p:nvPr/>
          </p:nvSpPr>
          <p:spPr>
            <a:xfrm>
              <a:off x="1691680" y="2060848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加号 106"/>
            <p:cNvSpPr/>
            <p:nvPr/>
          </p:nvSpPr>
          <p:spPr>
            <a:xfrm>
              <a:off x="1691680" y="2492896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加号 122"/>
            <p:cNvSpPr/>
            <p:nvPr/>
          </p:nvSpPr>
          <p:spPr>
            <a:xfrm>
              <a:off x="1691680" y="2924944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2123728" y="1628800"/>
            <a:ext cx="576064" cy="1584176"/>
            <a:chOff x="1547664" y="1628800"/>
            <a:chExt cx="576064" cy="1584176"/>
          </a:xfrm>
        </p:grpSpPr>
        <p:cxnSp>
          <p:nvCxnSpPr>
            <p:cNvPr id="126" name="直接连接符 125"/>
            <p:cNvCxnSpPr/>
            <p:nvPr/>
          </p:nvCxnSpPr>
          <p:spPr>
            <a:xfrm>
              <a:off x="1547664" y="1916832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1547664" y="2348880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1547664" y="2780928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1547664" y="3212976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1547664" y="1700808"/>
              <a:ext cx="0" cy="1512168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加号 130"/>
            <p:cNvSpPr/>
            <p:nvPr/>
          </p:nvSpPr>
          <p:spPr>
            <a:xfrm>
              <a:off x="1691680" y="1628800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加号 131"/>
            <p:cNvSpPr/>
            <p:nvPr/>
          </p:nvSpPr>
          <p:spPr>
            <a:xfrm>
              <a:off x="1691680" y="2060848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加号 132"/>
            <p:cNvSpPr/>
            <p:nvPr/>
          </p:nvSpPr>
          <p:spPr>
            <a:xfrm>
              <a:off x="1691680" y="2492896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加号 133"/>
            <p:cNvSpPr/>
            <p:nvPr/>
          </p:nvSpPr>
          <p:spPr>
            <a:xfrm>
              <a:off x="1691680" y="2924944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2699792" y="1628800"/>
            <a:ext cx="576064" cy="1584176"/>
            <a:chOff x="1547664" y="1628800"/>
            <a:chExt cx="576064" cy="1584176"/>
          </a:xfrm>
        </p:grpSpPr>
        <p:cxnSp>
          <p:nvCxnSpPr>
            <p:cNvPr id="136" name="直接连接符 135"/>
            <p:cNvCxnSpPr/>
            <p:nvPr/>
          </p:nvCxnSpPr>
          <p:spPr>
            <a:xfrm>
              <a:off x="1547664" y="1916832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1547664" y="2348880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1547664" y="2780928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1547664" y="3212976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547664" y="1700808"/>
              <a:ext cx="0" cy="1512168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加号 140"/>
            <p:cNvSpPr/>
            <p:nvPr/>
          </p:nvSpPr>
          <p:spPr>
            <a:xfrm>
              <a:off x="1691680" y="1628800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加号 141"/>
            <p:cNvSpPr/>
            <p:nvPr/>
          </p:nvSpPr>
          <p:spPr>
            <a:xfrm>
              <a:off x="1691680" y="2060848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加号 142"/>
            <p:cNvSpPr/>
            <p:nvPr/>
          </p:nvSpPr>
          <p:spPr>
            <a:xfrm>
              <a:off x="1691680" y="2492896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3275856" y="1628800"/>
            <a:ext cx="576064" cy="1584176"/>
            <a:chOff x="1547664" y="1628800"/>
            <a:chExt cx="576064" cy="1584176"/>
          </a:xfrm>
        </p:grpSpPr>
        <p:cxnSp>
          <p:nvCxnSpPr>
            <p:cNvPr id="146" name="直接连接符 145"/>
            <p:cNvCxnSpPr/>
            <p:nvPr/>
          </p:nvCxnSpPr>
          <p:spPr>
            <a:xfrm>
              <a:off x="1547664" y="1916832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547664" y="2348880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547664" y="2780928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1547664" y="3212976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547664" y="1700808"/>
              <a:ext cx="0" cy="1512168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加号 150"/>
            <p:cNvSpPr/>
            <p:nvPr/>
          </p:nvSpPr>
          <p:spPr>
            <a:xfrm>
              <a:off x="1691680" y="1628800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加号 151"/>
            <p:cNvSpPr/>
            <p:nvPr/>
          </p:nvSpPr>
          <p:spPr>
            <a:xfrm>
              <a:off x="1691680" y="2060848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加号 152"/>
            <p:cNvSpPr/>
            <p:nvPr/>
          </p:nvSpPr>
          <p:spPr>
            <a:xfrm>
              <a:off x="1691680" y="2492896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3851920" y="1628800"/>
            <a:ext cx="576064" cy="1584176"/>
            <a:chOff x="1547664" y="1628800"/>
            <a:chExt cx="576064" cy="1584176"/>
          </a:xfrm>
        </p:grpSpPr>
        <p:cxnSp>
          <p:nvCxnSpPr>
            <p:cNvPr id="156" name="直接连接符 155"/>
            <p:cNvCxnSpPr/>
            <p:nvPr/>
          </p:nvCxnSpPr>
          <p:spPr>
            <a:xfrm>
              <a:off x="1547664" y="1916832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47664" y="2348880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7664" y="2780928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1547664" y="3212976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47664" y="1700808"/>
              <a:ext cx="0" cy="1512168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加号 160"/>
            <p:cNvSpPr/>
            <p:nvPr/>
          </p:nvSpPr>
          <p:spPr>
            <a:xfrm>
              <a:off x="1691680" y="1628800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加号 161"/>
            <p:cNvSpPr/>
            <p:nvPr/>
          </p:nvSpPr>
          <p:spPr>
            <a:xfrm>
              <a:off x="1691680" y="2060848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4427984" y="1628800"/>
            <a:ext cx="576064" cy="1584176"/>
            <a:chOff x="1547664" y="1628800"/>
            <a:chExt cx="576064" cy="1584176"/>
          </a:xfrm>
        </p:grpSpPr>
        <p:cxnSp>
          <p:nvCxnSpPr>
            <p:cNvPr id="166" name="直接连接符 165"/>
            <p:cNvCxnSpPr/>
            <p:nvPr/>
          </p:nvCxnSpPr>
          <p:spPr>
            <a:xfrm>
              <a:off x="1547664" y="1916832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547664" y="2348880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547664" y="2780928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1547664" y="3212976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547664" y="1700808"/>
              <a:ext cx="0" cy="1512168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加号 170"/>
            <p:cNvSpPr/>
            <p:nvPr/>
          </p:nvSpPr>
          <p:spPr>
            <a:xfrm>
              <a:off x="1691680" y="1628800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加号 171"/>
            <p:cNvSpPr/>
            <p:nvPr/>
          </p:nvSpPr>
          <p:spPr>
            <a:xfrm>
              <a:off x="1691680" y="2060848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5004048" y="1628800"/>
            <a:ext cx="576064" cy="1584176"/>
            <a:chOff x="1547664" y="1628800"/>
            <a:chExt cx="576064" cy="1584176"/>
          </a:xfrm>
        </p:grpSpPr>
        <p:cxnSp>
          <p:nvCxnSpPr>
            <p:cNvPr id="176" name="直接连接符 175"/>
            <p:cNvCxnSpPr/>
            <p:nvPr/>
          </p:nvCxnSpPr>
          <p:spPr>
            <a:xfrm>
              <a:off x="1547664" y="1916832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1547664" y="2348880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1547664" y="2780928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1547664" y="3212976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1547664" y="1700808"/>
              <a:ext cx="0" cy="1512168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加号 180"/>
            <p:cNvSpPr/>
            <p:nvPr/>
          </p:nvSpPr>
          <p:spPr>
            <a:xfrm>
              <a:off x="1691680" y="1628800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加号 181"/>
            <p:cNvSpPr/>
            <p:nvPr/>
          </p:nvSpPr>
          <p:spPr>
            <a:xfrm>
              <a:off x="1691680" y="2060848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加号 183"/>
            <p:cNvSpPr/>
            <p:nvPr/>
          </p:nvSpPr>
          <p:spPr>
            <a:xfrm>
              <a:off x="1691680" y="2924944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5580112" y="1628800"/>
            <a:ext cx="576064" cy="1584176"/>
            <a:chOff x="1547664" y="1628800"/>
            <a:chExt cx="576064" cy="1584176"/>
          </a:xfrm>
        </p:grpSpPr>
        <p:cxnSp>
          <p:nvCxnSpPr>
            <p:cNvPr id="186" name="直接连接符 185"/>
            <p:cNvCxnSpPr/>
            <p:nvPr/>
          </p:nvCxnSpPr>
          <p:spPr>
            <a:xfrm>
              <a:off x="1547664" y="1916832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1547664" y="2348880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1547664" y="2780928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1547664" y="3212976"/>
              <a:ext cx="576064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1547664" y="1700808"/>
              <a:ext cx="0" cy="1512168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加号 190"/>
            <p:cNvSpPr/>
            <p:nvPr/>
          </p:nvSpPr>
          <p:spPr>
            <a:xfrm>
              <a:off x="1691680" y="1628800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加号 191"/>
            <p:cNvSpPr/>
            <p:nvPr/>
          </p:nvSpPr>
          <p:spPr>
            <a:xfrm>
              <a:off x="1691680" y="2060848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加号 193"/>
            <p:cNvSpPr/>
            <p:nvPr/>
          </p:nvSpPr>
          <p:spPr>
            <a:xfrm>
              <a:off x="1691680" y="2924944"/>
              <a:ext cx="288032" cy="288032"/>
            </a:xfrm>
            <a:prstGeom prst="mathPlu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5" name="直接连接符 204"/>
          <p:cNvCxnSpPr/>
          <p:nvPr/>
        </p:nvCxnSpPr>
        <p:spPr>
          <a:xfrm>
            <a:off x="6156176" y="1700808"/>
            <a:ext cx="0" cy="1512168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减号 14"/>
          <p:cNvSpPr/>
          <p:nvPr/>
        </p:nvSpPr>
        <p:spPr>
          <a:xfrm>
            <a:off x="2843808" y="2924944"/>
            <a:ext cx="288032" cy="288032"/>
          </a:xfrm>
          <a:prstGeom prst="mathMinus">
            <a:avLst/>
          </a:prstGeom>
          <a:solidFill>
            <a:srgbClr val="B0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减号 205"/>
          <p:cNvSpPr/>
          <p:nvPr/>
        </p:nvSpPr>
        <p:spPr>
          <a:xfrm>
            <a:off x="3419872" y="2924944"/>
            <a:ext cx="288032" cy="288032"/>
          </a:xfrm>
          <a:prstGeom prst="mathMinus">
            <a:avLst/>
          </a:prstGeom>
          <a:solidFill>
            <a:srgbClr val="B0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减号 206"/>
          <p:cNvSpPr/>
          <p:nvPr/>
        </p:nvSpPr>
        <p:spPr>
          <a:xfrm>
            <a:off x="3995936" y="2924944"/>
            <a:ext cx="288032" cy="288032"/>
          </a:xfrm>
          <a:prstGeom prst="mathMinus">
            <a:avLst/>
          </a:prstGeom>
          <a:solidFill>
            <a:srgbClr val="B0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减号 207"/>
          <p:cNvSpPr/>
          <p:nvPr/>
        </p:nvSpPr>
        <p:spPr>
          <a:xfrm>
            <a:off x="4572000" y="2924944"/>
            <a:ext cx="288032" cy="288032"/>
          </a:xfrm>
          <a:prstGeom prst="mathMinus">
            <a:avLst/>
          </a:prstGeom>
          <a:solidFill>
            <a:srgbClr val="B0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减号 208"/>
          <p:cNvSpPr/>
          <p:nvPr/>
        </p:nvSpPr>
        <p:spPr>
          <a:xfrm>
            <a:off x="3995936" y="2492896"/>
            <a:ext cx="288032" cy="288032"/>
          </a:xfrm>
          <a:prstGeom prst="mathMinus">
            <a:avLst/>
          </a:prstGeom>
          <a:solidFill>
            <a:srgbClr val="B0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减号 209"/>
          <p:cNvSpPr/>
          <p:nvPr/>
        </p:nvSpPr>
        <p:spPr>
          <a:xfrm>
            <a:off x="4572000" y="2492896"/>
            <a:ext cx="288032" cy="288032"/>
          </a:xfrm>
          <a:prstGeom prst="mathMinus">
            <a:avLst/>
          </a:prstGeom>
          <a:solidFill>
            <a:srgbClr val="B0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减号 211"/>
          <p:cNvSpPr/>
          <p:nvPr/>
        </p:nvSpPr>
        <p:spPr>
          <a:xfrm>
            <a:off x="5148064" y="2492896"/>
            <a:ext cx="288032" cy="288032"/>
          </a:xfrm>
          <a:prstGeom prst="mathMinus">
            <a:avLst/>
          </a:prstGeom>
          <a:solidFill>
            <a:srgbClr val="B0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减号 212"/>
          <p:cNvSpPr/>
          <p:nvPr/>
        </p:nvSpPr>
        <p:spPr>
          <a:xfrm>
            <a:off x="5724128" y="2492896"/>
            <a:ext cx="288032" cy="288032"/>
          </a:xfrm>
          <a:prstGeom prst="mathMinus">
            <a:avLst/>
          </a:prstGeom>
          <a:solidFill>
            <a:srgbClr val="B0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627784" y="2960948"/>
            <a:ext cx="144016" cy="252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3779912" y="2528900"/>
            <a:ext cx="144016" cy="252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4932040" y="2960948"/>
            <a:ext cx="144016" cy="252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6084168" y="2528900"/>
            <a:ext cx="144016" cy="252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1187624" y="16288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 flipH="1">
            <a:off x="1187624" y="20515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 flipH="1">
            <a:off x="1187624" y="24928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 flipH="1">
            <a:off x="1187624" y="29156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99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21606</TotalTime>
  <Words>5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stefanie</dc:creator>
  <cp:lastModifiedBy>stefanie</cp:lastModifiedBy>
  <cp:revision>29</cp:revision>
  <cp:lastPrinted>2012-03-22T12:44:49Z</cp:lastPrinted>
  <dcterms:created xsi:type="dcterms:W3CDTF">2012-03-11T15:11:01Z</dcterms:created>
  <dcterms:modified xsi:type="dcterms:W3CDTF">2012-03-30T09:10:49Z</dcterms:modified>
</cp:coreProperties>
</file>