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94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242970" y="440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395370" y="1964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547770" y="3488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700170" y="5012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852570" y="6536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004970" y="8060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6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157370" y="9584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2" name="椭圆 101"/>
          <p:cNvSpPr/>
          <p:nvPr/>
        </p:nvSpPr>
        <p:spPr>
          <a:xfrm>
            <a:off x="2195736" y="2204864"/>
            <a:ext cx="4896544" cy="165618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>
            <a:off x="4644008" y="1340768"/>
            <a:ext cx="0" cy="31683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2" idx="6"/>
          </p:cNvCxnSpPr>
          <p:nvPr/>
        </p:nvCxnSpPr>
        <p:spPr>
          <a:xfrm flipH="1">
            <a:off x="2195736" y="3032956"/>
            <a:ext cx="489654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3563888" y="2348880"/>
            <a:ext cx="2160240" cy="13681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644008" y="1772816"/>
            <a:ext cx="0" cy="1260141"/>
          </a:xfrm>
          <a:prstGeom prst="straightConnector1">
            <a:avLst/>
          </a:prstGeom>
          <a:ln w="38100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V="1">
            <a:off x="4631597" y="1844824"/>
            <a:ext cx="1596587" cy="11748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4644008" y="3019722"/>
            <a:ext cx="1584176" cy="18824"/>
          </a:xfrm>
          <a:prstGeom prst="straightConnector1">
            <a:avLst/>
          </a:prstGeom>
          <a:ln w="38100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弧形 1024"/>
          <p:cNvSpPr/>
          <p:nvPr/>
        </p:nvSpPr>
        <p:spPr>
          <a:xfrm>
            <a:off x="4343565" y="2708920"/>
            <a:ext cx="660483" cy="378042"/>
          </a:xfrm>
          <a:prstGeom prst="arc">
            <a:avLst>
              <a:gd name="adj1" fmla="val 16200000"/>
              <a:gd name="adj2" fmla="val 2000738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矩形 1033"/>
              <p:cNvSpPr/>
              <p:nvPr/>
            </p:nvSpPr>
            <p:spPr>
              <a:xfrm>
                <a:off x="4623561" y="2196153"/>
                <a:ext cx="5245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0" i="1">
                          <a:latin typeface="+mj-lt"/>
                        </a:rPr>
                        <m:t>𝛼</m:t>
                      </m:r>
                    </m:oMath>
                  </m:oMathPara>
                </a14:m>
                <a:endParaRPr lang="zh-CN" altLang="en-US" sz="3200" i="1" dirty="0">
                  <a:latin typeface="+mj-lt"/>
                </a:endParaRPr>
              </a:p>
            </p:txBody>
          </p:sp>
        </mc:Choice>
        <mc:Fallback>
          <p:sp>
            <p:nvSpPr>
              <p:cNvPr id="1034" name="矩形 10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61" y="2196153"/>
                <a:ext cx="52450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矩形 1034"/>
              <p:cNvSpPr/>
              <p:nvPr/>
            </p:nvSpPr>
            <p:spPr>
              <a:xfrm>
                <a:off x="5220072" y="2924944"/>
                <a:ext cx="7579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/>
                          </m:ctrlPr>
                        </m:sSubPr>
                        <m:e>
                          <m:r>
                            <a:rPr lang="zh-CN" altLang="en-US" sz="3200" i="1"/>
                            <m:t>𝜔</m:t>
                          </m:r>
                        </m:e>
                        <m:sub>
                          <m:r>
                            <a:rPr lang="zh-CN" altLang="en-US" sz="3200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35" name="矩形 10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24944"/>
                <a:ext cx="75796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/>
              <p:cNvSpPr/>
              <p:nvPr/>
            </p:nvSpPr>
            <p:spPr>
              <a:xfrm>
                <a:off x="5076056" y="1620089"/>
                <a:ext cx="8637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/>
                        <m:t>𝜔</m:t>
                      </m:r>
                      <m:sSub>
                        <m:sSubPr>
                          <m:ctrlPr>
                            <a:rPr lang="zh-CN" altLang="en-US" sz="3200" i="1"/>
                          </m:ctrlPr>
                        </m:sSubPr>
                        <m:e>
                          <m:r>
                            <a:rPr lang="zh-CN" altLang="en-US" sz="3200"/>
                            <m:t>′</m:t>
                          </m:r>
                        </m:e>
                        <m:sub>
                          <m:r>
                            <a:rPr lang="zh-CN" altLang="en-US" sz="3200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620089"/>
                <a:ext cx="86376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/>
              <p:cNvSpPr/>
              <p:nvPr/>
            </p:nvSpPr>
            <p:spPr>
              <a:xfrm>
                <a:off x="3744529" y="1692097"/>
                <a:ext cx="8274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/>
                        <m:t>𝛥𝜔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29" y="1692097"/>
                <a:ext cx="82747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21572</TotalTime>
  <Words>12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24</cp:revision>
  <cp:lastPrinted>2012-03-22T12:44:49Z</cp:lastPrinted>
  <dcterms:created xsi:type="dcterms:W3CDTF">2012-03-11T15:11:01Z</dcterms:created>
  <dcterms:modified xsi:type="dcterms:W3CDTF">2012-03-26T14:43:28Z</dcterms:modified>
</cp:coreProperties>
</file>