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2012-4-6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588" y="6237288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06174"/>
              </p:ext>
            </p:extLst>
          </p:nvPr>
        </p:nvGraphicFramePr>
        <p:xfrm>
          <a:off x="1547664" y="1700808"/>
          <a:ext cx="5190857" cy="14833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BBE0E3">
                        <a:tint val="50000"/>
                        <a:satMod val="300000"/>
                      </a:srgbClr>
                    </a:gs>
                    <a:gs pos="35000">
                      <a:srgbClr val="BBE0E3">
                        <a:tint val="37000"/>
                        <a:satMod val="300000"/>
                      </a:srgbClr>
                    </a:gs>
                    <a:gs pos="100000">
                      <a:srgbClr val="BBE0E3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870857"/>
                <a:gridCol w="1440000"/>
                <a:gridCol w="1440000"/>
                <a:gridCol w="14400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algn="ctr"/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H2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H3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H1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ABE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1945.5</a:t>
                      </a:r>
                      <a:endParaRPr lang="zh-CN" altLang="en-US" sz="1800" kern="1200" dirty="0">
                        <a:solidFill>
                          <a:srgbClr val="FABE0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-1633.3</a:t>
                      </a: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-1341.7</a:t>
                      </a: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H2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717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</a:t>
                      </a:r>
                      <a:endParaRPr lang="zh-CN" altLang="en-US" sz="1800" kern="1200" dirty="0">
                        <a:solidFill>
                          <a:srgbClr val="FF717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ABE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2094.8</a:t>
                      </a:r>
                      <a:endParaRPr lang="zh-CN" altLang="en-US" sz="1800" kern="1200" dirty="0">
                        <a:solidFill>
                          <a:srgbClr val="FABE0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  <a:latin typeface="Calibri" pitchFamily="34" charset="0"/>
                          <a:cs typeface="Calibri" pitchFamily="34" charset="0"/>
                        </a:rPr>
                        <a:t>-339.35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H3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717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</a:t>
                      </a:r>
                      <a:endParaRPr lang="zh-CN" altLang="en-US" sz="1800" kern="1200" dirty="0">
                        <a:solidFill>
                          <a:srgbClr val="FF717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717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1.4</a:t>
                      </a:r>
                      <a:endParaRPr lang="zh-CN" altLang="en-US" sz="1800" kern="1200" dirty="0">
                        <a:solidFill>
                          <a:srgbClr val="FF717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FABE0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2147.2</a:t>
                      </a:r>
                      <a:endParaRPr lang="zh-CN" altLang="en-US" sz="1800" kern="1200" dirty="0">
                        <a:solidFill>
                          <a:srgbClr val="FABE0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BBE0E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27260</TotalTime>
  <Words>19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stefanie</cp:lastModifiedBy>
  <cp:revision>45</cp:revision>
  <cp:lastPrinted>2012-03-22T12:44:49Z</cp:lastPrinted>
  <dcterms:created xsi:type="dcterms:W3CDTF">2012-03-11T15:11:01Z</dcterms:created>
  <dcterms:modified xsi:type="dcterms:W3CDTF">2012-04-06T11:15:04Z</dcterms:modified>
</cp:coreProperties>
</file>