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54CC"/>
    <a:srgbClr val="B07BD7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表格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635789"/>
                  </p:ext>
                </p:extLst>
              </p:nvPr>
            </p:nvGraphicFramePr>
            <p:xfrm>
              <a:off x="684288" y="2492896"/>
              <a:ext cx="7487393" cy="3240000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007393"/>
                    <a:gridCol w="1620000"/>
                    <a:gridCol w="1620000"/>
                    <a:gridCol w="1620000"/>
                    <a:gridCol w="1620000"/>
                  </a:tblGrid>
                  <a:tr h="5400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solidFill>
                                <a:srgbClr val="0070C0"/>
                              </a:solidFill>
                            </a:rPr>
                            <a:t>Spin 1</a:t>
                          </a:r>
                        </a:p>
                        <a:p>
                          <a:pPr algn="ctr"/>
                          <a:endParaRPr lang="en-US" altLang="zh-CN" sz="1600" b="1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algn="ctr"/>
                          <a:r>
                            <a:rPr lang="en-US" altLang="zh-CN" sz="1600" b="1" dirty="0" smtClean="0">
                              <a:solidFill>
                                <a:srgbClr val="92D050"/>
                              </a:solidFill>
                            </a:rPr>
                            <a:t># 9</a:t>
                          </a:r>
                          <a:endParaRPr lang="zh-CN" altLang="en-US" sz="1600" b="1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b="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b="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b="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zh-CN" alt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2,3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54000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P(1)-P(5)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P(3)-P(7)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P(2)-P(6)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P(4)-P(8)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54000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 smtClean="0">
                              <a:solidFill>
                                <a:srgbClr val="0070C0"/>
                              </a:solidFill>
                            </a:rPr>
                            <a:t>Spin 2</a:t>
                          </a:r>
                          <a:endParaRPr lang="zh-CN" altLang="en-US" sz="1600" b="1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algn="ctr"/>
                          <a:endParaRPr lang="en-US" altLang="zh-CN" sz="1600" b="1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 smtClean="0">
                              <a:solidFill>
                                <a:srgbClr val="92D050"/>
                              </a:solidFill>
                            </a:rPr>
                            <a:t># 8</a:t>
                          </a:r>
                          <a:endParaRPr lang="zh-CN" altLang="en-US" sz="1600" b="1" dirty="0" smtClean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zh-CN" altLang="en-US" sz="1600" i="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zh-CN" altLang="en-US" sz="1600" i="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54000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P(2)-P(4)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P(6)-P(8)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P(1)-P(3)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P(5)-P(7)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54000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 smtClean="0">
                              <a:solidFill>
                                <a:srgbClr val="0070C0"/>
                              </a:solidFill>
                            </a:rPr>
                            <a:t>Spin 3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600" b="1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 smtClean="0">
                              <a:solidFill>
                                <a:srgbClr val="92D050"/>
                              </a:solidFill>
                            </a:rPr>
                            <a:t># 7</a:t>
                          </a:r>
                          <a:endParaRPr lang="zh-CN" altLang="en-US" sz="1600" b="1" dirty="0" smtClean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6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16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CN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黑体" pitchFamily="2" charset="-122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54000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P(1)-P(2)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P(5)-P(6)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P(3)-P(4)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P(7)-P(8)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0" name="表格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635789"/>
                  </p:ext>
                </p:extLst>
              </p:nvPr>
            </p:nvGraphicFramePr>
            <p:xfrm>
              <a:off x="684288" y="2492896"/>
              <a:ext cx="7487393" cy="3240000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007393"/>
                    <a:gridCol w="1620000"/>
                    <a:gridCol w="1620000"/>
                    <a:gridCol w="1620000"/>
                    <a:gridCol w="1620000"/>
                  </a:tblGrid>
                  <a:tr h="5400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solidFill>
                                <a:srgbClr val="0070C0"/>
                              </a:solidFill>
                            </a:rPr>
                            <a:t>Spin 1</a:t>
                          </a:r>
                        </a:p>
                        <a:p>
                          <a:pPr algn="ctr"/>
                          <a:endParaRPr lang="en-US" altLang="zh-CN" sz="1600" b="1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algn="ctr"/>
                          <a:r>
                            <a:rPr lang="en-US" altLang="zh-CN" sz="1600" b="1" dirty="0" smtClean="0">
                              <a:solidFill>
                                <a:srgbClr val="92D050"/>
                              </a:solidFill>
                            </a:rPr>
                            <a:t># 9</a:t>
                          </a:r>
                          <a:endParaRPr lang="zh-CN" altLang="en-US" sz="1600" b="1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2030" t="-44944" r="-300000" b="-4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2030" t="-44944" r="-200000" b="-4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63019" t="-44944" r="-100755" b="-4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61654" t="-44944" r="-376" b="-498876"/>
                          </a:stretch>
                        </a:blipFill>
                      </a:tcPr>
                    </a:tc>
                  </a:tr>
                  <a:tr h="54000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P(1)-P(5)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P(3)-P(7)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P(2)-P(6)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P(4)-P(8)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54000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 smtClean="0">
                              <a:solidFill>
                                <a:srgbClr val="0070C0"/>
                              </a:solidFill>
                            </a:rPr>
                            <a:t>Spin 2</a:t>
                          </a:r>
                          <a:endParaRPr lang="zh-CN" altLang="en-US" sz="1600" b="1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algn="ctr"/>
                          <a:endParaRPr lang="en-US" altLang="zh-CN" sz="1600" b="1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 smtClean="0">
                              <a:solidFill>
                                <a:srgbClr val="92D050"/>
                              </a:solidFill>
                            </a:rPr>
                            <a:t># 8</a:t>
                          </a:r>
                          <a:endParaRPr lang="zh-CN" altLang="en-US" sz="1600" b="1" dirty="0" smtClean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2030" t="-24382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2030" t="-243820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63019" t="-243820" r="-1007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61654" t="-243820" r="-376" b="-300000"/>
                          </a:stretch>
                        </a:blipFill>
                      </a:tcPr>
                    </a:tc>
                  </a:tr>
                  <a:tr h="54000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P(2)-P(4)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P(6)-P(8)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P(1)-P(3)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P(5)-P(7)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54000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 smtClean="0">
                              <a:solidFill>
                                <a:srgbClr val="0070C0"/>
                              </a:solidFill>
                            </a:rPr>
                            <a:t>Spin 3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600" b="1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 smtClean="0">
                              <a:solidFill>
                                <a:srgbClr val="92D050"/>
                              </a:solidFill>
                            </a:rPr>
                            <a:t># 7</a:t>
                          </a:r>
                          <a:endParaRPr lang="zh-CN" altLang="en-US" sz="1600" b="1" dirty="0" smtClean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2030" t="-442697" r="-300000" b="-1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2030" t="-442697" r="-200000" b="-1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63019" t="-442697" r="-100755" b="-1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61654" t="-442697" r="-376" b="-101124"/>
                          </a:stretch>
                        </a:blipFill>
                      </a:tcPr>
                    </a:tc>
                  </a:tr>
                  <a:tr h="54000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P(1)-P(2)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P(5)-P(6)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P(3)-P(4)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cap="none" spc="0" dirty="0" smtClean="0">
                              <a:ln>
                                <a:noFill/>
                              </a:ln>
                              <a:solidFill>
                                <a:srgbClr val="9954CC"/>
                              </a:solidFill>
                              <a:effectLst/>
                              <a:latin typeface="+mn-lt"/>
                              <a:ea typeface="黑体" pitchFamily="2" charset="-122"/>
                            </a:rPr>
                            <a:t>P(7)-P(8)</a:t>
                          </a:r>
                          <a:endParaRPr lang="zh-CN" altLang="en-US" sz="18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9954CC"/>
                            </a:solidFill>
                            <a:effectLst/>
                            <a:latin typeface="+mn-lt"/>
                            <a:ea typeface="黑体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27318</TotalTime>
  <Words>292</Words>
  <Application>Microsoft Office PowerPoint</Application>
  <PresentationFormat>全屏显示(4:3)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stefanie</cp:lastModifiedBy>
  <cp:revision>47</cp:revision>
  <cp:lastPrinted>2012-03-22T12:44:49Z</cp:lastPrinted>
  <dcterms:created xsi:type="dcterms:W3CDTF">2012-03-11T15:11:01Z</dcterms:created>
  <dcterms:modified xsi:type="dcterms:W3CDTF">2012-04-06T12:54:45Z</dcterms:modified>
</cp:coreProperties>
</file>