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BD7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1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0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8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2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3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2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9E16-DA68-4C3C-AA60-FC5D38DEB3EC}" type="datetimeFigureOut">
              <a:rPr lang="zh-CN" altLang="en-US" smtClean="0"/>
              <a:t>2012-4-20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0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9E16-DA68-4C3C-AA60-FC5D38DEB3EC}" type="datetimeFigureOut">
              <a:rPr lang="zh-CN" altLang="en-US" smtClean="0"/>
              <a:t>2012-4-20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54F8-4761-4182-8CD2-2DD4D6697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2588" y="6237288"/>
            <a:ext cx="1989137" cy="476250"/>
          </a:xfrm>
        </p:spPr>
        <p:txBody>
          <a:bodyPr/>
          <a:lstStyle/>
          <a:p>
            <a:fld id="{E6815BD6-7881-44A5-ADB8-055C24D5740A}" type="slidenum">
              <a:rPr lang="zh-CN" altLang="en-US"/>
              <a:pPr/>
              <a:t>1</a:t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27984" y="881842"/>
            <a:ext cx="4063954" cy="3555270"/>
            <a:chOff x="4420741" y="902971"/>
            <a:chExt cx="3463627" cy="303008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52120" y="902971"/>
              <a:ext cx="10081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420741" y="1916832"/>
              <a:ext cx="10081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652120" y="1916832"/>
              <a:ext cx="10081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876256" y="1916832"/>
              <a:ext cx="10081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652120" y="2924944"/>
              <a:ext cx="10081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4427984" y="2924944"/>
              <a:ext cx="10081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876256" y="2924944"/>
              <a:ext cx="10081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652120" y="3933056"/>
              <a:ext cx="10081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08170"/>
            <a:ext cx="3630502" cy="167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直接箭头连接符 20"/>
          <p:cNvCxnSpPr/>
          <p:nvPr/>
        </p:nvCxnSpPr>
        <p:spPr>
          <a:xfrm>
            <a:off x="6444208" y="881842"/>
            <a:ext cx="0" cy="118958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444208" y="3247525"/>
            <a:ext cx="0" cy="118958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616610" y="881842"/>
            <a:ext cx="1411774" cy="11895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788024" y="3247525"/>
            <a:ext cx="1411774" cy="118958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444208" y="2060848"/>
            <a:ext cx="0" cy="1189587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932040" y="2060848"/>
            <a:ext cx="3096344" cy="1193422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860032" y="2092691"/>
            <a:ext cx="3168352" cy="1122991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4860032" y="2071429"/>
            <a:ext cx="1584176" cy="1144253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5565891" y="899428"/>
                <a:ext cx="8783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〉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/>
                                </a:rPr>
                                <m:t>|111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91" y="899428"/>
                <a:ext cx="87831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21667" r="-43056" b="-18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4269747" y="2060848"/>
                <a:ext cx="8783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〉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/>
                                </a:rPr>
                                <m:t>|1</m:t>
                              </m:r>
                              <m:r>
                                <a:rPr lang="en-US" altLang="zh-CN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zh-CN" altLang="en-US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47" y="2060848"/>
                <a:ext cx="87831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9672" r="-43056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6429987" y="2060848"/>
                <a:ext cx="8783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〉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CN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11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987" y="2060848"/>
                <a:ext cx="87831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19672" r="-42361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8100392" y="2060848"/>
                <a:ext cx="8783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〉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CN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2060848"/>
                <a:ext cx="87831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19672" r="-42361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4283968" y="3284984"/>
                <a:ext cx="8783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〉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CN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01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284984"/>
                <a:ext cx="87831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21667" r="-42361" b="-18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6444208" y="3275692"/>
                <a:ext cx="8783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〉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CN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00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275692"/>
                <a:ext cx="87831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119672" r="-43056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8100392" y="3275692"/>
                <a:ext cx="8783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〉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CN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3275692"/>
                <a:ext cx="87831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119672" r="-42361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6444208" y="4499828"/>
                <a:ext cx="8783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〉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CN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00</m:t>
                              </m:r>
                            </m:e>
                          </m:d>
                        </m:e>
                        <m:sub>
                          <m:r>
                            <a:rPr lang="zh-CN" altLang="en-US" i="1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4499828"/>
                <a:ext cx="87831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119672" r="-43056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6444208" y="1268760"/>
            <a:ext cx="4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288223" y="1115452"/>
            <a:ext cx="4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220072" y="2195572"/>
            <a:ext cx="4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868144" y="2051556"/>
            <a:ext cx="4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208103" y="2771636"/>
            <a:ext cx="4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216215" y="2051556"/>
            <a:ext cx="4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380312" y="2483604"/>
            <a:ext cx="4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6454815" y="2110017"/>
            <a:ext cx="1584176" cy="1144253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148064" y="3717032"/>
            <a:ext cx="4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424127" y="3707740"/>
            <a:ext cx="4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4166" y="446113"/>
            <a:ext cx="43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39552" y="2771636"/>
            <a:ext cx="43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062701" y="467380"/>
            <a:ext cx="43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1115616" y="601524"/>
            <a:ext cx="2952328" cy="2539444"/>
            <a:chOff x="755576" y="673532"/>
            <a:chExt cx="2952328" cy="2539444"/>
          </a:xfrm>
        </p:grpSpPr>
        <p:sp>
          <p:nvSpPr>
            <p:cNvPr id="58" name="六边形 57"/>
            <p:cNvSpPr/>
            <p:nvPr/>
          </p:nvSpPr>
          <p:spPr>
            <a:xfrm rot="5400000">
              <a:off x="1115616" y="1268760"/>
              <a:ext cx="1584176" cy="1365669"/>
            </a:xfrm>
            <a:prstGeom prst="hexagon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475656" y="1519546"/>
              <a:ext cx="864096" cy="864096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19672" y="67353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 smtClean="0">
                  <a:solidFill>
                    <a:schemeClr val="bg1">
                      <a:lumMod val="50000"/>
                    </a:schemeClr>
                  </a:solidFill>
                </a:rPr>
                <a:t>Cl</a:t>
              </a:r>
              <a:endParaRPr lang="en-US" altLang="zh-CN" sz="28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27784" y="119675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 smtClean="0">
                  <a:solidFill>
                    <a:schemeClr val="bg1">
                      <a:lumMod val="50000"/>
                    </a:schemeClr>
                  </a:solidFill>
                </a:rPr>
                <a:t>Cl</a:t>
              </a: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627784" y="211369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>
                      <a:lumMod val="50000"/>
                    </a:schemeClr>
                  </a:solidFill>
                </a:rPr>
                <a:t>Br</a:t>
              </a:r>
              <a:endParaRPr lang="zh-CN" altLang="en-US" sz="2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55576" y="2132856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5B5B"/>
                  </a:solidFill>
                </a:rPr>
                <a:t>H</a:t>
              </a:r>
              <a:endParaRPr lang="zh-CN" altLang="en-US" sz="2800" b="1" dirty="0">
                <a:solidFill>
                  <a:srgbClr val="FF5B5B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55576" y="1196752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5B5B"/>
                  </a:solidFill>
                </a:rPr>
                <a:t>H</a:t>
              </a:r>
              <a:endParaRPr lang="zh-CN" altLang="en-US" sz="2800" b="1" dirty="0">
                <a:solidFill>
                  <a:srgbClr val="FF5B5B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691680" y="2689756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5B5B"/>
                  </a:solidFill>
                </a:rPr>
                <a:t>H</a:t>
              </a:r>
              <a:endParaRPr lang="zh-CN" altLang="en-US" sz="2800" b="1" dirty="0">
                <a:solidFill>
                  <a:srgbClr val="FF5B5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899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27250</TotalTime>
  <Words>74</Words>
  <Application>Microsoft Office PowerPoint</Application>
  <PresentationFormat>全屏显示(4:3)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stefanie</dc:creator>
  <cp:lastModifiedBy>stefanie</cp:lastModifiedBy>
  <cp:revision>44</cp:revision>
  <cp:lastPrinted>2012-03-22T12:44:49Z</cp:lastPrinted>
  <dcterms:created xsi:type="dcterms:W3CDTF">2012-03-11T15:11:01Z</dcterms:created>
  <dcterms:modified xsi:type="dcterms:W3CDTF">2012-04-20T12:44:01Z</dcterms:modified>
</cp:coreProperties>
</file>