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6" autoAdjust="0"/>
  </p:normalViewPr>
  <p:slideViewPr>
    <p:cSldViewPr>
      <p:cViewPr>
        <p:scale>
          <a:sx n="112" d="100"/>
          <a:sy n="112" d="100"/>
        </p:scale>
        <p:origin x="-948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6727-8836-4DD1-8E24-99B99847306E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F184-A8DA-44AD-84CE-D883C0597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F184-A8DA-44AD-84CE-D883C0597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242970" y="440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395370" y="1964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547770" y="3488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3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700170" y="5012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852570" y="653673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23271"/>
              </p:ext>
            </p:extLst>
          </p:nvPr>
        </p:nvGraphicFramePr>
        <p:xfrm>
          <a:off x="251521" y="1484784"/>
          <a:ext cx="8604000" cy="3337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04000"/>
                <a:gridCol w="1440000"/>
                <a:gridCol w="1440000"/>
                <a:gridCol w="1440000"/>
                <a:gridCol w="1440000"/>
                <a:gridCol w="144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itchFamily="2" charset="-122"/>
                          <a:ea typeface="黑体" pitchFamily="2" charset="-122"/>
                        </a:rPr>
                        <a:t>选择性</a:t>
                      </a:r>
                      <a:endParaRPr lang="zh-CN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itchFamily="2" charset="-122"/>
                          <a:ea typeface="黑体" pitchFamily="2" charset="-122"/>
                        </a:rPr>
                        <a:t>跃迁范围</a:t>
                      </a:r>
                      <a:endParaRPr lang="zh-CN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itchFamily="2" charset="-122"/>
                          <a:ea typeface="黑体" pitchFamily="2" charset="-122"/>
                        </a:rPr>
                        <a:t>强度</a:t>
                      </a:r>
                      <a:endParaRPr lang="zh-CN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itchFamily="2" charset="-122"/>
                          <a:ea typeface="黑体" pitchFamily="2" charset="-122"/>
                        </a:rPr>
                        <a:t>自回聚能力</a:t>
                      </a:r>
                      <a:endParaRPr lang="zh-CN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itchFamily="2" charset="-122"/>
                          <a:ea typeface="黑体" pitchFamily="2" charset="-122"/>
                        </a:rPr>
                        <a:t>鲁棒性</a:t>
                      </a:r>
                      <a:endParaRPr lang="zh-CN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0070C0"/>
                          </a:solidFill>
                          <a:latin typeface="黑体" pitchFamily="2" charset="-122"/>
                          <a:ea typeface="黑体" pitchFamily="2" charset="-122"/>
                        </a:rPr>
                        <a:t>矩形</a:t>
                      </a:r>
                      <a:endParaRPr lang="zh-CN" altLang="en-US" sz="1600" b="1" dirty="0">
                        <a:solidFill>
                          <a:srgbClr val="0070C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弱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非常宽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Gauss 90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极好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 Gauss 180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极好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</a:rPr>
                        <a:t>Hrm</a:t>
                      </a: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 90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适中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适中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</a:rPr>
                        <a:t>Hrm</a:t>
                      </a: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 180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适中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非常好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UBURP 90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弱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窄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极好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弱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REBURP 180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弱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窄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极好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弱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AV 90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弱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适中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en-US" altLang="zh-CN" sz="1600" b="0" cap="none" spc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25859</TotalTime>
  <Words>74</Words>
  <Application>Microsoft Office PowerPoint</Application>
  <PresentationFormat>全屏显示(4:3)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29</cp:revision>
  <cp:lastPrinted>2012-03-22T12:44:49Z</cp:lastPrinted>
  <dcterms:created xsi:type="dcterms:W3CDTF">2012-03-11T15:11:01Z</dcterms:created>
  <dcterms:modified xsi:type="dcterms:W3CDTF">2012-05-04T05:55:53Z</dcterms:modified>
</cp:coreProperties>
</file>