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771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9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3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7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0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32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2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1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6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8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23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9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54C8-5B6E-42C5-811D-109B9F393AF8}" type="datetimeFigureOut">
              <a:rPr lang="en-CA" smtClean="0"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B13-1BDB-4D45-B0B5-C8F89C4F4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6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447535" y="1229497"/>
            <a:ext cx="7708890" cy="3468610"/>
            <a:chOff x="3447535" y="1229497"/>
            <a:chExt cx="7708890" cy="3468610"/>
          </a:xfrm>
        </p:grpSpPr>
        <p:grpSp>
          <p:nvGrpSpPr>
            <p:cNvPr id="8" name="Group 7"/>
            <p:cNvGrpSpPr/>
            <p:nvPr/>
          </p:nvGrpSpPr>
          <p:grpSpPr>
            <a:xfrm>
              <a:off x="3447535" y="1229497"/>
              <a:ext cx="654908" cy="654908"/>
              <a:chOff x="3447535" y="1229497"/>
              <a:chExt cx="654908" cy="65490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506097" y="1229497"/>
              <a:ext cx="654908" cy="654908"/>
              <a:chOff x="3447535" y="1229497"/>
              <a:chExt cx="654908" cy="654908"/>
            </a:xfrm>
            <a:solidFill>
              <a:schemeClr val="bg1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3512677" y="1295341"/>
                    <a:ext cx="520271" cy="523220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677" y="1295341"/>
                    <a:ext cx="520271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5564659" y="1229497"/>
              <a:ext cx="654908" cy="654908"/>
              <a:chOff x="3447535" y="1229497"/>
              <a:chExt cx="654908" cy="654908"/>
            </a:xfrm>
            <a:solidFill>
              <a:schemeClr val="bg1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96201" y="1295341"/>
                <a:ext cx="184731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641419" y="1295341"/>
                  <a:ext cx="4978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i="1" smtClean="0">
                            <a:latin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419" y="1295341"/>
                  <a:ext cx="497829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6623221" y="1229497"/>
              <a:ext cx="654908" cy="654908"/>
              <a:chOff x="3447535" y="1229497"/>
              <a:chExt cx="654908" cy="654908"/>
            </a:xfrm>
            <a:solidFill>
              <a:schemeClr val="bg1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3471487" y="1295341"/>
                    <a:ext cx="499153" cy="534377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487" y="1295341"/>
                    <a:ext cx="499153" cy="5343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7681783" y="1229497"/>
              <a:ext cx="654908" cy="654908"/>
              <a:chOff x="3447535" y="1229497"/>
              <a:chExt cx="654908" cy="654908"/>
            </a:xfrm>
            <a:solidFill>
              <a:schemeClr val="bg1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93547" y="1254400"/>
                    <a:ext cx="562885" cy="60510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3547" y="1254400"/>
                    <a:ext cx="562885" cy="60510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Flowchart: Off-page Connector 28"/>
            <p:cNvSpPr/>
            <p:nvPr/>
          </p:nvSpPr>
          <p:spPr>
            <a:xfrm rot="16200000">
              <a:off x="10444994" y="3986676"/>
              <a:ext cx="656098" cy="766764"/>
            </a:xfrm>
            <a:prstGeom prst="flowChartOffpage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722611" y="1284565"/>
                  <a:ext cx="778675" cy="5616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11" y="1284565"/>
                  <a:ext cx="778675" cy="561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973859" y="2584621"/>
            <a:ext cx="6087767" cy="656099"/>
            <a:chOff x="2979682" y="1229497"/>
            <a:chExt cx="6087767" cy="656099"/>
          </a:xfrm>
        </p:grpSpPr>
        <p:cxnSp>
          <p:nvCxnSpPr>
            <p:cNvPr id="35" name="Straight Connector 34"/>
            <p:cNvCxnSpPr>
              <a:endCxn id="42" idx="0"/>
            </p:cNvCxnSpPr>
            <p:nvPr/>
          </p:nvCxnSpPr>
          <p:spPr>
            <a:xfrm>
              <a:off x="2979682" y="1557547"/>
              <a:ext cx="4172467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447535" y="1229497"/>
              <a:ext cx="654908" cy="654908"/>
              <a:chOff x="3447535" y="1229497"/>
              <a:chExt cx="654908" cy="65490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Flowchart: Off-page Connector 41"/>
            <p:cNvSpPr/>
            <p:nvPr/>
          </p:nvSpPr>
          <p:spPr>
            <a:xfrm rot="16200000">
              <a:off x="7781750" y="599897"/>
              <a:ext cx="656098" cy="1915300"/>
            </a:xfrm>
            <a:prstGeom prst="flowChartOffpage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7339263" y="1253278"/>
                  <a:ext cx="1333185" cy="5652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9263" y="1253278"/>
                  <a:ext cx="1333185" cy="56528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53"/>
          <p:cNvSpPr/>
          <p:nvPr/>
        </p:nvSpPr>
        <p:spPr>
          <a:xfrm>
            <a:off x="5029555" y="2585216"/>
            <a:ext cx="654908" cy="6549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120216" y="2676459"/>
                <a:ext cx="520271" cy="533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6" y="2676459"/>
                <a:ext cx="520271" cy="5339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4324173" y="1085316"/>
            <a:ext cx="0" cy="2315910"/>
          </a:xfrm>
          <a:prstGeom prst="line">
            <a:avLst/>
          </a:prstGeom>
          <a:ln w="28575">
            <a:solidFill>
              <a:srgbClr val="FF656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07923" y="1085316"/>
            <a:ext cx="0" cy="2315910"/>
          </a:xfrm>
          <a:prstGeom prst="line">
            <a:avLst/>
          </a:prstGeom>
          <a:ln w="28575">
            <a:solidFill>
              <a:srgbClr val="FF656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191974" y="1272674"/>
                <a:ext cx="7678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74" y="1272674"/>
                <a:ext cx="76783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38548" y="2650465"/>
                <a:ext cx="11353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48" y="2650465"/>
                <a:ext cx="1135311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Down Arrow 71"/>
          <p:cNvSpPr/>
          <p:nvPr/>
        </p:nvSpPr>
        <p:spPr>
          <a:xfrm>
            <a:off x="3083688" y="3309642"/>
            <a:ext cx="169690" cy="31559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Down Arrow 73"/>
          <p:cNvSpPr/>
          <p:nvPr/>
        </p:nvSpPr>
        <p:spPr>
          <a:xfrm>
            <a:off x="4608530" y="3309642"/>
            <a:ext cx="169690" cy="31559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Down Arrow 74"/>
          <p:cNvSpPr/>
          <p:nvPr/>
        </p:nvSpPr>
        <p:spPr>
          <a:xfrm>
            <a:off x="7867937" y="3309642"/>
            <a:ext cx="169690" cy="31559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42599" y="3598882"/>
                <a:ext cx="547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/>
                            <m:t>P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99" y="3598882"/>
                <a:ext cx="547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449408" y="3598881"/>
                <a:ext cx="5548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/>
                            <m:t>P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08" y="3598881"/>
                <a:ext cx="554895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689875" y="3598880"/>
                <a:ext cx="5548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/>
                            <m:t>P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75" y="3598880"/>
                <a:ext cx="55489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729946" y="3402417"/>
            <a:ext cx="8022394" cy="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52119" y="3066535"/>
            <a:ext cx="654908" cy="654908"/>
            <a:chOff x="3447535" y="1229497"/>
            <a:chExt cx="654908" cy="654908"/>
          </a:xfrm>
        </p:grpSpPr>
        <p:sp>
          <p:nvSpPr>
            <p:cNvPr id="22" name="Rectangle 21"/>
            <p:cNvSpPr/>
            <p:nvPr/>
          </p:nvSpPr>
          <p:spPr>
            <a:xfrm>
              <a:off x="3447535" y="1229497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496201" y="1295341"/>
                  <a:ext cx="5753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201" y="1295341"/>
                  <a:ext cx="575350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4110681" y="3066535"/>
            <a:ext cx="654908" cy="6549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5169243" y="3066535"/>
            <a:ext cx="654908" cy="654908"/>
            <a:chOff x="3447535" y="1229497"/>
            <a:chExt cx="654908" cy="654908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3447535" y="1229497"/>
              <a:ext cx="654908" cy="654908"/>
            </a:xfrm>
            <a:prstGeom prst="rect">
              <a:avLst/>
            </a:prstGeom>
            <a:grp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6201" y="1295341"/>
              <a:ext cx="1847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83481" y="3132379"/>
                <a:ext cx="4978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81" y="3132379"/>
                <a:ext cx="49782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227805" y="3066535"/>
            <a:ext cx="654908" cy="654908"/>
            <a:chOff x="3447535" y="1229497"/>
            <a:chExt cx="654908" cy="654908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447535" y="1229497"/>
              <a:ext cx="654908" cy="654908"/>
            </a:xfrm>
            <a:prstGeom prst="rect">
              <a:avLst/>
            </a:prstGeom>
            <a:grp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471487" y="1295341"/>
                  <a:ext cx="499153" cy="53437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sz="2800" i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487" y="1295341"/>
                  <a:ext cx="499153" cy="5343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86367" y="3066535"/>
            <a:ext cx="654908" cy="654908"/>
            <a:chOff x="3447535" y="1229497"/>
            <a:chExt cx="654908" cy="654908"/>
          </a:xfrm>
          <a:solidFill>
            <a:schemeClr val="bg1"/>
          </a:solidFill>
        </p:grpSpPr>
        <p:sp>
          <p:nvSpPr>
            <p:cNvPr id="14" name="Rectangle 13"/>
            <p:cNvSpPr/>
            <p:nvPr/>
          </p:nvSpPr>
          <p:spPr>
            <a:xfrm>
              <a:off x="3447535" y="1229497"/>
              <a:ext cx="654908" cy="654908"/>
            </a:xfrm>
            <a:prstGeom prst="rect">
              <a:avLst/>
            </a:prstGeom>
            <a:grp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93547" y="1254400"/>
                  <a:ext cx="562885" cy="60510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800" i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547" y="1254400"/>
                  <a:ext cx="562885" cy="60510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1729946" y="4292772"/>
            <a:ext cx="6942437" cy="656098"/>
            <a:chOff x="1758321" y="4248572"/>
            <a:chExt cx="6942437" cy="656098"/>
          </a:xfrm>
        </p:grpSpPr>
        <p:grpSp>
          <p:nvGrpSpPr>
            <p:cNvPr id="24" name="Group 23"/>
            <p:cNvGrpSpPr/>
            <p:nvPr/>
          </p:nvGrpSpPr>
          <p:grpSpPr>
            <a:xfrm>
              <a:off x="1758321" y="4248572"/>
              <a:ext cx="6942437" cy="656098"/>
              <a:chOff x="2125012" y="1229498"/>
              <a:chExt cx="6942437" cy="656098"/>
            </a:xfrm>
          </p:grpSpPr>
          <p:cxnSp>
            <p:nvCxnSpPr>
              <p:cNvPr id="25" name="Straight Connector 24"/>
              <p:cNvCxnSpPr>
                <a:endCxn id="27" idx="0"/>
              </p:cNvCxnSpPr>
              <p:nvPr/>
            </p:nvCxnSpPr>
            <p:spPr>
              <a:xfrm>
                <a:off x="2125012" y="1557547"/>
                <a:ext cx="5027137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Off-page Connector 26"/>
              <p:cNvSpPr/>
              <p:nvPr/>
            </p:nvSpPr>
            <p:spPr>
              <a:xfrm rot="16200000">
                <a:off x="7781750" y="599897"/>
                <a:ext cx="656098" cy="1915300"/>
              </a:xfrm>
              <a:prstGeom prst="flowChartOffpage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7460566" y="1253278"/>
                    <a:ext cx="1118448" cy="5652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0566" y="1253278"/>
                    <a:ext cx="1118448" cy="5652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 30"/>
            <p:cNvSpPr/>
            <p:nvPr/>
          </p:nvSpPr>
          <p:spPr>
            <a:xfrm>
              <a:off x="4668687" y="4249166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759348" y="4340409"/>
                  <a:ext cx="520271" cy="533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348" y="4340409"/>
                  <a:ext cx="520271" cy="53392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Connector 32"/>
          <p:cNvCxnSpPr/>
          <p:nvPr/>
        </p:nvCxnSpPr>
        <p:spPr>
          <a:xfrm>
            <a:off x="3928757" y="242596"/>
            <a:ext cx="0" cy="4995668"/>
          </a:xfrm>
          <a:prstGeom prst="line">
            <a:avLst/>
          </a:prstGeom>
          <a:ln w="28575">
            <a:solidFill>
              <a:srgbClr val="FF656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2507" y="242596"/>
            <a:ext cx="0" cy="4995668"/>
          </a:xfrm>
          <a:prstGeom prst="line">
            <a:avLst/>
          </a:prstGeom>
          <a:ln w="28575">
            <a:solidFill>
              <a:srgbClr val="FF656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12390" y="3078135"/>
            <a:ext cx="654908" cy="6549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008824" y="3136158"/>
                <a:ext cx="691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824" y="3136158"/>
                <a:ext cx="69115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8344929" y="3066535"/>
            <a:ext cx="654908" cy="6549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8344929" y="3102287"/>
                <a:ext cx="699166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CA" sz="2800" i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29" y="3102287"/>
                <a:ext cx="699166" cy="5799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lowchart: Off-page Connector 44"/>
          <p:cNvSpPr/>
          <p:nvPr/>
        </p:nvSpPr>
        <p:spPr>
          <a:xfrm rot="16200000">
            <a:off x="9506543" y="2972648"/>
            <a:ext cx="656098" cy="839244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9365553" y="3126993"/>
                <a:ext cx="911724" cy="561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553" y="3126993"/>
                <a:ext cx="911724" cy="5618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247298" y="3153419"/>
                <a:ext cx="52027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98" y="3153419"/>
                <a:ext cx="520271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1729946" y="1829710"/>
            <a:ext cx="8022396" cy="673926"/>
            <a:chOff x="1729946" y="1829710"/>
            <a:chExt cx="8022396" cy="673926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729946" y="2167200"/>
              <a:ext cx="8022394" cy="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3052119" y="1829710"/>
              <a:ext cx="654908" cy="654908"/>
              <a:chOff x="3447535" y="1229497"/>
              <a:chExt cx="654908" cy="65490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Rectangle 51"/>
            <p:cNvSpPr/>
            <p:nvPr/>
          </p:nvSpPr>
          <p:spPr>
            <a:xfrm>
              <a:off x="4640312" y="1839468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4716491" y="1905312"/>
                  <a:ext cx="4978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i="1" smtClean="0">
                            <a:latin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491" y="1905312"/>
                  <a:ext cx="497829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/>
            <p:cNvGrpSpPr/>
            <p:nvPr/>
          </p:nvGrpSpPr>
          <p:grpSpPr>
            <a:xfrm>
              <a:off x="6218661" y="1839468"/>
              <a:ext cx="654908" cy="654908"/>
              <a:chOff x="3447535" y="1229497"/>
              <a:chExt cx="654908" cy="654908"/>
            </a:xfrm>
            <a:solidFill>
              <a:schemeClr val="bg1"/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3493547" y="1254400"/>
                    <a:ext cx="562885" cy="60510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3547" y="1254400"/>
                    <a:ext cx="562885" cy="60510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Rectangle 62"/>
            <p:cNvSpPr/>
            <p:nvPr/>
          </p:nvSpPr>
          <p:spPr>
            <a:xfrm>
              <a:off x="2012390" y="1841310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2008824" y="1899333"/>
                  <a:ext cx="69115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i="1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824" y="1899333"/>
                  <a:ext cx="691151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7268234" y="1848133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7261206" y="1865461"/>
                  <a:ext cx="699166" cy="579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sz="2800" i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206" y="1865461"/>
                  <a:ext cx="699166" cy="57996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owchart: Off-page Connector 66"/>
            <p:cNvSpPr/>
            <p:nvPr/>
          </p:nvSpPr>
          <p:spPr>
            <a:xfrm rot="16200000">
              <a:off x="8755299" y="1506592"/>
              <a:ext cx="656098" cy="1337989"/>
            </a:xfrm>
            <a:prstGeom prst="flowChartOffpage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8577165" y="1871877"/>
                  <a:ext cx="911724" cy="561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165" y="1871877"/>
                  <a:ext cx="911724" cy="56188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499158" y="1864371"/>
                <a:ext cx="10581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8" y="1864371"/>
                <a:ext cx="1058175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495699" y="3091438"/>
                <a:ext cx="10581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9" y="3091438"/>
                <a:ext cx="105817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496196" y="4316552"/>
                <a:ext cx="1018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6" y="4316552"/>
                <a:ext cx="101816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1150" y="1825365"/>
            <a:ext cx="7165205" cy="663032"/>
            <a:chOff x="1581150" y="1825365"/>
            <a:chExt cx="7165205" cy="663032"/>
          </a:xfrm>
        </p:grpSpPr>
        <p:cxnSp>
          <p:nvCxnSpPr>
            <p:cNvPr id="5" name="Straight Connector 4"/>
            <p:cNvCxnSpPr>
              <a:endCxn id="14" idx="2"/>
            </p:cNvCxnSpPr>
            <p:nvPr/>
          </p:nvCxnSpPr>
          <p:spPr>
            <a:xfrm flipV="1">
              <a:off x="1581150" y="2154867"/>
              <a:ext cx="7165205" cy="1233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052119" y="1829710"/>
              <a:ext cx="654908" cy="654908"/>
              <a:chOff x="3447535" y="1229497"/>
              <a:chExt cx="654908" cy="65490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447535" y="1229497"/>
                <a:ext cx="654908" cy="6549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6201" y="1295341"/>
                    <a:ext cx="575350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/>
            <p:cNvSpPr/>
            <p:nvPr/>
          </p:nvSpPr>
          <p:spPr>
            <a:xfrm>
              <a:off x="4130116" y="1825365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4221022" y="1895554"/>
                  <a:ext cx="4978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i="1" smtClean="0">
                            <a:latin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022" y="1895554"/>
                  <a:ext cx="497829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5208113" y="1825365"/>
              <a:ext cx="654908" cy="654908"/>
              <a:chOff x="2436987" y="1215394"/>
              <a:chExt cx="654908" cy="654908"/>
            </a:xfrm>
            <a:solidFill>
              <a:schemeClr val="bg1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2436987" y="1215394"/>
                <a:ext cx="654908" cy="654908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2505109" y="1243049"/>
                    <a:ext cx="562885" cy="60510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09" y="1243049"/>
                    <a:ext cx="562885" cy="60510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Rectangle 9"/>
            <p:cNvSpPr/>
            <p:nvPr/>
          </p:nvSpPr>
          <p:spPr>
            <a:xfrm>
              <a:off x="1974122" y="1833489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1981332" y="1899333"/>
                  <a:ext cx="69115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i="1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332" y="1899333"/>
                  <a:ext cx="69115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6286110" y="1826033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6286110" y="1856062"/>
                  <a:ext cx="699166" cy="579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sz="2800" i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0" y="1856062"/>
                  <a:ext cx="699166" cy="5799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lowchart: Off-page Connector 13"/>
            <p:cNvSpPr/>
            <p:nvPr/>
          </p:nvSpPr>
          <p:spPr>
            <a:xfrm rot="16200000">
              <a:off x="7749311" y="1485872"/>
              <a:ext cx="656098" cy="1337989"/>
            </a:xfrm>
            <a:prstGeom prst="flowChartOffpage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7571507" y="1861969"/>
                  <a:ext cx="911724" cy="561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507" y="1861969"/>
                  <a:ext cx="911724" cy="56188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580400" y="3454571"/>
            <a:ext cx="6204043" cy="656098"/>
            <a:chOff x="2091089" y="4248571"/>
            <a:chExt cx="6204043" cy="656098"/>
          </a:xfrm>
        </p:grpSpPr>
        <p:grpSp>
          <p:nvGrpSpPr>
            <p:cNvPr id="40" name="Group 39"/>
            <p:cNvGrpSpPr/>
            <p:nvPr/>
          </p:nvGrpSpPr>
          <p:grpSpPr>
            <a:xfrm>
              <a:off x="2091089" y="4248571"/>
              <a:ext cx="6204043" cy="656098"/>
              <a:chOff x="2457780" y="1229497"/>
              <a:chExt cx="6204043" cy="65609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2457780" y="1557547"/>
                <a:ext cx="462694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lowchart: Off-page Connector 43"/>
              <p:cNvSpPr/>
              <p:nvPr/>
            </p:nvSpPr>
            <p:spPr>
              <a:xfrm rot="16200000">
                <a:off x="7376124" y="599896"/>
                <a:ext cx="656098" cy="1915300"/>
              </a:xfrm>
              <a:prstGeom prst="flowChartOffpage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7053619" y="1250378"/>
                    <a:ext cx="1118448" cy="5652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3619" y="1250378"/>
                    <a:ext cx="1118448" cy="56528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4668687" y="4249166"/>
              <a:ext cx="654908" cy="65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4759348" y="4340409"/>
                  <a:ext cx="520271" cy="533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348" y="4340409"/>
                  <a:ext cx="520271" cy="5339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5001980" y="2776647"/>
                <a:ext cx="838306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80" y="2776647"/>
                <a:ext cx="838306" cy="4712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5001980" y="2418774"/>
            <a:ext cx="0" cy="1127635"/>
          </a:xfrm>
          <a:prstGeom prst="straightConnector1">
            <a:avLst/>
          </a:prstGeom>
          <a:ln w="381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764845" y="1785754"/>
                <a:ext cx="8355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5" y="1785754"/>
                <a:ext cx="835550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13963" y="3394404"/>
                <a:ext cx="11576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3" y="3394404"/>
                <a:ext cx="1157625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Dawei</dc:creator>
  <cp:lastModifiedBy>Dawei</cp:lastModifiedBy>
  <cp:revision>14</cp:revision>
  <cp:lastPrinted>2014-10-18T01:22:31Z</cp:lastPrinted>
  <dcterms:created xsi:type="dcterms:W3CDTF">2014-10-12T04:15:15Z</dcterms:created>
  <dcterms:modified xsi:type="dcterms:W3CDTF">2014-10-18T01:22:49Z</dcterms:modified>
</cp:coreProperties>
</file>