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92"/>
    <a:srgbClr val="FF7D7D"/>
    <a:srgbClr val="FFDB69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4921766" y="1020647"/>
            <a:ext cx="360040" cy="862973"/>
          </a:xfrm>
          <a:prstGeom prst="rect">
            <a:avLst/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900387" y="2132856"/>
            <a:ext cx="183781" cy="862973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100187" y="2133979"/>
            <a:ext cx="183781" cy="862973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915816" y="3286107"/>
            <a:ext cx="360040" cy="862973"/>
          </a:xfrm>
          <a:prstGeom prst="rect">
            <a:avLst/>
          </a:prstGeom>
          <a:solidFill>
            <a:srgbClr val="BCE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904006" y="1019520"/>
            <a:ext cx="183781" cy="862973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763688" y="1019517"/>
            <a:ext cx="4680520" cy="862976"/>
            <a:chOff x="2123728" y="2492896"/>
            <a:chExt cx="5501668" cy="1224140"/>
          </a:xfrm>
        </p:grpSpPr>
        <p:sp>
          <p:nvSpPr>
            <p:cNvPr id="9" name="矩形 8"/>
            <p:cNvSpPr/>
            <p:nvPr/>
          </p:nvSpPr>
          <p:spPr>
            <a:xfrm>
              <a:off x="2483768" y="2492896"/>
              <a:ext cx="216024" cy="1224136"/>
            </a:xfrm>
            <a:prstGeom prst="rect">
              <a:avLst/>
            </a:prstGeom>
            <a:solidFill>
              <a:srgbClr val="FFD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2123728" y="3717033"/>
              <a:ext cx="5501668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020780" y="714910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1763688" y="2996950"/>
            <a:ext cx="468052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1763688" y="4149078"/>
            <a:ext cx="468052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" idx="1"/>
          </p:cNvCxnSpPr>
          <p:nvPr/>
        </p:nvCxnSpPr>
        <p:spPr>
          <a:xfrm flipH="1" flipV="1">
            <a:off x="2244117" y="1474256"/>
            <a:ext cx="537411" cy="15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81528" y="1196752"/>
                <a:ext cx="560795" cy="55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sz="1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1400" b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𝟏𝟐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28" y="1196752"/>
                <a:ext cx="560795" cy="5581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/>
          <p:nvPr/>
        </p:nvCxnSpPr>
        <p:spPr>
          <a:xfrm flipH="1" flipV="1">
            <a:off x="4283968" y="2636912"/>
            <a:ext cx="537411" cy="15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823819" y="2357861"/>
                <a:ext cx="560795" cy="559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r>
                            <a:rPr lang="en-US" altLang="zh-CN" sz="1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1400" b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𝐉</m:t>
                              </m:r>
                            </m:e>
                            <m:sub>
                              <m:r>
                                <a:rPr lang="en-US" altLang="zh-CN" sz="1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𝟐𝟑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19" y="2357861"/>
                <a:ext cx="560795" cy="5591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/>
          <p:cNvCxnSpPr/>
          <p:nvPr/>
        </p:nvCxnSpPr>
        <p:spPr>
          <a:xfrm rot="10800000" flipH="1" flipV="1">
            <a:off x="3366595" y="1477940"/>
            <a:ext cx="537411" cy="15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10800000" flipH="1" flipV="1">
            <a:off x="5364088" y="2635364"/>
            <a:ext cx="537411" cy="15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4076" y="71215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CN" sz="1600" dirty="0"/>
              <a:t>x</a:t>
            </a:r>
            <a:endParaRPr lang="zh-CN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049139" y="1813758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CN" sz="1600" dirty="0" smtClean="0"/>
              <a:t>y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817389" y="1846854"/>
                <a:ext cx="3305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/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1600"/>
                            <m:t>x</m:t>
                          </m:r>
                        </m:e>
                      </m:acc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89" y="1846854"/>
                <a:ext cx="33053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99592" y="6926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Qubit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1: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99592" y="19075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Qubit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2: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99592" y="30402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Qubit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3: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067709" y="4129426"/>
            <a:ext cx="2282" cy="4322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4065662" y="4129624"/>
            <a:ext cx="2282" cy="4322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6081886" y="4129624"/>
            <a:ext cx="2282" cy="4322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3728" y="4119463"/>
            <a:ext cx="10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39952" y="4119896"/>
            <a:ext cx="10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141784" y="4114080"/>
            <a:ext cx="10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36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25</cp:revision>
  <cp:lastPrinted>2012-09-24T19:43:10Z</cp:lastPrinted>
  <dcterms:created xsi:type="dcterms:W3CDTF">2012-09-22T20:53:22Z</dcterms:created>
  <dcterms:modified xsi:type="dcterms:W3CDTF">2012-10-17T03:53:56Z</dcterms:modified>
</cp:coreProperties>
</file>