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4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2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70FC-794B-49FA-A376-E1D28396C2CB}" type="datetimeFigureOut">
              <a:rPr lang="zh-CN" altLang="en-US" smtClean="0"/>
              <a:t>2012-10-17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8F2B-A212-4620-A759-276073554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5534"/>
            <a:ext cx="1572339" cy="25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67" y="618012"/>
            <a:ext cx="2057809" cy="290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91977"/>
            <a:ext cx="1470898" cy="256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56823"/>
            <a:ext cx="2043317" cy="297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396552" y="395372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395372"/>
                <a:ext cx="244827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28524" y="394154"/>
            <a:ext cx="3003316" cy="370550"/>
            <a:chOff x="128524" y="394154"/>
            <a:chExt cx="3003316" cy="3705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8524" y="395372"/>
                  <a:ext cx="2448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24" y="395372"/>
                  <a:ext cx="244827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3568" y="394154"/>
                  <a:ext cx="2448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394154"/>
                  <a:ext cx="244827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3955458" y="394154"/>
            <a:ext cx="3003316" cy="370550"/>
            <a:chOff x="128524" y="394154"/>
            <a:chExt cx="3003316" cy="3705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524" y="395372"/>
                  <a:ext cx="2448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24" y="395372"/>
                  <a:ext cx="244827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3568" y="394154"/>
                  <a:ext cx="24482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𝐉</m:t>
                            </m:r>
                          </m:e>
                          <m:sub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394154"/>
                  <a:ext cx="24482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30382" y="394154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𝐉</m:t>
                          </m:r>
                        </m:e>
                        <m:sub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82" y="394154"/>
                <a:ext cx="2448272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195736" y="415441"/>
                <a:ext cx="2230867" cy="34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 b="1" smtClean="0">
                          <a:solidFill>
                            <a:srgbClr val="0070C0"/>
                          </a:solidFill>
                        </a:rPr>
                        <m:t>sign</m:t>
                      </m:r>
                      <m:d>
                        <m:d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b="1">
                                  <a:solidFill>
                                    <a:srgbClr val="0070C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CN" altLang="en-US" sz="1400" b="1" smtClean="0">
                          <a:solidFill>
                            <a:srgbClr val="0070C0"/>
                          </a:solidFill>
                        </a:rPr>
                        <m:t>sign</m:t>
                      </m:r>
                      <m:d>
                        <m:d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b="1">
                                  <a:solidFill>
                                    <a:srgbClr val="0070C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  <m:r>
                        <a:rPr lang="zh-CN" altLang="en-US" sz="1400" b="1" i="0">
                          <a:solidFill>
                            <a:srgbClr val="0070C0"/>
                          </a:solidFill>
                        </a:rPr>
                        <m:t>𝟐</m:t>
                      </m:r>
                      <m:sSubSup>
                        <m:sSubSup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𝐱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𝐳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𝐳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15441"/>
                <a:ext cx="2230867" cy="349263"/>
              </a:xfrm>
              <a:prstGeom prst="rect">
                <a:avLst/>
              </a:prstGeom>
              <a:blipFill rotWithShape="1">
                <a:blip r:embed="rId1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889164" y="404664"/>
                <a:ext cx="2230867" cy="34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 b="1" smtClean="0">
                          <a:solidFill>
                            <a:srgbClr val="0070C0"/>
                          </a:solidFill>
                        </a:rPr>
                        <m:t>sign</m:t>
                      </m:r>
                      <m:d>
                        <m:d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b="1">
                                  <a:solidFill>
                                    <a:srgbClr val="0070C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CN" altLang="en-US" sz="1400" b="1" smtClean="0">
                          <a:solidFill>
                            <a:srgbClr val="0070C0"/>
                          </a:solidFill>
                        </a:rPr>
                        <m:t>sign</m:t>
                      </m:r>
                      <m:d>
                        <m:d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b="1">
                                  <a:solidFill>
                                    <a:srgbClr val="0070C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zh-CN" altLang="en-US" sz="1400" b="1" i="0">
                                  <a:solidFill>
                                    <a:srgbClr val="0070C0"/>
                                  </a:solidFill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  <m:r>
                        <a:rPr lang="zh-CN" altLang="en-US" sz="1400" b="1" i="0">
                          <a:solidFill>
                            <a:srgbClr val="0070C0"/>
                          </a:solidFill>
                        </a:rPr>
                        <m:t>𝟐</m:t>
                      </m:r>
                      <m:sSubSup>
                        <m:sSubSup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𝐱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𝟏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𝐳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𝟐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1400" b="1">
                              <a:solidFill>
                                <a:srgbClr val="0070C0"/>
                              </a:solidFill>
                            </a:rPr>
                          </m:ctrlPr>
                        </m:sSubSupPr>
                        <m:e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𝐈</m:t>
                          </m:r>
                        </m:e>
                        <m:sub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𝐳</m:t>
                          </m:r>
                        </m:sub>
                        <m:sup>
                          <m:r>
                            <a:rPr lang="zh-CN" altLang="en-US" sz="1400" b="1" i="0">
                              <a:solidFill>
                                <a:srgbClr val="0070C0"/>
                              </a:solidFill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64" y="404664"/>
                <a:ext cx="2230867" cy="34926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5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2012-10-17T04:46:14Z</dcterms:created>
  <dcterms:modified xsi:type="dcterms:W3CDTF">2012-10-17T05:05:15Z</dcterms:modified>
</cp:coreProperties>
</file>