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BCE292"/>
    <a:srgbClr val="FFDB69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3" autoAdjust="0"/>
  </p:normalViewPr>
  <p:slideViewPr>
    <p:cSldViewPr>
      <p:cViewPr>
        <p:scale>
          <a:sx n="95" d="100"/>
          <a:sy n="95" d="100"/>
        </p:scale>
        <p:origin x="-444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899592" y="7647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9592" y="1979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72" y="764704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F2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52922" y="2192976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F1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9284" y="980727"/>
            <a:ext cx="4858940" cy="1069088"/>
            <a:chOff x="1729284" y="980727"/>
            <a:chExt cx="4858940" cy="1069088"/>
          </a:xfrm>
        </p:grpSpPr>
        <p:grpSp>
          <p:nvGrpSpPr>
            <p:cNvPr id="13" name="组合 12"/>
            <p:cNvGrpSpPr/>
            <p:nvPr/>
          </p:nvGrpSpPr>
          <p:grpSpPr>
            <a:xfrm>
              <a:off x="1729284" y="980727"/>
              <a:ext cx="4749583" cy="973782"/>
              <a:chOff x="1637760" y="2773835"/>
              <a:chExt cx="1638096" cy="1076459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V="1">
                <a:off x="1637760" y="3356992"/>
                <a:ext cx="163809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979712" y="3375041"/>
                <a:ext cx="0" cy="47525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2992751" y="2861813"/>
                <a:ext cx="0" cy="47525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699296" y="2773835"/>
                    <a:ext cx="564918" cy="3062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altLang="zh-CN" sz="1200" b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zh-CN" sz="12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𝛖</m:t>
                              </m:r>
                            </m:e>
                            <m:sub>
                              <m:r>
                                <a:rPr lang="en-US" altLang="zh-CN" sz="12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en-US" altLang="zh-CN" sz="12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𝟐𝟑</m:t>
                              </m:r>
                            </m:sub>
                          </m:s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1200" b="1" dirty="0">
                      <a:solidFill>
                        <a:srgbClr val="FF0000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296" y="2773835"/>
                    <a:ext cx="564918" cy="30620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8" name="直接连接符 107"/>
            <p:cNvCxnSpPr/>
            <p:nvPr/>
          </p:nvCxnSpPr>
          <p:spPr>
            <a:xfrm>
              <a:off x="3563888" y="1524246"/>
              <a:ext cx="0" cy="42992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771800" y="1196752"/>
                  <a:ext cx="16379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1200" b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1200" b="1" i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𝛖</m:t>
                            </m:r>
                          </m:e>
                          <m:sub>
                            <m:r>
                              <a:rPr lang="en-US" altLang="zh-CN" sz="1200" b="1" i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200" b="1" i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𝟐𝟑</m:t>
                            </m:r>
                          </m:sub>
                        </m:s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1200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1196752"/>
                  <a:ext cx="1637954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连接符 48"/>
            <p:cNvCxnSpPr/>
            <p:nvPr/>
          </p:nvCxnSpPr>
          <p:spPr>
            <a:xfrm>
              <a:off x="4788024" y="1060356"/>
              <a:ext cx="0" cy="42992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139952" y="1484784"/>
                  <a:ext cx="16379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1200" b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𝛖</m:t>
                            </m:r>
                          </m:e>
                          <m:sub>
                            <m:r>
                              <a:rPr lang="en-US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𝟐𝟑</m:t>
                            </m:r>
                          </m:sub>
                        </m:s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1200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1484784"/>
                  <a:ext cx="16379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950270" y="1772816"/>
                  <a:ext cx="16379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1200" b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𝛖</m:t>
                            </m:r>
                          </m:e>
                          <m:sub>
                            <m:r>
                              <a:rPr lang="en-US" altLang="zh-CN" sz="1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𝟐𝟑</m:t>
                            </m:r>
                          </m:sub>
                        </m:s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1200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270" y="1772816"/>
                  <a:ext cx="163795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 flipH="1">
            <a:off x="1838641" y="2572483"/>
            <a:ext cx="4749583" cy="894196"/>
            <a:chOff x="1729284" y="1060314"/>
            <a:chExt cx="4749583" cy="894196"/>
          </a:xfrm>
        </p:grpSpPr>
        <p:grpSp>
          <p:nvGrpSpPr>
            <p:cNvPr id="58" name="组合 57"/>
            <p:cNvGrpSpPr/>
            <p:nvPr/>
          </p:nvGrpSpPr>
          <p:grpSpPr>
            <a:xfrm>
              <a:off x="1729284" y="1060314"/>
              <a:ext cx="4749583" cy="894196"/>
              <a:chOff x="1637760" y="2861813"/>
              <a:chExt cx="1638096" cy="988481"/>
            </a:xfrm>
          </p:grpSpPr>
          <p:cxnSp>
            <p:nvCxnSpPr>
              <p:cNvPr id="76" name="直接连接符 75"/>
              <p:cNvCxnSpPr/>
              <p:nvPr/>
            </p:nvCxnSpPr>
            <p:spPr>
              <a:xfrm flipV="1">
                <a:off x="1637760" y="3356992"/>
                <a:ext cx="163809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1979712" y="3375041"/>
                <a:ext cx="0" cy="47525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992751" y="2861813"/>
                <a:ext cx="0" cy="47525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/>
            <p:cNvCxnSpPr/>
            <p:nvPr/>
          </p:nvCxnSpPr>
          <p:spPr>
            <a:xfrm>
              <a:off x="3563888" y="1524246"/>
              <a:ext cx="0" cy="42992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788024" y="1060356"/>
              <a:ext cx="0" cy="42992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907704" y="3007985"/>
                <a:ext cx="163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200" b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007985"/>
                <a:ext cx="16379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2771800" y="3224009"/>
                <a:ext cx="1637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200" b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200" b="1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224009"/>
                <a:ext cx="1637954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139952" y="2719953"/>
                <a:ext cx="1637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200" b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19953"/>
                <a:ext cx="1637954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4878262" y="2431921"/>
                <a:ext cx="1637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200" b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200" b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262" y="2431921"/>
                <a:ext cx="1637954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917822" y="40231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014851" y="4236399"/>
            <a:ext cx="0" cy="25769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004359" y="4246967"/>
            <a:ext cx="4602095" cy="35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952122" y="4640346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953366" y="5146417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2453559" y="4186744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461671" y="4186744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64727" y="6488668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F1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1781918" y="3706524"/>
                <a:ext cx="16379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18" y="3706524"/>
                <a:ext cx="1637953" cy="253916"/>
              </a:xfrm>
              <a:prstGeom prst="rect">
                <a:avLst/>
              </a:prstGeom>
              <a:blipFill rotWithShape="1"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2646014" y="3899465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014" y="3899465"/>
                <a:ext cx="1637954" cy="253916"/>
              </a:xfrm>
              <a:prstGeom prst="rect">
                <a:avLst/>
              </a:prstGeom>
              <a:blipFill rotWithShape="1">
                <a:blip r:embed="rId11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/>
          <p:cNvSpPr/>
          <p:nvPr/>
        </p:nvSpPr>
        <p:spPr>
          <a:xfrm>
            <a:off x="4662238" y="4185132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695785" y="4190328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4014166" y="3683441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166" y="3683441"/>
                <a:ext cx="163795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5022278" y="3899465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78" y="3899465"/>
                <a:ext cx="1637954" cy="253916"/>
              </a:xfrm>
              <a:prstGeom prst="rect">
                <a:avLst/>
              </a:prstGeom>
              <a:blipFill rotWithShape="1"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椭圆 109"/>
          <p:cNvSpPr/>
          <p:nvPr/>
        </p:nvSpPr>
        <p:spPr>
          <a:xfrm>
            <a:off x="1954527" y="5856217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1952121" y="6381328"/>
            <a:ext cx="120447" cy="1204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539552" y="6309320"/>
                <a:ext cx="16379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309320"/>
                <a:ext cx="1637953" cy="253916"/>
              </a:xfrm>
              <a:prstGeom prst="rect">
                <a:avLst/>
              </a:prstGeom>
              <a:blipFill rotWithShape="1"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539552" y="5764168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64168"/>
                <a:ext cx="1637954" cy="253916"/>
              </a:xfrm>
              <a:prstGeom prst="rect">
                <a:avLst/>
              </a:prstGeom>
              <a:blipFill rotWithShape="1">
                <a:blip r:embed="rId15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539552" y="5075579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75579"/>
                <a:ext cx="1637954" cy="253916"/>
              </a:xfrm>
              <a:prstGeom prst="rect">
                <a:avLst/>
              </a:prstGeom>
              <a:blipFill rotWithShape="1"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539552" y="4560580"/>
                <a:ext cx="16379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𝛖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105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105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050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560580"/>
                <a:ext cx="1637954" cy="253916"/>
              </a:xfrm>
              <a:prstGeom prst="rect">
                <a:avLst/>
              </a:prstGeom>
              <a:blipFill rotWithShape="1">
                <a:blip r:embed="rId1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343468" y="4538986"/>
            <a:ext cx="1367533" cy="870866"/>
            <a:chOff x="2343468" y="4538986"/>
            <a:chExt cx="1367533" cy="870866"/>
          </a:xfrm>
        </p:grpSpPr>
        <p:grpSp>
          <p:nvGrpSpPr>
            <p:cNvPr id="31" name="组合 30"/>
            <p:cNvGrpSpPr/>
            <p:nvPr/>
          </p:nvGrpSpPr>
          <p:grpSpPr>
            <a:xfrm>
              <a:off x="2343468" y="4540713"/>
              <a:ext cx="363144" cy="360043"/>
              <a:chOff x="5796131" y="4797148"/>
              <a:chExt cx="513792" cy="509404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96131" y="4797148"/>
                <a:ext cx="504055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加号 29"/>
              <p:cNvSpPr/>
              <p:nvPr/>
            </p:nvSpPr>
            <p:spPr>
              <a:xfrm>
                <a:off x="5800523" y="4797152"/>
                <a:ext cx="509400" cy="5094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47864" y="5040557"/>
              <a:ext cx="363137" cy="360042"/>
              <a:chOff x="2934047" y="5040557"/>
              <a:chExt cx="363137" cy="360042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2934047" y="5040557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加号 96"/>
              <p:cNvSpPr/>
              <p:nvPr/>
            </p:nvSpPr>
            <p:spPr>
              <a:xfrm>
                <a:off x="2937145" y="5040559"/>
                <a:ext cx="360039" cy="36004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3344767" y="4538986"/>
              <a:ext cx="363137" cy="360042"/>
              <a:chOff x="2934047" y="5040557"/>
              <a:chExt cx="363137" cy="360042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2934047" y="5040557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加号 118"/>
              <p:cNvSpPr/>
              <p:nvPr/>
            </p:nvSpPr>
            <p:spPr>
              <a:xfrm>
                <a:off x="2937145" y="5040559"/>
                <a:ext cx="360039" cy="36004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351353" y="5049809"/>
              <a:ext cx="363144" cy="360043"/>
              <a:chOff x="5796131" y="4797148"/>
              <a:chExt cx="513792" cy="509404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5796131" y="4797148"/>
                <a:ext cx="504055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加号 121"/>
              <p:cNvSpPr/>
              <p:nvPr/>
            </p:nvSpPr>
            <p:spPr>
              <a:xfrm>
                <a:off x="5800523" y="4797152"/>
                <a:ext cx="509400" cy="5094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339553" y="5731774"/>
            <a:ext cx="1368351" cy="874870"/>
            <a:chOff x="2339553" y="5731774"/>
            <a:chExt cx="1368351" cy="874870"/>
          </a:xfrm>
        </p:grpSpPr>
        <p:grpSp>
          <p:nvGrpSpPr>
            <p:cNvPr id="33" name="组合 32"/>
            <p:cNvGrpSpPr/>
            <p:nvPr/>
          </p:nvGrpSpPr>
          <p:grpSpPr>
            <a:xfrm>
              <a:off x="3351642" y="5733256"/>
              <a:ext cx="356262" cy="369332"/>
              <a:chOff x="4417095" y="4149081"/>
              <a:chExt cx="356262" cy="36933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减号 31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339553" y="5731774"/>
              <a:ext cx="356262" cy="369332"/>
              <a:chOff x="4417095" y="4149081"/>
              <a:chExt cx="356262" cy="369332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减号 100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2339752" y="6237312"/>
              <a:ext cx="356262" cy="369332"/>
              <a:chOff x="4417095" y="4149081"/>
              <a:chExt cx="356262" cy="369332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减号 124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3351642" y="6237312"/>
              <a:ext cx="356262" cy="369332"/>
              <a:chOff x="4417095" y="4149081"/>
              <a:chExt cx="356262" cy="369332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减号 127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6278270" y="3594520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572000" y="4540210"/>
            <a:ext cx="1368351" cy="874870"/>
            <a:chOff x="2339553" y="5731774"/>
            <a:chExt cx="1368351" cy="874870"/>
          </a:xfrm>
        </p:grpSpPr>
        <p:grpSp>
          <p:nvGrpSpPr>
            <p:cNvPr id="131" name="组合 130"/>
            <p:cNvGrpSpPr/>
            <p:nvPr/>
          </p:nvGrpSpPr>
          <p:grpSpPr>
            <a:xfrm>
              <a:off x="3351642" y="5733256"/>
              <a:ext cx="356262" cy="369332"/>
              <a:chOff x="4417095" y="4149081"/>
              <a:chExt cx="356262" cy="369332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减号 141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2339553" y="5731774"/>
              <a:ext cx="356262" cy="369332"/>
              <a:chOff x="4417095" y="4149081"/>
              <a:chExt cx="356262" cy="369332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减号 139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2339752" y="6237312"/>
              <a:ext cx="356262" cy="369332"/>
              <a:chOff x="4417095" y="4149081"/>
              <a:chExt cx="356262" cy="369332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减号 137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3351642" y="6237312"/>
              <a:ext cx="356262" cy="369332"/>
              <a:chOff x="4417095" y="4149081"/>
              <a:chExt cx="356262" cy="369332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4417095" y="4149081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减号 135"/>
              <p:cNvSpPr/>
              <p:nvPr/>
            </p:nvSpPr>
            <p:spPr>
              <a:xfrm>
                <a:off x="4428686" y="4149081"/>
                <a:ext cx="333080" cy="369332"/>
              </a:xfrm>
              <a:prstGeom prst="mathMin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4572000" y="5726486"/>
            <a:ext cx="1367533" cy="870866"/>
            <a:chOff x="2343468" y="4538986"/>
            <a:chExt cx="1367533" cy="870866"/>
          </a:xfrm>
        </p:grpSpPr>
        <p:grpSp>
          <p:nvGrpSpPr>
            <p:cNvPr id="144" name="组合 143"/>
            <p:cNvGrpSpPr/>
            <p:nvPr/>
          </p:nvGrpSpPr>
          <p:grpSpPr>
            <a:xfrm>
              <a:off x="2343468" y="4540713"/>
              <a:ext cx="363144" cy="360043"/>
              <a:chOff x="5796131" y="4797148"/>
              <a:chExt cx="513792" cy="509404"/>
            </a:xfrm>
          </p:grpSpPr>
          <p:sp>
            <p:nvSpPr>
              <p:cNvPr id="154" name="椭圆 153"/>
              <p:cNvSpPr/>
              <p:nvPr/>
            </p:nvSpPr>
            <p:spPr>
              <a:xfrm>
                <a:off x="5796131" y="4797148"/>
                <a:ext cx="504055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加号 154"/>
              <p:cNvSpPr/>
              <p:nvPr/>
            </p:nvSpPr>
            <p:spPr>
              <a:xfrm>
                <a:off x="5800523" y="4797152"/>
                <a:ext cx="509400" cy="5094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3347864" y="5040557"/>
              <a:ext cx="363137" cy="360042"/>
              <a:chOff x="2934047" y="5040557"/>
              <a:chExt cx="363137" cy="360042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2934047" y="5040557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加号 152"/>
              <p:cNvSpPr/>
              <p:nvPr/>
            </p:nvSpPr>
            <p:spPr>
              <a:xfrm>
                <a:off x="2937145" y="5040559"/>
                <a:ext cx="360039" cy="36004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3344767" y="4538986"/>
              <a:ext cx="363137" cy="360042"/>
              <a:chOff x="2934047" y="5040557"/>
              <a:chExt cx="363137" cy="360042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2934047" y="5040557"/>
                <a:ext cx="356262" cy="35626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加号 150"/>
              <p:cNvSpPr/>
              <p:nvPr/>
            </p:nvSpPr>
            <p:spPr>
              <a:xfrm>
                <a:off x="2937145" y="5040559"/>
                <a:ext cx="360039" cy="36004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351353" y="5049809"/>
              <a:ext cx="363144" cy="360043"/>
              <a:chOff x="5796131" y="4797148"/>
              <a:chExt cx="513792" cy="509404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5796131" y="4797148"/>
                <a:ext cx="504055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加号 148"/>
              <p:cNvSpPr/>
              <p:nvPr/>
            </p:nvSpPr>
            <p:spPr>
              <a:xfrm>
                <a:off x="5800523" y="4797152"/>
                <a:ext cx="509400" cy="5094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295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26</cp:revision>
  <cp:lastPrinted>2012-10-16T16:54:07Z</cp:lastPrinted>
  <dcterms:created xsi:type="dcterms:W3CDTF">2012-09-22T20:53:22Z</dcterms:created>
  <dcterms:modified xsi:type="dcterms:W3CDTF">2012-10-16T21:38:13Z</dcterms:modified>
</cp:coreProperties>
</file>