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BCE292"/>
    <a:srgbClr val="FFDB69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3" autoAdjust="0"/>
  </p:normalViewPr>
  <p:slideViewPr>
    <p:cSldViewPr>
      <p:cViewPr>
        <p:scale>
          <a:sx n="98" d="100"/>
          <a:sy n="98" d="100"/>
        </p:scale>
        <p:origin x="-354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899592" y="7647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9592" y="1979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72" y="764704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F2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52922" y="2192976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F1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9284" y="1058579"/>
            <a:ext cx="4858940" cy="900526"/>
            <a:chOff x="1729284" y="1058579"/>
            <a:chExt cx="4858940" cy="900526"/>
          </a:xfrm>
        </p:grpSpPr>
        <p:grpSp>
          <p:nvGrpSpPr>
            <p:cNvPr id="13" name="组合 12"/>
            <p:cNvGrpSpPr/>
            <p:nvPr/>
          </p:nvGrpSpPr>
          <p:grpSpPr>
            <a:xfrm>
              <a:off x="1729284" y="1196753"/>
              <a:ext cx="4749583" cy="762352"/>
              <a:chOff x="1637760" y="3012637"/>
              <a:chExt cx="1638096" cy="842735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V="1">
                <a:off x="1637760" y="3356992"/>
                <a:ext cx="163809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979712" y="3375041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2992751" y="3380121"/>
                <a:ext cx="0" cy="475251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699296" y="3012637"/>
                    <a:ext cx="564918" cy="3062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altLang="zh-CN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zh-CN" sz="12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𝛖</m:t>
                              </m:r>
                            </m:e>
                            <m:sub>
                              <m:r>
                                <a:rPr lang="en-US" altLang="zh-CN" sz="12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zh-CN" sz="12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𝟐𝟑</m:t>
                              </m:r>
                            </m:sub>
                          </m:s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1200" b="1" dirty="0">
                      <a:solidFill>
                        <a:srgbClr val="FF0000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296" y="3012637"/>
                    <a:ext cx="564918" cy="30620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8" name="直接连接符 107"/>
            <p:cNvCxnSpPr/>
            <p:nvPr/>
          </p:nvCxnSpPr>
          <p:spPr>
            <a:xfrm>
              <a:off x="3563888" y="1058579"/>
              <a:ext cx="0" cy="42992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771800" y="1495817"/>
                  <a:ext cx="16379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200" b="1" i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200" b="1" i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200" b="1" i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200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1495817"/>
                  <a:ext cx="163795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连接符 48"/>
            <p:cNvCxnSpPr/>
            <p:nvPr/>
          </p:nvCxnSpPr>
          <p:spPr>
            <a:xfrm>
              <a:off x="4788024" y="1060356"/>
              <a:ext cx="0" cy="42992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139952" y="1495817"/>
                  <a:ext cx="16379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200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1495817"/>
                  <a:ext cx="16379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950270" y="1207785"/>
                  <a:ext cx="16379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200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270" y="1207785"/>
                  <a:ext cx="163795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 flipH="1">
            <a:off x="1838641" y="2570747"/>
            <a:ext cx="4749583" cy="900525"/>
            <a:chOff x="1729284" y="1058578"/>
            <a:chExt cx="4749583" cy="900525"/>
          </a:xfrm>
        </p:grpSpPr>
        <p:grpSp>
          <p:nvGrpSpPr>
            <p:cNvPr id="58" name="组合 57"/>
            <p:cNvGrpSpPr/>
            <p:nvPr/>
          </p:nvGrpSpPr>
          <p:grpSpPr>
            <a:xfrm>
              <a:off x="1729284" y="1058578"/>
              <a:ext cx="4749583" cy="449687"/>
              <a:chOff x="1637760" y="2859891"/>
              <a:chExt cx="1638096" cy="497102"/>
            </a:xfrm>
          </p:grpSpPr>
          <p:cxnSp>
            <p:nvCxnSpPr>
              <p:cNvPr id="76" name="直接连接符 75"/>
              <p:cNvCxnSpPr/>
              <p:nvPr/>
            </p:nvCxnSpPr>
            <p:spPr>
              <a:xfrm flipV="1">
                <a:off x="1637760" y="3356992"/>
                <a:ext cx="163809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1979712" y="2859891"/>
                <a:ext cx="0" cy="47525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992751" y="2861813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/>
            <p:cNvCxnSpPr/>
            <p:nvPr/>
          </p:nvCxnSpPr>
          <p:spPr>
            <a:xfrm>
              <a:off x="3563888" y="1524246"/>
              <a:ext cx="0" cy="42992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788024" y="1529182"/>
              <a:ext cx="0" cy="42992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907704" y="3007985"/>
                <a:ext cx="163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007985"/>
                <a:ext cx="16379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2771800" y="2708920"/>
                <a:ext cx="1637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200" b="1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708920"/>
                <a:ext cx="1637954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139952" y="2708920"/>
                <a:ext cx="1637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08920"/>
                <a:ext cx="1637954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4878262" y="3007985"/>
                <a:ext cx="1637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262" y="3007985"/>
                <a:ext cx="1637954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917822" y="40231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014851" y="4236399"/>
            <a:ext cx="0" cy="25769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004359" y="4246967"/>
            <a:ext cx="4602095" cy="35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952122" y="4640346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953366" y="5146417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2453559" y="4186744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461671" y="4186744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64727" y="6488668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F1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781918" y="3706524"/>
                <a:ext cx="16379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18" y="3706524"/>
                <a:ext cx="1637953" cy="253916"/>
              </a:xfrm>
              <a:prstGeom prst="rect">
                <a:avLst/>
              </a:prstGeom>
              <a:blipFill rotWithShape="1"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646014" y="3899465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014" y="3899465"/>
                <a:ext cx="1637954" cy="253916"/>
              </a:xfrm>
              <a:prstGeom prst="rect">
                <a:avLst/>
              </a:prstGeom>
              <a:blipFill rotWithShape="1">
                <a:blip r:embed="rId11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/>
          <p:cNvSpPr/>
          <p:nvPr/>
        </p:nvSpPr>
        <p:spPr>
          <a:xfrm>
            <a:off x="4662238" y="4185132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695785" y="4190328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4014166" y="3683441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166" y="3683441"/>
                <a:ext cx="163795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022278" y="3899465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78" y="3899465"/>
                <a:ext cx="1637954" cy="253916"/>
              </a:xfrm>
              <a:prstGeom prst="rect">
                <a:avLst/>
              </a:prstGeom>
              <a:blipFill rotWithShape="1"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椭圆 109"/>
          <p:cNvSpPr/>
          <p:nvPr/>
        </p:nvSpPr>
        <p:spPr>
          <a:xfrm>
            <a:off x="1954527" y="5856217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1952121" y="6381328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39552" y="6309320"/>
                <a:ext cx="16379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309320"/>
                <a:ext cx="1637953" cy="253916"/>
              </a:xfrm>
              <a:prstGeom prst="rect">
                <a:avLst/>
              </a:prstGeom>
              <a:blipFill rotWithShape="1"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39552" y="5764168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64168"/>
                <a:ext cx="1637954" cy="253916"/>
              </a:xfrm>
              <a:prstGeom prst="rect">
                <a:avLst/>
              </a:prstGeom>
              <a:blipFill rotWithShape="1">
                <a:blip r:embed="rId15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9552" y="5075579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75579"/>
                <a:ext cx="1637954" cy="253916"/>
              </a:xfrm>
              <a:prstGeom prst="rect">
                <a:avLst/>
              </a:prstGeom>
              <a:blipFill rotWithShape="1"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39552" y="4560580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60580"/>
                <a:ext cx="1637954" cy="253916"/>
              </a:xfrm>
              <a:prstGeom prst="rect">
                <a:avLst/>
              </a:prstGeom>
              <a:blipFill rotWithShape="1">
                <a:blip r:embed="rId1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344767" y="5733256"/>
            <a:ext cx="363137" cy="864098"/>
            <a:chOff x="3344767" y="5733256"/>
            <a:chExt cx="363137" cy="864098"/>
          </a:xfrm>
        </p:grpSpPr>
        <p:grpSp>
          <p:nvGrpSpPr>
            <p:cNvPr id="8" name="组合 7"/>
            <p:cNvGrpSpPr/>
            <p:nvPr/>
          </p:nvGrpSpPr>
          <p:grpSpPr>
            <a:xfrm>
              <a:off x="3344767" y="6237312"/>
              <a:ext cx="363137" cy="360042"/>
              <a:chOff x="2934047" y="5040557"/>
              <a:chExt cx="363137" cy="360042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2934047" y="5040557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加号 96"/>
              <p:cNvSpPr/>
              <p:nvPr/>
            </p:nvSpPr>
            <p:spPr>
              <a:xfrm>
                <a:off x="2937145" y="5040559"/>
                <a:ext cx="360039" cy="36004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351642" y="5733256"/>
              <a:ext cx="356262" cy="369332"/>
              <a:chOff x="4417095" y="4149081"/>
              <a:chExt cx="356262" cy="36933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减号 31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3" name="组合 122"/>
          <p:cNvGrpSpPr/>
          <p:nvPr/>
        </p:nvGrpSpPr>
        <p:grpSpPr>
          <a:xfrm>
            <a:off x="2339752" y="6237312"/>
            <a:ext cx="356262" cy="369332"/>
            <a:chOff x="4417095" y="4149081"/>
            <a:chExt cx="356262" cy="369332"/>
          </a:xfrm>
        </p:grpSpPr>
        <p:sp>
          <p:nvSpPr>
            <p:cNvPr id="124" name="椭圆 123"/>
            <p:cNvSpPr/>
            <p:nvPr/>
          </p:nvSpPr>
          <p:spPr>
            <a:xfrm>
              <a:off x="4417095" y="4149081"/>
              <a:ext cx="356262" cy="3562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减号 124"/>
            <p:cNvSpPr/>
            <p:nvPr/>
          </p:nvSpPr>
          <p:spPr>
            <a:xfrm>
              <a:off x="4428686" y="4149081"/>
              <a:ext cx="333080" cy="369332"/>
            </a:xfrm>
            <a:prstGeom prst="mathMin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50362" y="4502872"/>
            <a:ext cx="1357542" cy="925190"/>
            <a:chOff x="2350362" y="4502872"/>
            <a:chExt cx="1357542" cy="925190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351353" y="5049809"/>
              <a:ext cx="363144" cy="360043"/>
              <a:chOff x="5796131" y="4797148"/>
              <a:chExt cx="513792" cy="509404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5796131" y="4797148"/>
                <a:ext cx="504055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加号 121"/>
              <p:cNvSpPr/>
              <p:nvPr/>
            </p:nvSpPr>
            <p:spPr>
              <a:xfrm>
                <a:off x="5800523" y="4797152"/>
                <a:ext cx="509400" cy="5094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350362" y="4502872"/>
              <a:ext cx="356262" cy="369332"/>
              <a:chOff x="4417095" y="4149081"/>
              <a:chExt cx="356262" cy="369332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减号 100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344767" y="4519530"/>
              <a:ext cx="363137" cy="908532"/>
              <a:chOff x="3344767" y="4519530"/>
              <a:chExt cx="363137" cy="908532"/>
            </a:xfrm>
          </p:grpSpPr>
          <p:grpSp>
            <p:nvGrpSpPr>
              <p:cNvPr id="117" name="组合 116"/>
              <p:cNvGrpSpPr/>
              <p:nvPr/>
            </p:nvGrpSpPr>
            <p:grpSpPr>
              <a:xfrm>
                <a:off x="3344767" y="4519530"/>
                <a:ext cx="363137" cy="360042"/>
                <a:chOff x="2934047" y="5040557"/>
                <a:chExt cx="363137" cy="360042"/>
              </a:xfrm>
            </p:grpSpPr>
            <p:sp>
              <p:nvSpPr>
                <p:cNvPr id="118" name="椭圆 117"/>
                <p:cNvSpPr/>
                <p:nvPr/>
              </p:nvSpPr>
              <p:spPr>
                <a:xfrm>
                  <a:off x="2934047" y="5040557"/>
                  <a:ext cx="356262" cy="356263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加号 118"/>
                <p:cNvSpPr/>
                <p:nvPr/>
              </p:nvSpPr>
              <p:spPr>
                <a:xfrm>
                  <a:off x="2937145" y="5040559"/>
                  <a:ext cx="360039" cy="360040"/>
                </a:xfrm>
                <a:prstGeom prst="mathPlus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6" name="组合 125"/>
              <p:cNvGrpSpPr/>
              <p:nvPr/>
            </p:nvGrpSpPr>
            <p:grpSpPr>
              <a:xfrm>
                <a:off x="3351642" y="5058730"/>
                <a:ext cx="356262" cy="369332"/>
                <a:chOff x="4417095" y="4149081"/>
                <a:chExt cx="356262" cy="369332"/>
              </a:xfrm>
            </p:grpSpPr>
            <p:sp>
              <p:nvSpPr>
                <p:cNvPr id="127" name="椭圆 126"/>
                <p:cNvSpPr/>
                <p:nvPr/>
              </p:nvSpPr>
              <p:spPr>
                <a:xfrm>
                  <a:off x="4417095" y="4149081"/>
                  <a:ext cx="356262" cy="356263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减号 127"/>
                <p:cNvSpPr/>
                <p:nvPr/>
              </p:nvSpPr>
              <p:spPr>
                <a:xfrm>
                  <a:off x="4428686" y="4149081"/>
                  <a:ext cx="333080" cy="369332"/>
                </a:xfrm>
                <a:prstGeom prst="mathMinus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9" name="TextBox 128"/>
          <p:cNvSpPr txBox="1"/>
          <p:nvPr/>
        </p:nvSpPr>
        <p:spPr>
          <a:xfrm>
            <a:off x="6278270" y="3594520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345260" y="5742548"/>
            <a:ext cx="363144" cy="360040"/>
            <a:chOff x="5796131" y="4797152"/>
            <a:chExt cx="513792" cy="509400"/>
          </a:xfrm>
        </p:grpSpPr>
        <p:sp>
          <p:nvSpPr>
            <p:cNvPr id="116" name="椭圆 115"/>
            <p:cNvSpPr/>
            <p:nvPr/>
          </p:nvSpPr>
          <p:spPr>
            <a:xfrm>
              <a:off x="5796131" y="4797153"/>
              <a:ext cx="504055" cy="50405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加号 155"/>
            <p:cNvSpPr/>
            <p:nvPr/>
          </p:nvSpPr>
          <p:spPr>
            <a:xfrm>
              <a:off x="5800523" y="4797152"/>
              <a:ext cx="509400" cy="5094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568903" y="4536692"/>
            <a:ext cx="363137" cy="908532"/>
            <a:chOff x="3344767" y="4519530"/>
            <a:chExt cx="363137" cy="908532"/>
          </a:xfrm>
        </p:grpSpPr>
        <p:grpSp>
          <p:nvGrpSpPr>
            <p:cNvPr id="158" name="组合 157"/>
            <p:cNvGrpSpPr/>
            <p:nvPr/>
          </p:nvGrpSpPr>
          <p:grpSpPr>
            <a:xfrm>
              <a:off x="3344767" y="4519530"/>
              <a:ext cx="363137" cy="360042"/>
              <a:chOff x="2934047" y="5040557"/>
              <a:chExt cx="363137" cy="360042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2934047" y="5040557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加号 162"/>
              <p:cNvSpPr/>
              <p:nvPr/>
            </p:nvSpPr>
            <p:spPr>
              <a:xfrm>
                <a:off x="2937145" y="5040559"/>
                <a:ext cx="360039" cy="36004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3351642" y="5058730"/>
              <a:ext cx="356262" cy="369332"/>
              <a:chOff x="4417095" y="4149081"/>
              <a:chExt cx="356262" cy="369332"/>
            </a:xfrm>
          </p:grpSpPr>
          <p:sp>
            <p:nvSpPr>
              <p:cNvPr id="160" name="椭圆 159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减号 160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5569521" y="4575769"/>
            <a:ext cx="363137" cy="864098"/>
            <a:chOff x="3344767" y="5733256"/>
            <a:chExt cx="363137" cy="864098"/>
          </a:xfrm>
        </p:grpSpPr>
        <p:grpSp>
          <p:nvGrpSpPr>
            <p:cNvPr id="165" name="组合 164"/>
            <p:cNvGrpSpPr/>
            <p:nvPr/>
          </p:nvGrpSpPr>
          <p:grpSpPr>
            <a:xfrm>
              <a:off x="3344767" y="6237312"/>
              <a:ext cx="363137" cy="360042"/>
              <a:chOff x="2934047" y="5040557"/>
              <a:chExt cx="363137" cy="360042"/>
            </a:xfrm>
          </p:grpSpPr>
          <p:sp>
            <p:nvSpPr>
              <p:cNvPr id="169" name="椭圆 168"/>
              <p:cNvSpPr/>
              <p:nvPr/>
            </p:nvSpPr>
            <p:spPr>
              <a:xfrm>
                <a:off x="2934047" y="5040557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加号 169"/>
              <p:cNvSpPr/>
              <p:nvPr/>
            </p:nvSpPr>
            <p:spPr>
              <a:xfrm>
                <a:off x="2937145" y="5040559"/>
                <a:ext cx="360039" cy="36004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51642" y="5733256"/>
              <a:ext cx="356262" cy="369332"/>
              <a:chOff x="4417095" y="4149081"/>
              <a:chExt cx="356262" cy="369332"/>
            </a:xfrm>
          </p:grpSpPr>
          <p:sp>
            <p:nvSpPr>
              <p:cNvPr id="167" name="椭圆 166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减号 167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1" name="组合 170"/>
          <p:cNvGrpSpPr/>
          <p:nvPr/>
        </p:nvGrpSpPr>
        <p:grpSpPr>
          <a:xfrm>
            <a:off x="4563525" y="5733006"/>
            <a:ext cx="1357542" cy="925190"/>
            <a:chOff x="2350362" y="4502872"/>
            <a:chExt cx="1357542" cy="925190"/>
          </a:xfrm>
        </p:grpSpPr>
        <p:grpSp>
          <p:nvGrpSpPr>
            <p:cNvPr id="172" name="组合 171"/>
            <p:cNvGrpSpPr/>
            <p:nvPr/>
          </p:nvGrpSpPr>
          <p:grpSpPr>
            <a:xfrm>
              <a:off x="2351353" y="5049809"/>
              <a:ext cx="363144" cy="360043"/>
              <a:chOff x="5796131" y="4797148"/>
              <a:chExt cx="513792" cy="509404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5796131" y="4797148"/>
                <a:ext cx="504055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加号 183"/>
              <p:cNvSpPr/>
              <p:nvPr/>
            </p:nvSpPr>
            <p:spPr>
              <a:xfrm>
                <a:off x="5800523" y="4797152"/>
                <a:ext cx="509400" cy="5094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2350362" y="4502872"/>
              <a:ext cx="356262" cy="369332"/>
              <a:chOff x="4417095" y="4149081"/>
              <a:chExt cx="356262" cy="369332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减号 181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3344767" y="4519530"/>
              <a:ext cx="363137" cy="908532"/>
              <a:chOff x="3344767" y="4519530"/>
              <a:chExt cx="363137" cy="908532"/>
            </a:xfrm>
          </p:grpSpPr>
          <p:grpSp>
            <p:nvGrpSpPr>
              <p:cNvPr id="175" name="组合 174"/>
              <p:cNvGrpSpPr/>
              <p:nvPr/>
            </p:nvGrpSpPr>
            <p:grpSpPr>
              <a:xfrm>
                <a:off x="3344767" y="4519530"/>
                <a:ext cx="363137" cy="360042"/>
                <a:chOff x="2934047" y="5040557"/>
                <a:chExt cx="363137" cy="360042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2934047" y="5040557"/>
                  <a:ext cx="356262" cy="356263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加号 179"/>
                <p:cNvSpPr/>
                <p:nvPr/>
              </p:nvSpPr>
              <p:spPr>
                <a:xfrm>
                  <a:off x="2937145" y="5040559"/>
                  <a:ext cx="360039" cy="360040"/>
                </a:xfrm>
                <a:prstGeom prst="mathPlus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6" name="组合 175"/>
              <p:cNvGrpSpPr/>
              <p:nvPr/>
            </p:nvGrpSpPr>
            <p:grpSpPr>
              <a:xfrm>
                <a:off x="3351642" y="5058730"/>
                <a:ext cx="356262" cy="369332"/>
                <a:chOff x="4417095" y="4149081"/>
                <a:chExt cx="356262" cy="369332"/>
              </a:xfrm>
            </p:grpSpPr>
            <p:sp>
              <p:nvSpPr>
                <p:cNvPr id="177" name="椭圆 176"/>
                <p:cNvSpPr/>
                <p:nvPr/>
              </p:nvSpPr>
              <p:spPr>
                <a:xfrm>
                  <a:off x="4417095" y="4149081"/>
                  <a:ext cx="356262" cy="356263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减号 177"/>
                <p:cNvSpPr/>
                <p:nvPr/>
              </p:nvSpPr>
              <p:spPr>
                <a:xfrm>
                  <a:off x="4428686" y="4149081"/>
                  <a:ext cx="333080" cy="369332"/>
                </a:xfrm>
                <a:prstGeom prst="mathMinus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295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28</cp:revision>
  <cp:lastPrinted>2012-10-16T16:54:07Z</cp:lastPrinted>
  <dcterms:created xsi:type="dcterms:W3CDTF">2012-09-22T20:53:22Z</dcterms:created>
  <dcterms:modified xsi:type="dcterms:W3CDTF">2012-10-16T23:29:57Z</dcterms:modified>
</cp:coreProperties>
</file>