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BCE292"/>
    <a:srgbClr val="FFDB69"/>
    <a:srgbClr val="FFCD2D"/>
    <a:srgbClr val="EDF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5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8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30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1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6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59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25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4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63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07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7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7348-D015-4813-B25D-20C82B61756F}" type="datetimeFigureOut">
              <a:rPr lang="zh-CN" altLang="en-US" smtClean="0"/>
              <a:t>2012-10-22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8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4847874" y="1017282"/>
            <a:ext cx="70934" cy="862975"/>
          </a:xfrm>
          <a:prstGeom prst="rect">
            <a:avLst/>
          </a:prstGeom>
          <a:solidFill>
            <a:srgbClr val="BCE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>
            <a:off x="4664880" y="2107935"/>
            <a:ext cx="123144" cy="309556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2059735" y="1009903"/>
            <a:ext cx="70934" cy="862974"/>
          </a:xfrm>
          <a:prstGeom prst="rect">
            <a:avLst/>
          </a:prstGeom>
          <a:solidFill>
            <a:srgbClr val="BCE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连接符 75"/>
          <p:cNvCxnSpPr/>
          <p:nvPr/>
        </p:nvCxnSpPr>
        <p:spPr>
          <a:xfrm>
            <a:off x="3579660" y="1880257"/>
            <a:ext cx="0" cy="39661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副标题 64"/>
          <p:cNvSpPr>
            <a:spLocks noGrp="1"/>
          </p:cNvSpPr>
          <p:nvPr>
            <p:ph type="subTitle" idx="1"/>
          </p:nvPr>
        </p:nvSpPr>
        <p:spPr>
          <a:xfrm>
            <a:off x="-4150348" y="6453336"/>
            <a:ext cx="6400800" cy="1752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6" name="标题 65"/>
          <p:cNvSpPr>
            <a:spLocks noGrp="1"/>
          </p:cNvSpPr>
          <p:nvPr>
            <p:ph type="ctrTitle"/>
          </p:nvPr>
        </p:nvSpPr>
        <p:spPr>
          <a:xfrm>
            <a:off x="-4109143" y="6858000"/>
            <a:ext cx="7772400" cy="1470025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2116412" y="1882493"/>
            <a:ext cx="2" cy="39437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827071" y="1009903"/>
            <a:ext cx="3393001" cy="872591"/>
            <a:chOff x="2198231" y="2479256"/>
            <a:chExt cx="3988268" cy="1237777"/>
          </a:xfrm>
        </p:grpSpPr>
        <p:sp>
          <p:nvSpPr>
            <p:cNvPr id="23" name="矩形 22"/>
            <p:cNvSpPr/>
            <p:nvPr/>
          </p:nvSpPr>
          <p:spPr>
            <a:xfrm>
              <a:off x="4241017" y="2492896"/>
              <a:ext cx="83379" cy="1224137"/>
            </a:xfrm>
            <a:prstGeom prst="rect">
              <a:avLst/>
            </a:prstGeom>
            <a:solidFill>
              <a:srgbClr val="BCE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261961" y="2479256"/>
              <a:ext cx="216023" cy="1224135"/>
            </a:xfrm>
            <a:prstGeom prst="rect">
              <a:avLst/>
            </a:prstGeom>
            <a:solidFill>
              <a:srgbClr val="FFDB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2198231" y="3701733"/>
              <a:ext cx="3988268" cy="16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接箭头连接符 39"/>
          <p:cNvCxnSpPr/>
          <p:nvPr/>
        </p:nvCxnSpPr>
        <p:spPr>
          <a:xfrm flipH="1">
            <a:off x="2123731" y="2060849"/>
            <a:ext cx="52463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2980509" y="2065112"/>
            <a:ext cx="58552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13154" y="1871707"/>
            <a:ext cx="57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华文新魏"/>
                <a:ea typeface="华文新魏"/>
              </a:rPr>
              <a:t>τ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1763688" y="714910"/>
                <a:ext cx="692024" cy="409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400" i="0" smtClean="0">
                          <a:latin typeface="Cambria Math"/>
                        </a:rPr>
                        <m:t>π</m:t>
                      </m:r>
                      <m:r>
                        <a:rPr lang="en-US" altLang="zh-CN" sz="1400" b="0" i="0" smtClean="0"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714910"/>
                <a:ext cx="692024" cy="4098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968" y="1232901"/>
            <a:ext cx="1965344" cy="1206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5868892" y="1196752"/>
            <a:ext cx="575316" cy="491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t2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1763688" y="1484784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484784"/>
                <a:ext cx="332142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2079618" y="1484784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618" y="1484784"/>
                <a:ext cx="332142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3591786" y="1484784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86" y="1484784"/>
                <a:ext cx="332142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4986462" y="1490436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462" y="1490436"/>
                <a:ext cx="33214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3275856" y="714641"/>
                <a:ext cx="692024" cy="409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400" i="0" smtClean="0">
                          <a:latin typeface="Cambria Math"/>
                        </a:rPr>
                        <m:t>π</m:t>
                      </m:r>
                      <m:r>
                        <a:rPr lang="en-US" altLang="zh-CN" sz="1400" b="0" i="0" smtClean="0"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714641"/>
                <a:ext cx="692024" cy="40983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2648367" y="712357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400" i="0" smtClean="0">
                          <a:latin typeface="Cambria Math"/>
                        </a:rPr>
                        <m:t>π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367" y="712357"/>
                <a:ext cx="332142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连接符 91"/>
          <p:cNvCxnSpPr/>
          <p:nvPr/>
        </p:nvCxnSpPr>
        <p:spPr>
          <a:xfrm flipV="1">
            <a:off x="1828381" y="2420888"/>
            <a:ext cx="3391691" cy="51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等腰三角形 93"/>
          <p:cNvSpPr/>
          <p:nvPr/>
        </p:nvSpPr>
        <p:spPr>
          <a:xfrm>
            <a:off x="4986462" y="2052218"/>
            <a:ext cx="161602" cy="361876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/>
              <p:cNvSpPr txBox="1"/>
              <p:nvPr/>
            </p:nvSpPr>
            <p:spPr>
              <a:xfrm>
                <a:off x="4528048" y="711746"/>
                <a:ext cx="692024" cy="409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400" i="0" smtClean="0">
                          <a:latin typeface="Cambria Math"/>
                        </a:rPr>
                        <m:t>π</m:t>
                      </m:r>
                      <m:r>
                        <a:rPr lang="en-US" altLang="zh-CN" sz="1400" b="0" i="0" smtClean="0"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048" y="711746"/>
                <a:ext cx="692024" cy="40983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连接符 106"/>
          <p:cNvCxnSpPr/>
          <p:nvPr/>
        </p:nvCxnSpPr>
        <p:spPr>
          <a:xfrm>
            <a:off x="4664880" y="1340768"/>
            <a:ext cx="0" cy="108527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35896" y="1502718"/>
            <a:ext cx="102898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970308" y="1187460"/>
            <a:ext cx="57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t1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07593" y="1480207"/>
            <a:ext cx="57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DQ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228184" y="1187460"/>
            <a:ext cx="57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Q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541088" y="2412683"/>
            <a:ext cx="575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G1</a:t>
            </a:r>
            <a:endParaRPr lang="zh-CN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880580" y="2410614"/>
            <a:ext cx="575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G2</a:t>
            </a:r>
            <a:endParaRPr lang="zh-CN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915816" y="2410614"/>
            <a:ext cx="174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G2=2G1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176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19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26</cp:revision>
  <cp:lastPrinted>2012-09-24T19:43:10Z</cp:lastPrinted>
  <dcterms:created xsi:type="dcterms:W3CDTF">2012-09-22T20:53:22Z</dcterms:created>
  <dcterms:modified xsi:type="dcterms:W3CDTF">2012-10-22T22:05:54Z</dcterms:modified>
</cp:coreProperties>
</file>