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BCE292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99592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63688" y="692696"/>
            <a:ext cx="4320480" cy="1803272"/>
            <a:chOff x="5143850" y="934025"/>
            <a:chExt cx="3244574" cy="13542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5508104" y="1827533"/>
              <a:ext cx="1" cy="44933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143850" y="1179460"/>
              <a:ext cx="1732406" cy="1076215"/>
              <a:chOff x="2123728" y="2492896"/>
              <a:chExt cx="2711592" cy="2032851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747600" y="3725705"/>
                <a:ext cx="0" cy="80004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4747601" y="2492896"/>
                <a:ext cx="83379" cy="1224136"/>
              </a:xfrm>
              <a:prstGeom prst="rect">
                <a:avLst/>
              </a:prstGeom>
              <a:solidFill>
                <a:srgbClr val="BCE2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83768" y="2492896"/>
                <a:ext cx="216024" cy="1224136"/>
              </a:xfrm>
              <a:prstGeom prst="rect">
                <a:avLst/>
              </a:prstGeom>
              <a:solidFill>
                <a:srgbClr val="FFDB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endCxn id="1030" idx="1"/>
              </p:cNvCxnSpPr>
              <p:nvPr/>
            </p:nvCxnSpPr>
            <p:spPr>
              <a:xfrm flipV="1">
                <a:off x="2123728" y="3709723"/>
                <a:ext cx="2711592" cy="731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/>
            <p:nvPr/>
          </p:nvCxnSpPr>
          <p:spPr>
            <a:xfrm rot="10800000">
              <a:off x="5511891" y="2052202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10800000">
              <a:off x="6319944" y="2052202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45210" y="191890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t1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81992" y="950707"/>
                  <a:ext cx="519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0" smtClean="0">
                            <a:latin typeface="Cambria Math"/>
                          </a:rPr>
                          <m:t>π</m:t>
                        </m:r>
                        <m:r>
                          <a:rPr lang="en-US" altLang="zh-CN" sz="1400" b="0" i="0" smtClean="0">
                            <a:latin typeface="Cambria Math"/>
                          </a:rPr>
                          <m:t>/2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92" y="950707"/>
                  <a:ext cx="51969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657985" y="934025"/>
                  <a:ext cx="336200" cy="231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zh-CN" sz="14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985" y="934025"/>
                  <a:ext cx="336200" cy="2311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370453"/>
              <a:ext cx="1475925" cy="906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直接箭头连接符 77"/>
            <p:cNvCxnSpPr/>
            <p:nvPr/>
          </p:nvCxnSpPr>
          <p:spPr>
            <a:xfrm rot="10800000">
              <a:off x="7851912" y="1268760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rot="10800000">
              <a:off x="6892024" y="1268760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523766" y="110545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t2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8388424" y="1196752"/>
              <a:ext cx="0" cy="3067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727593" y="1434987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93" y="1434987"/>
                <a:ext cx="33214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267744" y="1432722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432722"/>
                <a:ext cx="33214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671809" y="1435616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809" y="1435616"/>
                <a:ext cx="33214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067944" y="144138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441389"/>
                <a:ext cx="33214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899592" y="26276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99592" y="40677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547664" y="2903551"/>
            <a:ext cx="1784870" cy="2253641"/>
            <a:chOff x="1547664" y="2861813"/>
            <a:chExt cx="1973069" cy="2491268"/>
          </a:xfrm>
        </p:grpSpPr>
        <p:grpSp>
          <p:nvGrpSpPr>
            <p:cNvPr id="13" name="组合 12"/>
            <p:cNvGrpSpPr/>
            <p:nvPr/>
          </p:nvGrpSpPr>
          <p:grpSpPr>
            <a:xfrm>
              <a:off x="1547664" y="2861813"/>
              <a:ext cx="1973069" cy="988481"/>
              <a:chOff x="1547664" y="2861813"/>
              <a:chExt cx="1973069" cy="988481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1637760" y="3356992"/>
                <a:ext cx="163809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979712" y="3375041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992751" y="2861813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547664" y="2996952"/>
                    <a:ext cx="898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𝝊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𝑱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996952"/>
                    <a:ext cx="898643" cy="30777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75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2622090" y="3409255"/>
                    <a:ext cx="898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𝝊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𝑱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090" y="3409255"/>
                    <a:ext cx="898643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74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组合 66"/>
            <p:cNvGrpSpPr/>
            <p:nvPr/>
          </p:nvGrpSpPr>
          <p:grpSpPr>
            <a:xfrm>
              <a:off x="1585125" y="4369438"/>
              <a:ext cx="1869295" cy="983643"/>
              <a:chOff x="1585125" y="2866147"/>
              <a:chExt cx="1869295" cy="983643"/>
            </a:xfrm>
          </p:grpSpPr>
          <p:cxnSp>
            <p:nvCxnSpPr>
              <p:cNvPr id="68" name="直接连接符 67"/>
              <p:cNvCxnSpPr/>
              <p:nvPr/>
            </p:nvCxnSpPr>
            <p:spPr>
              <a:xfrm flipV="1">
                <a:off x="1637760" y="3356992"/>
                <a:ext cx="163809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1979712" y="2866147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992751" y="3374537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555776" y="2996952"/>
                    <a:ext cx="89864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𝝊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𝑱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776" y="2996952"/>
                    <a:ext cx="898644" cy="30777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74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585125" y="3409255"/>
                    <a:ext cx="898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𝝊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𝑱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125" y="3409255"/>
                    <a:ext cx="898643" cy="30777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r="-74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组合 27"/>
          <p:cNvGrpSpPr/>
          <p:nvPr/>
        </p:nvGrpSpPr>
        <p:grpSpPr>
          <a:xfrm>
            <a:off x="3347864" y="3068960"/>
            <a:ext cx="2520280" cy="1809492"/>
            <a:chOff x="3275856" y="2914664"/>
            <a:chExt cx="2520280" cy="1809492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4012845" y="3190623"/>
              <a:ext cx="0" cy="15335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4002353" y="3204776"/>
              <a:ext cx="179378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3950116" y="3594570"/>
              <a:ext cx="120447" cy="12044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275856" y="3527430"/>
                  <a:ext cx="7117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050" b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𝐉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527430"/>
                  <a:ext cx="711798" cy="25391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椭圆 84"/>
            <p:cNvSpPr/>
            <p:nvPr/>
          </p:nvSpPr>
          <p:spPr>
            <a:xfrm>
              <a:off x="3951360" y="4100641"/>
              <a:ext cx="120447" cy="12044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84138" y="4039180"/>
                  <a:ext cx="7117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050" b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05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𝐉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138" y="4039180"/>
                  <a:ext cx="711798" cy="25391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椭圆 86"/>
            <p:cNvSpPr/>
            <p:nvPr/>
          </p:nvSpPr>
          <p:spPr>
            <a:xfrm>
              <a:off x="4451553" y="3140968"/>
              <a:ext cx="120447" cy="12044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076056" y="3140968"/>
              <a:ext cx="120447" cy="12044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183309" y="2914664"/>
                  <a:ext cx="71179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050" b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𝐉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309" y="2914664"/>
                  <a:ext cx="711797" cy="25391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806312" y="2920372"/>
                  <a:ext cx="7117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050" b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05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𝐉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05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12" y="2920372"/>
                  <a:ext cx="711798" cy="25391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/>
          <p:cNvSpPr txBox="1"/>
          <p:nvPr/>
        </p:nvSpPr>
        <p:spPr>
          <a:xfrm>
            <a:off x="3419872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413468" y="3649234"/>
            <a:ext cx="363140" cy="360040"/>
            <a:chOff x="5796136" y="4797152"/>
            <a:chExt cx="513787" cy="509400"/>
          </a:xfrm>
        </p:grpSpPr>
        <p:sp>
          <p:nvSpPr>
            <p:cNvPr id="29" name="椭圆 28"/>
            <p:cNvSpPr/>
            <p:nvPr/>
          </p:nvSpPr>
          <p:spPr>
            <a:xfrm>
              <a:off x="5796136" y="4797152"/>
              <a:ext cx="504056" cy="50405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加号 29"/>
            <p:cNvSpPr/>
            <p:nvPr/>
          </p:nvSpPr>
          <p:spPr>
            <a:xfrm>
              <a:off x="5800523" y="4797152"/>
              <a:ext cx="509400" cy="5094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17095" y="4149081"/>
            <a:ext cx="356262" cy="369332"/>
            <a:chOff x="4417095" y="4149081"/>
            <a:chExt cx="356262" cy="369332"/>
          </a:xfrm>
        </p:grpSpPr>
        <p:sp>
          <p:nvSpPr>
            <p:cNvPr id="93" name="椭圆 92"/>
            <p:cNvSpPr/>
            <p:nvPr/>
          </p:nvSpPr>
          <p:spPr>
            <a:xfrm>
              <a:off x="4417095" y="4149081"/>
              <a:ext cx="356262" cy="3562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减号 31"/>
            <p:cNvSpPr/>
            <p:nvPr/>
          </p:nvSpPr>
          <p:spPr>
            <a:xfrm>
              <a:off x="4428686" y="4149081"/>
              <a:ext cx="333080" cy="369332"/>
            </a:xfrm>
            <a:prstGeom prst="mathMin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004048" y="4149080"/>
            <a:ext cx="363140" cy="360040"/>
            <a:chOff x="5796136" y="4797152"/>
            <a:chExt cx="513787" cy="509400"/>
          </a:xfrm>
        </p:grpSpPr>
        <p:sp>
          <p:nvSpPr>
            <p:cNvPr id="96" name="椭圆 95"/>
            <p:cNvSpPr/>
            <p:nvPr/>
          </p:nvSpPr>
          <p:spPr>
            <a:xfrm>
              <a:off x="5796136" y="4797152"/>
              <a:ext cx="504056" cy="50405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加号 96"/>
            <p:cNvSpPr/>
            <p:nvPr/>
          </p:nvSpPr>
          <p:spPr>
            <a:xfrm>
              <a:off x="5800523" y="4797152"/>
              <a:ext cx="509400" cy="5094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07826" y="3645024"/>
            <a:ext cx="356262" cy="369332"/>
            <a:chOff x="4417095" y="4149081"/>
            <a:chExt cx="356262" cy="369332"/>
          </a:xfrm>
        </p:grpSpPr>
        <p:sp>
          <p:nvSpPr>
            <p:cNvPr id="100" name="椭圆 99"/>
            <p:cNvSpPr/>
            <p:nvPr/>
          </p:nvSpPr>
          <p:spPr>
            <a:xfrm>
              <a:off x="4417095" y="4149081"/>
              <a:ext cx="356262" cy="3562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减号 100"/>
            <p:cNvSpPr/>
            <p:nvPr/>
          </p:nvSpPr>
          <p:spPr>
            <a:xfrm>
              <a:off x="4428686" y="4149081"/>
              <a:ext cx="333080" cy="369332"/>
            </a:xfrm>
            <a:prstGeom prst="mathMin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75656" y="2627620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F2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75656" y="4067780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24128" y="2987660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91880" y="4509120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99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21</cp:revision>
  <cp:lastPrinted>2012-09-24T19:43:10Z</cp:lastPrinted>
  <dcterms:created xsi:type="dcterms:W3CDTF">2012-09-22T20:53:22Z</dcterms:created>
  <dcterms:modified xsi:type="dcterms:W3CDTF">2012-10-16T16:53:43Z</dcterms:modified>
</cp:coreProperties>
</file>