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BCE292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804" y="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99592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592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858942" y="50445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H5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3005" y="24275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H1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3968" y="2483604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H4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88024" y="2555612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H2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67042" y="2483604"/>
            <a:ext cx="8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3688" y="692696"/>
            <a:ext cx="4320480" cy="1803272"/>
            <a:chOff x="5143850" y="934025"/>
            <a:chExt cx="3244574" cy="13542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5508104" y="1827533"/>
              <a:ext cx="1" cy="44933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143850" y="1179460"/>
              <a:ext cx="1732406" cy="1076215"/>
              <a:chOff x="2123728" y="2492896"/>
              <a:chExt cx="2711592" cy="2032851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747600" y="3725705"/>
                <a:ext cx="0" cy="80004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4747601" y="2492896"/>
                <a:ext cx="83379" cy="1224136"/>
              </a:xfrm>
              <a:prstGeom prst="rect">
                <a:avLst/>
              </a:prstGeom>
              <a:solidFill>
                <a:srgbClr val="BCE2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483768" y="2492896"/>
                <a:ext cx="216024" cy="1224136"/>
              </a:xfrm>
              <a:prstGeom prst="rect">
                <a:avLst/>
              </a:prstGeom>
              <a:solidFill>
                <a:srgbClr val="FFDB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endCxn id="1030" idx="1"/>
              </p:cNvCxnSpPr>
              <p:nvPr/>
            </p:nvCxnSpPr>
            <p:spPr>
              <a:xfrm flipV="1">
                <a:off x="2123728" y="3709723"/>
                <a:ext cx="2711592" cy="731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/>
            <p:nvPr/>
          </p:nvCxnSpPr>
          <p:spPr>
            <a:xfrm rot="10800000">
              <a:off x="5511891" y="2052202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10800000">
              <a:off x="6319944" y="2052202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45210" y="191890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t1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81992" y="950707"/>
                  <a:ext cx="519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0" smtClean="0">
                            <a:latin typeface="Cambria Math"/>
                          </a:rPr>
                          <m:t>π</m:t>
                        </m:r>
                        <m:r>
                          <a:rPr lang="en-US" altLang="zh-CN" sz="1400" b="0" i="0" smtClean="0">
                            <a:latin typeface="Cambria Math"/>
                          </a:rPr>
                          <m:t>/2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92" y="950707"/>
                  <a:ext cx="51969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646242" y="934025"/>
                  <a:ext cx="390277" cy="23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0" smtClean="0">
                            <a:latin typeface="Cambria Math"/>
                          </a:rPr>
                          <m:t>π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/4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42" y="934025"/>
                  <a:ext cx="390277" cy="2311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370453"/>
              <a:ext cx="1475925" cy="906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直接箭头连接符 77"/>
            <p:cNvCxnSpPr/>
            <p:nvPr/>
          </p:nvCxnSpPr>
          <p:spPr>
            <a:xfrm rot="10800000">
              <a:off x="7851912" y="1268760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10800000">
              <a:off x="6892024" y="1268760"/>
              <a:ext cx="50026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523766" y="110545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t2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8388424" y="1196752"/>
              <a:ext cx="0" cy="3067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95" y="2515346"/>
            <a:ext cx="5225246" cy="3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195736" y="24836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H5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86934" y="45404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H1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796226" y="36763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H4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930949" y="338834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H2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6226" y="29563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H3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60490" y="4005064"/>
            <a:ext cx="539302" cy="360040"/>
          </a:xfrm>
          <a:prstGeom prst="roundRect">
            <a:avLst/>
          </a:prstGeom>
          <a:noFill/>
          <a:ln w="19050">
            <a:solidFill>
              <a:srgbClr val="FF7D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915816" y="4005064"/>
            <a:ext cx="539302" cy="360040"/>
          </a:xfrm>
          <a:prstGeom prst="roundRect">
            <a:avLst/>
          </a:prstGeom>
          <a:noFill/>
          <a:ln w="19050">
            <a:solidFill>
              <a:srgbClr val="FF7D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14478" y="3140967"/>
            <a:ext cx="4269690" cy="273630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9712" y="43558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Cross: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734611" y="3697287"/>
            <a:ext cx="11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Parallel:</a:t>
            </a:r>
            <a:endParaRPr lang="zh-CN" altLang="en-US" sz="1400" dirty="0"/>
          </a:p>
        </p:txBody>
      </p:sp>
      <p:sp>
        <p:nvSpPr>
          <p:cNvPr id="10" name="加号 9"/>
          <p:cNvSpPr/>
          <p:nvPr/>
        </p:nvSpPr>
        <p:spPr>
          <a:xfrm>
            <a:off x="2550036" y="4408145"/>
            <a:ext cx="216024" cy="216024"/>
          </a:xfrm>
          <a:prstGeom prst="mathPlu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>
            <a:off x="3424422" y="3754723"/>
            <a:ext cx="181205" cy="216025"/>
          </a:xfrm>
          <a:prstGeom prst="mathMinu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 rot="19648714">
            <a:off x="3567580" y="439593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Diagonal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18</cp:revision>
  <cp:lastPrinted>2012-09-24T19:43:10Z</cp:lastPrinted>
  <dcterms:created xsi:type="dcterms:W3CDTF">2012-09-22T20:53:22Z</dcterms:created>
  <dcterms:modified xsi:type="dcterms:W3CDTF">2012-09-24T23:17:09Z</dcterms:modified>
</cp:coreProperties>
</file>