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BCE292"/>
    <a:srgbClr val="FFDB69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5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 flipH="1">
            <a:off x="5508104" y="1827533"/>
            <a:ext cx="1" cy="4493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143850" y="1179460"/>
            <a:ext cx="1748174" cy="1097412"/>
            <a:chOff x="2123728" y="2492896"/>
            <a:chExt cx="2736272" cy="207289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860000" y="2525559"/>
              <a:ext cx="0" cy="204022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563888" y="2492896"/>
              <a:ext cx="432048" cy="1224136"/>
            </a:xfrm>
            <a:prstGeom prst="rect">
              <a:avLst/>
            </a:prstGeom>
            <a:solidFill>
              <a:srgbClr val="BCE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83768" y="2492896"/>
              <a:ext cx="216024" cy="1224136"/>
            </a:xfrm>
            <a:prstGeom prst="rect">
              <a:avLst/>
            </a:prstGeom>
            <a:solidFill>
              <a:srgbClr val="FFD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1030" idx="1"/>
            </p:cNvCxnSpPr>
            <p:nvPr/>
          </p:nvCxnSpPr>
          <p:spPr>
            <a:xfrm flipV="1">
              <a:off x="2123728" y="3709723"/>
              <a:ext cx="2711592" cy="7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42" y="2348880"/>
            <a:ext cx="3670314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806071" y="864430"/>
            <a:ext cx="3981953" cy="3024336"/>
            <a:chOff x="4572000" y="864430"/>
            <a:chExt cx="3981953" cy="302433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864430"/>
              <a:ext cx="3981953" cy="302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圆角矩形 17"/>
            <p:cNvSpPr/>
            <p:nvPr/>
          </p:nvSpPr>
          <p:spPr>
            <a:xfrm>
              <a:off x="7668344" y="1827533"/>
              <a:ext cx="216024" cy="1457451"/>
            </a:xfrm>
            <a:prstGeom prst="roundRect">
              <a:avLst/>
            </a:prstGeom>
            <a:noFill/>
            <a:ln w="28575">
              <a:solidFill>
                <a:srgbClr val="BCE29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4118439" y="2204864"/>
            <a:ext cx="3189865" cy="504056"/>
          </a:xfrm>
          <a:prstGeom prst="straightConnector1">
            <a:avLst/>
          </a:prstGeom>
          <a:ln w="28575">
            <a:solidFill>
              <a:srgbClr val="FF7D7D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139952" y="2996952"/>
            <a:ext cx="1872208" cy="0"/>
          </a:xfrm>
          <a:prstGeom prst="straightConnector1">
            <a:avLst/>
          </a:prstGeom>
          <a:ln w="28575">
            <a:solidFill>
              <a:srgbClr val="FF7D7D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0800000">
            <a:off x="5511891" y="2052202"/>
            <a:ext cx="50026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10800000">
            <a:off x="6391755" y="2052202"/>
            <a:ext cx="50026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12160" y="18675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181992" y="888975"/>
                <a:ext cx="519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i="0" smtClean="0">
                          <a:latin typeface="Cambria Math"/>
                        </a:rPr>
                        <m:t>π</m:t>
                      </m:r>
                      <m:r>
                        <a:rPr lang="en-US" altLang="zh-CN" sz="1400" b="0" i="0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92" y="888975"/>
                <a:ext cx="519693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040058" y="879949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i="0" smtClean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058" y="879949"/>
                <a:ext cx="33214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67544" y="7647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16016" y="7647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716016" y="22675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03648" y="7554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H5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1720" y="7647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H1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34794" y="761602"/>
            <a:ext cx="8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H4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66842" y="764704"/>
            <a:ext cx="8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H2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2906" y="764704"/>
            <a:ext cx="8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H3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70453"/>
            <a:ext cx="1475925" cy="90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8" name="直接箭头连接符 77"/>
          <p:cNvCxnSpPr/>
          <p:nvPr/>
        </p:nvCxnSpPr>
        <p:spPr>
          <a:xfrm rot="10800000">
            <a:off x="7851912" y="1268760"/>
            <a:ext cx="50026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6892024" y="1268760"/>
            <a:ext cx="50026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52320" y="10840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8388424" y="1196752"/>
            <a:ext cx="0" cy="3067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15</cp:revision>
  <cp:lastPrinted>2012-09-24T19:43:10Z</cp:lastPrinted>
  <dcterms:created xsi:type="dcterms:W3CDTF">2012-09-22T20:53:22Z</dcterms:created>
  <dcterms:modified xsi:type="dcterms:W3CDTF">2012-09-24T20:13:46Z</dcterms:modified>
</cp:coreProperties>
</file>