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FC7"/>
    <a:srgbClr val="C0E399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4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4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2027-780F-440F-A310-BAC0D6C0223C}" type="datetimeFigureOut">
              <a:rPr lang="zh-CN" altLang="en-US" smtClean="0"/>
              <a:t>2012-9-24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1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1409"/>
            <a:ext cx="4464496" cy="33916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68344" y="630932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05917"/>
              </p:ext>
            </p:extLst>
          </p:nvPr>
        </p:nvGraphicFramePr>
        <p:xfrm>
          <a:off x="107503" y="188640"/>
          <a:ext cx="8846300" cy="561077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8472"/>
                <a:gridCol w="692319"/>
                <a:gridCol w="692319"/>
                <a:gridCol w="692319"/>
                <a:gridCol w="692319"/>
                <a:gridCol w="692319"/>
                <a:gridCol w="692319"/>
                <a:gridCol w="692319"/>
                <a:gridCol w="692319"/>
                <a:gridCol w="692319"/>
                <a:gridCol w="692319"/>
                <a:gridCol w="692319"/>
                <a:gridCol w="692319"/>
              </a:tblGrid>
              <a:tr h="431598">
                <a:tc>
                  <a:txBody>
                    <a:bodyPr/>
                    <a:lstStyle/>
                    <a:p>
                      <a:pPr algn="ctr"/>
                      <a:endParaRPr lang="zh-CN" altLang="en-US" sz="2100" b="0" dirty="0"/>
                    </a:p>
                  </a:txBody>
                  <a:tcPr marL="105988" marR="105988" marT="52994" marB="52994">
                    <a:lnTlToB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C2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C3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C4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C5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C6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C7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H1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H2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H3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H4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H5</a:t>
                      </a:r>
                      <a:endParaRPr lang="zh-CN" altLang="en-US" sz="2100" b="1" dirty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rgbClr val="E9E5EF"/>
                    </a:solidFill>
                  </a:tcPr>
                </a:tc>
              </a:tr>
              <a:tr h="431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30031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1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>
                    <a:noFill/>
                  </a:tcPr>
                </a:tc>
              </a:tr>
              <a:tr h="431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C2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57.56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8787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10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C3</a:t>
                      </a:r>
                      <a:endParaRPr lang="zh-CN" alt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-2.03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32.70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6248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9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C4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-0.96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10334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8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C5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-1.14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2.80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1.11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33.07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15746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C6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5.54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-1.70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-3.53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-33.50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34382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6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7030A0"/>
                          </a:solidFill>
                        </a:rPr>
                        <a:t>C7</a:t>
                      </a:r>
                      <a:endParaRPr lang="zh-CN" altLang="en-US" sz="21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37.48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0.94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-29.02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-21.75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34.57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11932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5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H1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3310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H2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2468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H3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0.18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-12.41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2158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105988" marR="105988" marT="52994" marB="52994"/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H4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-0.68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1.28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6.00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2692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>
                    <a:lnT w="12700" cmpd="sng">
                      <a:noFill/>
                    </a:lnT>
                    <a:noFill/>
                  </a:tcPr>
                </a:tc>
              </a:tr>
              <a:tr h="431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>
                          <a:solidFill>
                            <a:srgbClr val="C89800"/>
                          </a:solidFill>
                        </a:rPr>
                        <a:t>H5</a:t>
                      </a:r>
                      <a:endParaRPr lang="zh-CN" altLang="en-US" sz="2100" b="1" dirty="0" smtClean="0">
                        <a:solidFill>
                          <a:srgbClr val="C89800"/>
                        </a:solidFill>
                      </a:endParaRPr>
                    </a:p>
                  </a:txBody>
                  <a:tcPr marL="105988" marR="105988" marT="52994" marB="5299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8.46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-1.06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-0.36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1.30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3649</a:t>
                      </a:r>
                      <a:endParaRPr lang="zh-CN" altLang="en-US" sz="1400" dirty="0"/>
                    </a:p>
                  </a:txBody>
                  <a:tcPr marL="105988" marR="105988" marT="52994" marB="52994" anchor="ctr"/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2267744" y="6926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C-13 labeled 12-qubit system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2051720" y="1115452"/>
                <a:ext cx="3312368" cy="48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Cl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SO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>
                              <a:solidFill>
                                <a:schemeClr val="accent1"/>
                              </a:solidFill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115452"/>
                <a:ext cx="3312368" cy="480516"/>
              </a:xfrm>
              <a:prstGeom prst="rect">
                <a:avLst/>
              </a:prstGeom>
              <a:blipFill rotWithShape="1">
                <a:blip r:embed="rId3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0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</Words>
  <Application>Microsoft Office PowerPoint</Application>
  <PresentationFormat>全屏显示(4:3)</PresentationFormat>
  <Paragraphs>71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6</cp:revision>
  <dcterms:created xsi:type="dcterms:W3CDTF">2012-09-22T21:34:21Z</dcterms:created>
  <dcterms:modified xsi:type="dcterms:W3CDTF">2012-09-24T23:50:05Z</dcterms:modified>
</cp:coreProperties>
</file>