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FC7"/>
    <a:srgbClr val="C0E399"/>
    <a:srgbClr val="C8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>
        <p:scale>
          <a:sx n="84" d="100"/>
          <a:sy n="84" d="100"/>
        </p:scale>
        <p:origin x="-426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38" tIns="49520" rIns="99038" bIns="49520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38" tIns="49520" rIns="99038" bIns="49520" rtlCol="0"/>
          <a:lstStyle>
            <a:lvl1pPr algn="r">
              <a:defRPr sz="1300"/>
            </a:lvl1pPr>
          </a:lstStyle>
          <a:p>
            <a:fld id="{4B20CC4C-3921-46FE-B287-345D5E42FE95}" type="datetimeFigureOut">
              <a:rPr lang="zh-CN" altLang="en-US" smtClean="0"/>
              <a:t>2013-3-6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20" rIns="99038" bIns="495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8" tIns="49520" rIns="99038" bIns="495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38" tIns="49520" rIns="99038" bIns="49520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38" tIns="49520" rIns="99038" bIns="49520" rtlCol="0" anchor="b"/>
          <a:lstStyle>
            <a:lvl1pPr algn="r">
              <a:defRPr sz="1300"/>
            </a:lvl1pPr>
          </a:lstStyle>
          <a:p>
            <a:fld id="{6804E785-9F0E-4AEC-8FB8-3DAD9588F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56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785-9F0E-4AEC-8FB8-3DAD9588F9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7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2013-3-6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0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2013-3-6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9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2013-3-6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6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2013-3-6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9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2013-3-6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4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2013-3-6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4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2013-3-6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2013-3-6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9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2013-3-6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81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2013-3-6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1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2013-3-6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9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22027-780F-440F-A310-BAC0D6C0223C}" type="datetimeFigureOut">
              <a:rPr lang="zh-CN" altLang="en-US" smtClean="0"/>
              <a:t>2013-3-6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1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716562"/>
            <a:ext cx="3960440" cy="292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82848"/>
              </p:ext>
            </p:extLst>
          </p:nvPr>
        </p:nvGraphicFramePr>
        <p:xfrm>
          <a:off x="107503" y="188640"/>
          <a:ext cx="8893815" cy="6468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38472"/>
                <a:gridCol w="692319"/>
                <a:gridCol w="692319"/>
                <a:gridCol w="692319"/>
                <a:gridCol w="692319"/>
                <a:gridCol w="692319"/>
                <a:gridCol w="739834"/>
                <a:gridCol w="692319"/>
                <a:gridCol w="692319"/>
                <a:gridCol w="692319"/>
                <a:gridCol w="692319"/>
                <a:gridCol w="692319"/>
                <a:gridCol w="692319"/>
              </a:tblGrid>
              <a:tr h="431598">
                <a:tc>
                  <a:txBody>
                    <a:bodyPr/>
                    <a:lstStyle/>
                    <a:p>
                      <a:pPr algn="ctr"/>
                      <a:endParaRPr lang="zh-CN" altLang="en-US" sz="2100" b="0" dirty="0"/>
                    </a:p>
                  </a:txBody>
                  <a:tcPr marL="105988" marR="105988" marT="52994" marB="52994">
                    <a:lnTlToB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C1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C2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C3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C4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C5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C6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C7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H1</a:t>
                      </a:r>
                      <a:endParaRPr lang="zh-CN" altLang="en-US" sz="2100" b="1" dirty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H2</a:t>
                      </a:r>
                      <a:endParaRPr lang="zh-CN" altLang="en-US" sz="2100" b="1" dirty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H3</a:t>
                      </a:r>
                      <a:endParaRPr lang="zh-CN" altLang="en-US" sz="2100" b="1" dirty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H4</a:t>
                      </a:r>
                      <a:endParaRPr lang="zh-CN" altLang="en-US" sz="2100" b="1" dirty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H5</a:t>
                      </a:r>
                      <a:endParaRPr lang="zh-CN" altLang="en-US" sz="2100" b="1" dirty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</a:tr>
              <a:tr h="431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C1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30020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1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</a:tr>
              <a:tr h="431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C2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57.58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8779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10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C3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</a:t>
                      </a:r>
                      <a:r>
                        <a:rPr lang="en-US" altLang="zh-CN" sz="1400" dirty="0" smtClean="0"/>
                        <a:t>2.00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32.70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6245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9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C4</a:t>
                      </a:r>
                      <a:endParaRPr lang="zh-CN" altLang="en-US" sz="21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0.30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10333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8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C5</a:t>
                      </a:r>
                      <a:endParaRPr lang="zh-CN" altLang="en-US" sz="21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-1.25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2.62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1.11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33.16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15745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7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C6</a:t>
                      </a:r>
                      <a:endParaRPr lang="zh-CN" altLang="en-US" sz="21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5.54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</a:t>
                      </a:r>
                      <a:r>
                        <a:rPr lang="en-US" altLang="zh-CN" sz="1400" dirty="0" smtClean="0"/>
                        <a:t>1.66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-3.53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33.16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34381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6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C7</a:t>
                      </a:r>
                      <a:endParaRPr lang="zh-CN" altLang="en-US" sz="21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1.25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37.48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0.94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29.02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-21.75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34.57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11928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5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H1</a:t>
                      </a:r>
                      <a:endParaRPr lang="zh-CN" altLang="en-US" sz="2100" b="1" dirty="0" smtClean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2.36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166.6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4.06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5.39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8.61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3310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3640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H2</a:t>
                      </a:r>
                      <a:endParaRPr lang="zh-CN" altLang="en-US" sz="2100" b="1" dirty="0" smtClean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4.41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1.86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146.6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2.37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2468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3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H3</a:t>
                      </a:r>
                      <a:endParaRPr lang="zh-CN" altLang="en-US" sz="2100" b="1" dirty="0" smtClean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1.81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3.71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146.6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2.37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0.18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-12.41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2158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H4</a:t>
                      </a:r>
                      <a:endParaRPr lang="zh-CN" altLang="en-US" sz="2100" b="1" dirty="0" smtClean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-13.19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133.6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-6.97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6.23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5.39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3.78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-0.68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1.28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6.00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2692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H5</a:t>
                      </a:r>
                      <a:endParaRPr lang="zh-CN" altLang="en-US" sz="2100" b="1" dirty="0" smtClean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7.87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-8.35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3.35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8.13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2.36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8.52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148.5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8.46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-1.06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-0.36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1.30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3649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00B0F0"/>
                          </a:solidFill>
                        </a:rPr>
                        <a:t>T1</a:t>
                      </a:r>
                      <a:endParaRPr lang="zh-CN" altLang="en-US" sz="21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8.015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3.611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1.834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3.722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12.95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8.157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3.636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3.831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2.128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2.278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2.654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3.472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00B0F0"/>
                          </a:solidFill>
                        </a:rPr>
                        <a:t>T2</a:t>
                      </a:r>
                      <a:endParaRPr lang="zh-CN" altLang="en-US" sz="21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1.611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0.877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1.122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0.792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1.143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1.912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0.531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0.337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N/A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N/A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0.318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0.276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668344" y="630932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267744" y="6926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C-13 labeled 12-qubit system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2051720" y="1052736"/>
                <a:ext cx="331236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b="1" smtClean="0">
                          <a:solidFill>
                            <a:srgbClr val="0070C0"/>
                          </a:solidFill>
                        </a:rPr>
                        <m:t>Dichloro</m:t>
                      </m:r>
                      <m:r>
                        <m:rPr>
                          <m:nor/>
                        </m:rPr>
                        <a:rPr lang="en-US" altLang="zh-CN" sz="2000" b="1" smtClean="0">
                          <a:solidFill>
                            <a:srgbClr val="0070C0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2000" b="1" smtClean="0">
                          <a:solidFill>
                            <a:srgbClr val="0070C0"/>
                          </a:solidFill>
                        </a:rPr>
                        <m:t>cyclobutanone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70C0"/>
                  </a:solidFill>
                </a:endParaRPr>
              </a:p>
              <a:p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52736"/>
                <a:ext cx="3312368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0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150</Words>
  <Application>Microsoft Office PowerPoint</Application>
  <PresentationFormat>全屏显示(4:3)</PresentationFormat>
  <Paragraphs>133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30</cp:revision>
  <cp:lastPrinted>2012-12-03T20:19:38Z</cp:lastPrinted>
  <dcterms:created xsi:type="dcterms:W3CDTF">2012-09-22T21:34:21Z</dcterms:created>
  <dcterms:modified xsi:type="dcterms:W3CDTF">2013-03-06T23:36:24Z</dcterms:modified>
</cp:coreProperties>
</file>