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3F7"/>
    <a:srgbClr val="F0F0F0"/>
    <a:srgbClr val="FFFFFF"/>
    <a:srgbClr val="DCEFC7"/>
    <a:srgbClr val="C0E399"/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99" autoAdjust="0"/>
    <p:restoredTop sz="94660"/>
  </p:normalViewPr>
  <p:slideViewPr>
    <p:cSldViewPr>
      <p:cViewPr>
        <p:scale>
          <a:sx n="75" d="100"/>
          <a:sy n="75" d="100"/>
        </p:scale>
        <p:origin x="-166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r">
              <a:defRPr sz="1300"/>
            </a:lvl1pPr>
          </a:lstStyle>
          <a:p>
            <a:fld id="{4B20CC4C-3921-46FE-B287-345D5E42FE95}" type="datetimeFigureOut">
              <a:rPr lang="zh-CN" altLang="en-US" smtClean="0"/>
              <a:t>2013-2-27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20" rIns="99038" bIns="495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8" tIns="49520" rIns="99038" bIns="495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r">
              <a:defRPr sz="1300"/>
            </a:lvl1pPr>
          </a:lstStyle>
          <a:p>
            <a:fld id="{6804E785-9F0E-4AEC-8FB8-3DAD9588F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6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E785-9F0E-4AEC-8FB8-3DAD9588F9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7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9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4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4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1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2027-780F-440F-A310-BAC0D6C0223C}" type="datetimeFigureOut">
              <a:rPr lang="zh-CN" altLang="en-US" smtClean="0"/>
              <a:t>2013-2-27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9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22027-780F-440F-A310-BAC0D6C0223C}" type="datetimeFigureOut">
              <a:rPr lang="zh-CN" altLang="en-US" smtClean="0"/>
              <a:t>2013-2-27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0DBD-42C8-4C47-B6C7-D163958FF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1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01" y="1634272"/>
            <a:ext cx="4712398" cy="348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79512" y="44624"/>
            <a:ext cx="8579958" cy="6718472"/>
            <a:chOff x="24490" y="44624"/>
            <a:chExt cx="9012006" cy="7056784"/>
          </a:xfrm>
        </p:grpSpPr>
        <p:grpSp>
          <p:nvGrpSpPr>
            <p:cNvPr id="10" name="组合 9"/>
            <p:cNvGrpSpPr/>
            <p:nvPr/>
          </p:nvGrpSpPr>
          <p:grpSpPr>
            <a:xfrm>
              <a:off x="72309" y="44624"/>
              <a:ext cx="8955186" cy="3519391"/>
              <a:chOff x="72309" y="44624"/>
              <a:chExt cx="8955186" cy="351939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000720" y="407280"/>
                <a:ext cx="1581560" cy="1581560"/>
              </a:xfrm>
              <a:prstGeom prst="ellipse">
                <a:avLst/>
              </a:prstGeom>
              <a:solidFill>
                <a:srgbClr val="E5F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0484" y="548680"/>
                <a:ext cx="1342031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椭圆 28"/>
              <p:cNvSpPr/>
              <p:nvPr/>
            </p:nvSpPr>
            <p:spPr>
              <a:xfrm>
                <a:off x="72309" y="1844824"/>
                <a:ext cx="1719191" cy="171919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2846424" y="47240"/>
                <a:ext cx="1581560" cy="1581560"/>
              </a:xfrm>
              <a:prstGeom prst="ellipse">
                <a:avLst/>
              </a:prstGeom>
              <a:solidFill>
                <a:srgbClr val="E5F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646624" y="44624"/>
                <a:ext cx="1581560" cy="1581560"/>
              </a:xfrm>
              <a:prstGeom prst="ellipse">
                <a:avLst/>
              </a:prstGeom>
              <a:solidFill>
                <a:srgbClr val="E5F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6444208" y="407280"/>
                <a:ext cx="1581560" cy="1581560"/>
              </a:xfrm>
              <a:prstGeom prst="ellipse">
                <a:avLst/>
              </a:prstGeom>
              <a:solidFill>
                <a:srgbClr val="E5F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7308304" y="1844824"/>
                <a:ext cx="1719191" cy="171919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pic>
            <p:nvPicPr>
              <p:cNvPr id="1040" name="Picture 1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8868" y="395613"/>
                <a:ext cx="1331439" cy="788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0640" y="260648"/>
                <a:ext cx="1293528" cy="990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8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0362" y="525677"/>
                <a:ext cx="1284006" cy="1017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43" name="Picture 19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1653" y="2073839"/>
                <a:ext cx="1372491" cy="1067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096" y="1878754"/>
                <a:ext cx="1539979" cy="11521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" name="组合 7"/>
            <p:cNvGrpSpPr/>
            <p:nvPr/>
          </p:nvGrpSpPr>
          <p:grpSpPr>
            <a:xfrm>
              <a:off x="24490" y="3606154"/>
              <a:ext cx="9012006" cy="3495254"/>
              <a:chOff x="24490" y="3606154"/>
              <a:chExt cx="9012006" cy="3495254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4490" y="3606155"/>
                <a:ext cx="1719191" cy="171919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7317305" y="3606154"/>
                <a:ext cx="1719191" cy="171919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002208" y="5157192"/>
                <a:ext cx="1581560" cy="1581560"/>
              </a:xfrm>
              <a:prstGeom prst="ellipse">
                <a:avLst/>
              </a:prstGeom>
              <a:solidFill>
                <a:srgbClr val="E5F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843808" y="5519848"/>
                <a:ext cx="1581560" cy="1581560"/>
              </a:xfrm>
              <a:prstGeom prst="ellipse">
                <a:avLst/>
              </a:prstGeom>
              <a:solidFill>
                <a:srgbClr val="E5F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644008" y="5519848"/>
                <a:ext cx="1581560" cy="1581560"/>
              </a:xfrm>
              <a:prstGeom prst="ellipse">
                <a:avLst/>
              </a:prstGeom>
              <a:solidFill>
                <a:srgbClr val="E5F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372200" y="5157192"/>
                <a:ext cx="1581560" cy="1581560"/>
              </a:xfrm>
              <a:prstGeom prst="ellipse">
                <a:avLst/>
              </a:prstGeom>
              <a:solidFill>
                <a:srgbClr val="E5F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pic>
            <p:nvPicPr>
              <p:cNvPr id="1042" name="Picture 18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58211" y="3802995"/>
                <a:ext cx="1419374" cy="1061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41" name="Picture 17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5176" y="5397678"/>
                <a:ext cx="1115608" cy="9570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9175" y="5733257"/>
                <a:ext cx="1451223" cy="9807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5836" y="5703519"/>
                <a:ext cx="1364471" cy="10027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283" y="3863341"/>
                <a:ext cx="1457604" cy="940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9" name="Picture 15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283" y="5361240"/>
                <a:ext cx="961461" cy="923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2" name="TextBox 11"/>
          <p:cNvSpPr txBox="1"/>
          <p:nvPr/>
        </p:nvSpPr>
        <p:spPr>
          <a:xfrm>
            <a:off x="1669187" y="1403439"/>
            <a:ext cx="138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</a:t>
            </a:r>
            <a:r>
              <a:rPr lang="en-US" altLang="zh-CN" sz="2400" b="1" baseline="-25000" dirty="0" smtClean="0"/>
              <a:t>5</a:t>
            </a:r>
            <a:endParaRPr lang="zh-CN" alt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27584" y="2887718"/>
            <a:ext cx="138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</a:t>
            </a:r>
            <a:r>
              <a:rPr lang="en-US" altLang="zh-CN" sz="2400" b="1" baseline="-25000" dirty="0"/>
              <a:t>6</a:t>
            </a:r>
            <a:endParaRPr lang="zh-CN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12292" y="4548350"/>
            <a:ext cx="138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</a:t>
            </a:r>
            <a:r>
              <a:rPr lang="en-US" altLang="zh-CN" sz="2400" b="1" baseline="-25000" dirty="0"/>
              <a:t>7</a:t>
            </a:r>
            <a:endParaRPr lang="zh-CN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132772" y="1095127"/>
            <a:ext cx="138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</a:t>
            </a:r>
            <a:r>
              <a:rPr lang="en-US" altLang="zh-CN" sz="2400" b="1" baseline="-25000" dirty="0" smtClean="0"/>
              <a:t>4</a:t>
            </a:r>
            <a:endParaRPr lang="zh-CN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815113" y="1403438"/>
            <a:ext cx="138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</a:t>
            </a:r>
            <a:r>
              <a:rPr lang="en-US" altLang="zh-CN" sz="2400" b="1" baseline="-25000" dirty="0"/>
              <a:t>3</a:t>
            </a:r>
            <a:endParaRPr lang="zh-CN" alt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404580" y="6286935"/>
            <a:ext cx="138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</a:t>
            </a:r>
            <a:r>
              <a:rPr lang="en-US" altLang="zh-CN" sz="2400" b="1" baseline="-25000" dirty="0"/>
              <a:t>1</a:t>
            </a:r>
            <a:endParaRPr lang="zh-CN" alt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32772" y="6285139"/>
            <a:ext cx="138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</a:t>
            </a:r>
            <a:r>
              <a:rPr lang="en-US" altLang="zh-CN" sz="2400" b="1" baseline="-25000" dirty="0"/>
              <a:t>2</a:t>
            </a:r>
            <a:endParaRPr lang="zh-CN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404580" y="1088697"/>
            <a:ext cx="138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</a:t>
            </a:r>
            <a:r>
              <a:rPr lang="en-US" altLang="zh-CN" sz="2400" b="1" baseline="-25000" dirty="0"/>
              <a:t>1</a:t>
            </a:r>
            <a:endParaRPr lang="zh-CN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604380" y="5949280"/>
            <a:ext cx="138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</a:t>
            </a:r>
            <a:r>
              <a:rPr lang="en-US" altLang="zh-CN" sz="2400" b="1" baseline="-25000" dirty="0" smtClean="0"/>
              <a:t>5</a:t>
            </a:r>
            <a:endParaRPr lang="zh-CN" alt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725060" y="2924944"/>
            <a:ext cx="138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</a:t>
            </a:r>
            <a:r>
              <a:rPr lang="en-US" altLang="zh-CN" sz="2400" b="1" baseline="-25000" dirty="0" smtClean="0"/>
              <a:t>3</a:t>
            </a:r>
            <a:endParaRPr lang="zh-CN" alt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725060" y="4610515"/>
            <a:ext cx="138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</a:t>
            </a:r>
            <a:r>
              <a:rPr lang="en-US" altLang="zh-CN" sz="2400" b="1" baseline="-25000" dirty="0" smtClean="0"/>
              <a:t>2</a:t>
            </a:r>
            <a:endParaRPr lang="zh-CN" altLang="en-US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788956" y="5991671"/>
            <a:ext cx="138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</a:t>
            </a:r>
            <a:r>
              <a:rPr lang="en-US" altLang="zh-CN" sz="2400" b="1" baseline="-25000" dirty="0" smtClean="0"/>
              <a:t>4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20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13</Words>
  <Application>Microsoft Office PowerPoint</Application>
  <PresentationFormat>全屏显示(4:3)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35</cp:revision>
  <cp:lastPrinted>2012-12-03T20:19:38Z</cp:lastPrinted>
  <dcterms:created xsi:type="dcterms:W3CDTF">2012-09-22T21:34:21Z</dcterms:created>
  <dcterms:modified xsi:type="dcterms:W3CDTF">2013-02-27T22:43:54Z</dcterms:modified>
</cp:coreProperties>
</file>