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2D"/>
    <a:srgbClr val="FF7D7D"/>
    <a:srgbClr val="EDF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34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8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30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01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86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59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25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44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63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07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2012-9-22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7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7348-D015-4813-B25D-20C82B61756F}" type="datetimeFigureOut">
              <a:rPr lang="zh-CN" altLang="en-US" smtClean="0"/>
              <a:t>2012-9-22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78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/>
          <p:cNvGrpSpPr/>
          <p:nvPr/>
        </p:nvGrpSpPr>
        <p:grpSpPr>
          <a:xfrm>
            <a:off x="683568" y="404664"/>
            <a:ext cx="7848872" cy="5760640"/>
            <a:chOff x="683568" y="283096"/>
            <a:chExt cx="7848872" cy="5760640"/>
          </a:xfrm>
        </p:grpSpPr>
        <p:sp>
          <p:nvSpPr>
            <p:cNvPr id="20" name="等腰三角形 19"/>
            <p:cNvSpPr/>
            <p:nvPr/>
          </p:nvSpPr>
          <p:spPr>
            <a:xfrm rot="15131518">
              <a:off x="3935337" y="1295667"/>
              <a:ext cx="169610" cy="110246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16958038">
              <a:off x="3941014" y="2739201"/>
              <a:ext cx="169610" cy="1102465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139952" y="1363216"/>
              <a:ext cx="4392488" cy="4680520"/>
              <a:chOff x="4139952" y="1363216"/>
              <a:chExt cx="4392488" cy="468052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4644008" y="1363216"/>
                <a:ext cx="10081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 smtClean="0"/>
                  <a:t>S</a:t>
                </a:r>
                <a:endParaRPr lang="zh-CN" altLang="en-US" sz="40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44008" y="3091408"/>
                <a:ext cx="10081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b="1" dirty="0">
                    <a:solidFill>
                      <a:srgbClr val="7030A0"/>
                    </a:solidFill>
                  </a:rPr>
                  <a:t>C2</a:t>
                </a:r>
                <a:endParaRPr lang="zh-CN" altLang="en-US" sz="4000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>
                <a:off x="5117857" y="1698150"/>
                <a:ext cx="864096" cy="5760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796136" y="2155304"/>
                <a:ext cx="10081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b="1" dirty="0">
                    <a:solidFill>
                      <a:srgbClr val="7030A0"/>
                    </a:solidFill>
                  </a:rPr>
                  <a:t>C3</a:t>
                </a:r>
                <a:endParaRPr lang="zh-CN" altLang="en-US" sz="4000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 flipV="1">
                <a:off x="5364088" y="2803376"/>
                <a:ext cx="720080" cy="6480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 rot="15131518">
                <a:off x="6888766" y="1642779"/>
                <a:ext cx="169610" cy="1102465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 rot="16740555">
                <a:off x="6917115" y="2141879"/>
                <a:ext cx="169610" cy="1102465"/>
              </a:xfrm>
              <a:prstGeom prst="triangle">
                <a:avLst/>
              </a:prstGeom>
              <a:pattFill prst="wdUpDiag">
                <a:fgClr>
                  <a:srgbClr val="FF7D7D"/>
                </a:fgClr>
                <a:bgClr>
                  <a:schemeClr val="bg1"/>
                </a:bgClr>
              </a:pattFill>
              <a:ln w="15875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 rot="16958038">
                <a:off x="5763710" y="3103534"/>
                <a:ext cx="169610" cy="1102465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 rot="1222990">
                <a:off x="4686675" y="3650105"/>
                <a:ext cx="169610" cy="1102465"/>
              </a:xfrm>
              <a:prstGeom prst="triangle">
                <a:avLst/>
              </a:prstGeom>
              <a:pattFill prst="dkHorz">
                <a:fgClr>
                  <a:srgbClr val="FF7D7D"/>
                </a:fgClr>
                <a:bgClr>
                  <a:schemeClr val="bg1"/>
                </a:bgClr>
              </a:pattFill>
              <a:ln w="15875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139952" y="4675584"/>
                <a:ext cx="10081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b="1" dirty="0">
                    <a:solidFill>
                      <a:srgbClr val="7030A0"/>
                    </a:solidFill>
                  </a:rPr>
                  <a:t>C1</a:t>
                </a:r>
                <a:endParaRPr lang="zh-CN" altLang="en-US" sz="4000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>
                <a:off x="4788024" y="5107632"/>
                <a:ext cx="864096" cy="5760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5580112" y="5335850"/>
                <a:ext cx="10081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 smtClean="0"/>
                  <a:t>OH</a:t>
                </a:r>
                <a:endParaRPr lang="zh-CN" altLang="en-US" sz="40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524328" y="1663442"/>
                <a:ext cx="10081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b="1" dirty="0">
                    <a:solidFill>
                      <a:schemeClr val="accent6"/>
                    </a:solidFill>
                  </a:rPr>
                  <a:t>H3</a:t>
                </a:r>
                <a:endParaRPr lang="zh-CN" altLang="en-US" sz="40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524328" y="2455530"/>
                <a:ext cx="10081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b="1" dirty="0">
                    <a:solidFill>
                      <a:schemeClr val="accent6"/>
                    </a:solidFill>
                  </a:rPr>
                  <a:t>H2</a:t>
                </a:r>
                <a:endParaRPr lang="zh-CN" altLang="en-US" sz="40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372200" y="3451448"/>
                <a:ext cx="10081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b="1" dirty="0">
                    <a:solidFill>
                      <a:schemeClr val="accent6"/>
                    </a:solidFill>
                  </a:rPr>
                  <a:t>H4</a:t>
                </a:r>
                <a:endParaRPr lang="zh-CN" altLang="en-US" sz="4000" b="1" dirty="0"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683568" y="283096"/>
              <a:ext cx="3384376" cy="5544616"/>
              <a:chOff x="683568" y="283096"/>
              <a:chExt cx="3384376" cy="5544616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339752" y="2011288"/>
                <a:ext cx="1152128" cy="11521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等腰三角形 5"/>
              <p:cNvSpPr/>
              <p:nvPr/>
            </p:nvSpPr>
            <p:spPr>
              <a:xfrm rot="5557993">
                <a:off x="1698219" y="1434950"/>
                <a:ext cx="169610" cy="1102465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 rot="10444163">
                <a:off x="3337776" y="903010"/>
                <a:ext cx="169610" cy="1102465"/>
              </a:xfrm>
              <a:prstGeom prst="triangle">
                <a:avLst/>
              </a:prstGeom>
              <a:pattFill prst="dkHorz">
                <a:fgClr>
                  <a:srgbClr val="FF7D7D"/>
                </a:fgClr>
                <a:bgClr>
                  <a:schemeClr val="bg1"/>
                </a:bgClr>
              </a:pattFill>
              <a:ln w="15875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 rot="1222990">
                <a:off x="3226491" y="3126535"/>
                <a:ext cx="169610" cy="1102465"/>
              </a:xfrm>
              <a:prstGeom prst="triangle">
                <a:avLst/>
              </a:prstGeom>
              <a:pattFill prst="dkHorz">
                <a:fgClr>
                  <a:srgbClr val="FF7D7D"/>
                </a:fgClr>
                <a:bgClr>
                  <a:schemeClr val="bg1"/>
                </a:bgClr>
              </a:pattFill>
              <a:ln w="15875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259632" y="3667472"/>
                <a:ext cx="10081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 smtClean="0"/>
                  <a:t>O</a:t>
                </a:r>
                <a:endParaRPr lang="zh-CN" altLang="en-US" sz="40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699792" y="5119826"/>
                <a:ext cx="10081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 smtClean="0"/>
                  <a:t>O</a:t>
                </a:r>
                <a:endParaRPr lang="zh-CN" altLang="en-US" sz="40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659287" y="4124754"/>
                <a:ext cx="10081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b="1" dirty="0">
                    <a:solidFill>
                      <a:schemeClr val="accent6"/>
                    </a:solidFill>
                  </a:rPr>
                  <a:t>H5</a:t>
                </a:r>
                <a:endParaRPr lang="zh-CN" altLang="en-US" sz="40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987824" y="283096"/>
                <a:ext cx="10081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b="1" dirty="0">
                    <a:solidFill>
                      <a:schemeClr val="accent6"/>
                    </a:solidFill>
                  </a:rPr>
                  <a:t>H1</a:t>
                </a:r>
                <a:endParaRPr lang="zh-CN" altLang="en-US" sz="40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051720" y="295290"/>
                <a:ext cx="10081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 err="1" smtClean="0"/>
                  <a:t>Cl</a:t>
                </a:r>
                <a:endParaRPr lang="zh-CN" altLang="en-US" sz="4000" dirty="0"/>
              </a:p>
            </p:txBody>
          </p:sp>
          <p:sp>
            <p:nvSpPr>
              <p:cNvPr id="7" name="等腰三角形 6"/>
              <p:cNvSpPr/>
              <p:nvPr/>
            </p:nvSpPr>
            <p:spPr>
              <a:xfrm rot="10800000">
                <a:off x="2267744" y="908823"/>
                <a:ext cx="169610" cy="1102465"/>
              </a:xfrm>
              <a:prstGeom prst="triangle">
                <a:avLst/>
              </a:prstGeom>
              <a:pattFill prst="dkHorz">
                <a:fgClr>
                  <a:srgbClr val="FF7D7D"/>
                </a:fgClr>
                <a:bgClr>
                  <a:schemeClr val="bg1"/>
                </a:bgClr>
              </a:pattFill>
              <a:ln w="15875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1" name="组合 60"/>
              <p:cNvGrpSpPr/>
              <p:nvPr/>
            </p:nvGrpSpPr>
            <p:grpSpPr>
              <a:xfrm>
                <a:off x="1619672" y="3091408"/>
                <a:ext cx="2441145" cy="2593479"/>
                <a:chOff x="1547664" y="2492896"/>
                <a:chExt cx="2441145" cy="2593479"/>
              </a:xfrm>
            </p:grpSpPr>
            <p:grpSp>
              <p:nvGrpSpPr>
                <p:cNvPr id="60" name="组合 59"/>
                <p:cNvGrpSpPr/>
                <p:nvPr/>
              </p:nvGrpSpPr>
              <p:grpSpPr>
                <a:xfrm>
                  <a:off x="1547664" y="2492896"/>
                  <a:ext cx="792088" cy="792088"/>
                  <a:chOff x="1547664" y="2492896"/>
                  <a:chExt cx="792088" cy="792088"/>
                </a:xfrm>
              </p:grpSpPr>
              <p:cxnSp>
                <p:nvCxnSpPr>
                  <p:cNvPr id="13" name="直接连接符 12"/>
                  <p:cNvCxnSpPr/>
                  <p:nvPr/>
                </p:nvCxnSpPr>
                <p:spPr>
                  <a:xfrm flipV="1">
                    <a:off x="1547664" y="2492896"/>
                    <a:ext cx="720080" cy="72008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" name="直接连接符 13"/>
                  <p:cNvCxnSpPr/>
                  <p:nvPr/>
                </p:nvCxnSpPr>
                <p:spPr>
                  <a:xfrm flipV="1">
                    <a:off x="1619672" y="2564904"/>
                    <a:ext cx="720080" cy="72008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59" name="组合 58"/>
                <p:cNvGrpSpPr/>
                <p:nvPr/>
              </p:nvGrpSpPr>
              <p:grpSpPr>
                <a:xfrm>
                  <a:off x="3235351" y="4270085"/>
                  <a:ext cx="753458" cy="816290"/>
                  <a:chOff x="3235351" y="4270085"/>
                  <a:chExt cx="753458" cy="816290"/>
                </a:xfrm>
              </p:grpSpPr>
              <p:cxnSp>
                <p:nvCxnSpPr>
                  <p:cNvPr id="36" name="直接连接符 35"/>
                  <p:cNvCxnSpPr/>
                  <p:nvPr/>
                </p:nvCxnSpPr>
                <p:spPr>
                  <a:xfrm rot="1552008" flipV="1">
                    <a:off x="3235351" y="4270085"/>
                    <a:ext cx="720080" cy="72008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7" name="直接连接符 36"/>
                  <p:cNvCxnSpPr/>
                  <p:nvPr/>
                </p:nvCxnSpPr>
                <p:spPr>
                  <a:xfrm rot="1552008" flipV="1">
                    <a:off x="3268729" y="4366295"/>
                    <a:ext cx="720080" cy="72008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51" name="TextBox 50"/>
              <p:cNvSpPr txBox="1"/>
              <p:nvPr/>
            </p:nvSpPr>
            <p:spPr>
              <a:xfrm>
                <a:off x="683568" y="1591434"/>
                <a:ext cx="10081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 err="1" smtClean="0"/>
                  <a:t>Cl</a:t>
                </a:r>
                <a:endParaRPr lang="zh-CN" altLang="en-US" sz="4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339752" y="1879466"/>
                <a:ext cx="10081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b="1" dirty="0">
                    <a:solidFill>
                      <a:srgbClr val="7030A0"/>
                    </a:solidFill>
                  </a:rPr>
                  <a:t>5</a:t>
                </a:r>
                <a:endParaRPr lang="zh-CN" altLang="en-US" sz="4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059832" y="1867272"/>
                <a:ext cx="10081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b="1" dirty="0">
                    <a:solidFill>
                      <a:srgbClr val="7030A0"/>
                    </a:solidFill>
                  </a:rPr>
                  <a:t>4</a:t>
                </a:r>
                <a:endParaRPr lang="zh-CN" altLang="en-US" sz="4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339752" y="2587352"/>
                <a:ext cx="10081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b="1" dirty="0">
                    <a:solidFill>
                      <a:srgbClr val="7030A0"/>
                    </a:solidFill>
                  </a:rPr>
                  <a:t>6</a:t>
                </a:r>
                <a:endParaRPr lang="zh-CN" altLang="en-US" sz="4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059832" y="2587352"/>
                <a:ext cx="10081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b="1" dirty="0">
                    <a:solidFill>
                      <a:srgbClr val="7030A0"/>
                    </a:solidFill>
                  </a:rPr>
                  <a:t>7</a:t>
                </a:r>
                <a:endParaRPr lang="zh-CN" altLang="en-US" sz="4000" b="1" dirty="0">
                  <a:solidFill>
                    <a:srgbClr val="7030A0"/>
                  </a:solidFill>
                </a:endParaRPr>
              </a:p>
            </p:txBody>
          </p:sp>
        </p:grpSp>
      </p:grpSp>
      <p:sp>
        <p:nvSpPr>
          <p:cNvPr id="65" name="副标题 64"/>
          <p:cNvSpPr>
            <a:spLocks noGrp="1"/>
          </p:cNvSpPr>
          <p:nvPr>
            <p:ph type="subTitle" idx="1"/>
          </p:nvPr>
        </p:nvSpPr>
        <p:spPr>
          <a:xfrm>
            <a:off x="-4150348" y="6453336"/>
            <a:ext cx="6400800" cy="1752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6" name="标题 65"/>
          <p:cNvSpPr>
            <a:spLocks noGrp="1"/>
          </p:cNvSpPr>
          <p:nvPr>
            <p:ph type="ctrTitle"/>
          </p:nvPr>
        </p:nvSpPr>
        <p:spPr>
          <a:xfrm>
            <a:off x="-4109143" y="6858000"/>
            <a:ext cx="7772400" cy="1470025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76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5</cp:revision>
  <dcterms:created xsi:type="dcterms:W3CDTF">2012-09-22T20:53:22Z</dcterms:created>
  <dcterms:modified xsi:type="dcterms:W3CDTF">2012-09-22T21:27:43Z</dcterms:modified>
</cp:coreProperties>
</file>