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4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5" y="3294112"/>
            <a:ext cx="81724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526688" y="2586526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</a:rPr>
              <a:t>C6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19672" y="2844225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</a:rPr>
              <a:t>C1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5" y="1367805"/>
            <a:ext cx="32861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44005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436096" y="3276273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</a:rPr>
              <a:t>C5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44208" y="3564305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</a:rPr>
              <a:t>C7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76256" y="3140968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</a:rPr>
              <a:t>C4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6296" y="3564305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</a:rPr>
              <a:t>C2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56376" y="299695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</a:rPr>
              <a:t>C3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 rot="5400000">
            <a:off x="482580" y="1402772"/>
            <a:ext cx="3441885" cy="3327941"/>
          </a:xfrm>
          <a:custGeom>
            <a:avLst/>
            <a:gdLst>
              <a:gd name="connsiteX0" fmla="*/ 0 w 1942865"/>
              <a:gd name="connsiteY0" fmla="*/ 0 h 3327941"/>
              <a:gd name="connsiteX1" fmla="*/ 971433 w 1942865"/>
              <a:gd name="connsiteY1" fmla="*/ 0 h 3327941"/>
              <a:gd name="connsiteX2" fmla="*/ 1942865 w 1942865"/>
              <a:gd name="connsiteY2" fmla="*/ 1663971 h 3327941"/>
              <a:gd name="connsiteX3" fmla="*/ 971433 w 1942865"/>
              <a:gd name="connsiteY3" fmla="*/ 3327941 h 3327941"/>
              <a:gd name="connsiteX4" fmla="*/ 0 w 1942865"/>
              <a:gd name="connsiteY4" fmla="*/ 3327941 h 3327941"/>
              <a:gd name="connsiteX5" fmla="*/ 0 w 1942865"/>
              <a:gd name="connsiteY5" fmla="*/ 0 h 3327941"/>
              <a:gd name="connsiteX0" fmla="*/ 0 w 3471862"/>
              <a:gd name="connsiteY0" fmla="*/ 0 h 3327941"/>
              <a:gd name="connsiteX1" fmla="*/ 971433 w 3471862"/>
              <a:gd name="connsiteY1" fmla="*/ 0 h 3327941"/>
              <a:gd name="connsiteX2" fmla="*/ 3471862 w 3471862"/>
              <a:gd name="connsiteY2" fmla="*/ 1993754 h 3327941"/>
              <a:gd name="connsiteX3" fmla="*/ 971433 w 3471862"/>
              <a:gd name="connsiteY3" fmla="*/ 3327941 h 3327941"/>
              <a:gd name="connsiteX4" fmla="*/ 0 w 3471862"/>
              <a:gd name="connsiteY4" fmla="*/ 3327941 h 3327941"/>
              <a:gd name="connsiteX5" fmla="*/ 0 w 3471862"/>
              <a:gd name="connsiteY5" fmla="*/ 0 h 3327941"/>
              <a:gd name="connsiteX0" fmla="*/ 0 w 3471865"/>
              <a:gd name="connsiteY0" fmla="*/ 0 h 3327941"/>
              <a:gd name="connsiteX1" fmla="*/ 971433 w 3471865"/>
              <a:gd name="connsiteY1" fmla="*/ 0 h 3327941"/>
              <a:gd name="connsiteX2" fmla="*/ 3471865 w 3471865"/>
              <a:gd name="connsiteY2" fmla="*/ 3177977 h 3327941"/>
              <a:gd name="connsiteX3" fmla="*/ 971433 w 3471865"/>
              <a:gd name="connsiteY3" fmla="*/ 3327941 h 3327941"/>
              <a:gd name="connsiteX4" fmla="*/ 0 w 3471865"/>
              <a:gd name="connsiteY4" fmla="*/ 3327941 h 3327941"/>
              <a:gd name="connsiteX5" fmla="*/ 0 w 3471865"/>
              <a:gd name="connsiteY5" fmla="*/ 0 h 3327941"/>
              <a:gd name="connsiteX0" fmla="*/ 0 w 3441885"/>
              <a:gd name="connsiteY0" fmla="*/ 0 h 3327941"/>
              <a:gd name="connsiteX1" fmla="*/ 971433 w 3441885"/>
              <a:gd name="connsiteY1" fmla="*/ 0 h 3327941"/>
              <a:gd name="connsiteX2" fmla="*/ 3441885 w 3441885"/>
              <a:gd name="connsiteY2" fmla="*/ 3073046 h 3327941"/>
              <a:gd name="connsiteX3" fmla="*/ 971433 w 3441885"/>
              <a:gd name="connsiteY3" fmla="*/ 3327941 h 3327941"/>
              <a:gd name="connsiteX4" fmla="*/ 0 w 3441885"/>
              <a:gd name="connsiteY4" fmla="*/ 3327941 h 3327941"/>
              <a:gd name="connsiteX5" fmla="*/ 0 w 3441885"/>
              <a:gd name="connsiteY5" fmla="*/ 0 h 332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1885" h="3327941">
                <a:moveTo>
                  <a:pt x="0" y="0"/>
                </a:moveTo>
                <a:lnTo>
                  <a:pt x="971433" y="0"/>
                </a:lnTo>
                <a:lnTo>
                  <a:pt x="3441885" y="3073046"/>
                </a:lnTo>
                <a:lnTo>
                  <a:pt x="971433" y="3327941"/>
                </a:lnTo>
                <a:lnTo>
                  <a:pt x="0" y="332794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7D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五边形 7"/>
          <p:cNvSpPr/>
          <p:nvPr/>
        </p:nvSpPr>
        <p:spPr>
          <a:xfrm rot="5400000">
            <a:off x="4627140" y="868078"/>
            <a:ext cx="3441885" cy="4416263"/>
          </a:xfrm>
          <a:custGeom>
            <a:avLst/>
            <a:gdLst>
              <a:gd name="connsiteX0" fmla="*/ 0 w 1942865"/>
              <a:gd name="connsiteY0" fmla="*/ 0 h 3327941"/>
              <a:gd name="connsiteX1" fmla="*/ 971433 w 1942865"/>
              <a:gd name="connsiteY1" fmla="*/ 0 h 3327941"/>
              <a:gd name="connsiteX2" fmla="*/ 1942865 w 1942865"/>
              <a:gd name="connsiteY2" fmla="*/ 1663971 h 3327941"/>
              <a:gd name="connsiteX3" fmla="*/ 971433 w 1942865"/>
              <a:gd name="connsiteY3" fmla="*/ 3327941 h 3327941"/>
              <a:gd name="connsiteX4" fmla="*/ 0 w 1942865"/>
              <a:gd name="connsiteY4" fmla="*/ 3327941 h 3327941"/>
              <a:gd name="connsiteX5" fmla="*/ 0 w 1942865"/>
              <a:gd name="connsiteY5" fmla="*/ 0 h 3327941"/>
              <a:gd name="connsiteX0" fmla="*/ 0 w 3471862"/>
              <a:gd name="connsiteY0" fmla="*/ 0 h 3327941"/>
              <a:gd name="connsiteX1" fmla="*/ 971433 w 3471862"/>
              <a:gd name="connsiteY1" fmla="*/ 0 h 3327941"/>
              <a:gd name="connsiteX2" fmla="*/ 3471862 w 3471862"/>
              <a:gd name="connsiteY2" fmla="*/ 1993754 h 3327941"/>
              <a:gd name="connsiteX3" fmla="*/ 971433 w 3471862"/>
              <a:gd name="connsiteY3" fmla="*/ 3327941 h 3327941"/>
              <a:gd name="connsiteX4" fmla="*/ 0 w 3471862"/>
              <a:gd name="connsiteY4" fmla="*/ 3327941 h 3327941"/>
              <a:gd name="connsiteX5" fmla="*/ 0 w 3471862"/>
              <a:gd name="connsiteY5" fmla="*/ 0 h 3327941"/>
              <a:gd name="connsiteX0" fmla="*/ 0 w 3471865"/>
              <a:gd name="connsiteY0" fmla="*/ 0 h 3327941"/>
              <a:gd name="connsiteX1" fmla="*/ 971433 w 3471865"/>
              <a:gd name="connsiteY1" fmla="*/ 0 h 3327941"/>
              <a:gd name="connsiteX2" fmla="*/ 3471865 w 3471865"/>
              <a:gd name="connsiteY2" fmla="*/ 3177977 h 3327941"/>
              <a:gd name="connsiteX3" fmla="*/ 971433 w 3471865"/>
              <a:gd name="connsiteY3" fmla="*/ 3327941 h 3327941"/>
              <a:gd name="connsiteX4" fmla="*/ 0 w 3471865"/>
              <a:gd name="connsiteY4" fmla="*/ 3327941 h 3327941"/>
              <a:gd name="connsiteX5" fmla="*/ 0 w 3471865"/>
              <a:gd name="connsiteY5" fmla="*/ 0 h 3327941"/>
              <a:gd name="connsiteX0" fmla="*/ 0 w 3441885"/>
              <a:gd name="connsiteY0" fmla="*/ 0 h 3327941"/>
              <a:gd name="connsiteX1" fmla="*/ 971433 w 3441885"/>
              <a:gd name="connsiteY1" fmla="*/ 0 h 3327941"/>
              <a:gd name="connsiteX2" fmla="*/ 3441885 w 3441885"/>
              <a:gd name="connsiteY2" fmla="*/ 3073046 h 3327941"/>
              <a:gd name="connsiteX3" fmla="*/ 971433 w 3441885"/>
              <a:gd name="connsiteY3" fmla="*/ 3327941 h 3327941"/>
              <a:gd name="connsiteX4" fmla="*/ 0 w 3441885"/>
              <a:gd name="connsiteY4" fmla="*/ 3327941 h 3327941"/>
              <a:gd name="connsiteX5" fmla="*/ 0 w 3441885"/>
              <a:gd name="connsiteY5" fmla="*/ 0 h 3327941"/>
              <a:gd name="connsiteX0" fmla="*/ 0 w 3441885"/>
              <a:gd name="connsiteY0" fmla="*/ 0 h 3327941"/>
              <a:gd name="connsiteX1" fmla="*/ 971433 w 3441885"/>
              <a:gd name="connsiteY1" fmla="*/ 0 h 3327941"/>
              <a:gd name="connsiteX2" fmla="*/ 3441885 w 3441885"/>
              <a:gd name="connsiteY2" fmla="*/ 712169 h 3327941"/>
              <a:gd name="connsiteX3" fmla="*/ 971433 w 3441885"/>
              <a:gd name="connsiteY3" fmla="*/ 3327941 h 3327941"/>
              <a:gd name="connsiteX4" fmla="*/ 0 w 3441885"/>
              <a:gd name="connsiteY4" fmla="*/ 3327941 h 3327941"/>
              <a:gd name="connsiteX5" fmla="*/ 0 w 3441885"/>
              <a:gd name="connsiteY5" fmla="*/ 0 h 332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1885" h="3327941">
                <a:moveTo>
                  <a:pt x="0" y="0"/>
                </a:moveTo>
                <a:lnTo>
                  <a:pt x="971433" y="0"/>
                </a:lnTo>
                <a:lnTo>
                  <a:pt x="3441885" y="712169"/>
                </a:lnTo>
                <a:lnTo>
                  <a:pt x="971433" y="3327941"/>
                </a:lnTo>
                <a:lnTo>
                  <a:pt x="0" y="332794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7D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9</cp:revision>
  <cp:lastPrinted>2012-09-24T03:18:25Z</cp:lastPrinted>
  <dcterms:created xsi:type="dcterms:W3CDTF">2012-09-22T20:53:22Z</dcterms:created>
  <dcterms:modified xsi:type="dcterms:W3CDTF">2012-09-24T03:38:40Z</dcterms:modified>
</cp:coreProperties>
</file>