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CD2D"/>
    <a:srgbClr val="ED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2" y="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3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1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6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5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4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3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0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7348-D015-4813-B25D-20C82B61756F}" type="datetimeFigureOut">
              <a:rPr lang="zh-CN" altLang="en-US" smtClean="0"/>
              <a:t>2012-12-15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F63-1069-42C6-89DF-29C12C3169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78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副标题 64"/>
          <p:cNvSpPr>
            <a:spLocks noGrp="1"/>
          </p:cNvSpPr>
          <p:nvPr>
            <p:ph type="subTitle" idx="1"/>
          </p:nvPr>
        </p:nvSpPr>
        <p:spPr>
          <a:xfrm>
            <a:off x="-4150348" y="6453336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6" name="标题 65"/>
          <p:cNvSpPr>
            <a:spLocks noGrp="1"/>
          </p:cNvSpPr>
          <p:nvPr>
            <p:ph type="ctrTitle"/>
          </p:nvPr>
        </p:nvSpPr>
        <p:spPr>
          <a:xfrm>
            <a:off x="-4109143" y="6858000"/>
            <a:ext cx="7772400" cy="147002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5" y="3294112"/>
            <a:ext cx="81724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76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12</cp:revision>
  <cp:lastPrinted>2012-12-15T17:30:26Z</cp:lastPrinted>
  <dcterms:created xsi:type="dcterms:W3CDTF">2012-09-22T20:53:22Z</dcterms:created>
  <dcterms:modified xsi:type="dcterms:W3CDTF">2012-12-16T08:16:21Z</dcterms:modified>
</cp:coreProperties>
</file>