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D7D"/>
    <a:srgbClr val="FFCD2D"/>
    <a:srgbClr val="EDF1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1392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2012-9-23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082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2012-9-23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304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2012-9-23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01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2012-9-23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869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2012-9-23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1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2012-9-23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59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2012-9-23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251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2012-9-23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441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2012-9-23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630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2012-9-23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077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2012-9-23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370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A7348-D015-4813-B25D-20C82B61756F}" type="datetimeFigureOut">
              <a:rPr lang="zh-CN" altLang="en-US" smtClean="0"/>
              <a:t>2012-9-23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788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副标题 64"/>
          <p:cNvSpPr>
            <a:spLocks noGrp="1"/>
          </p:cNvSpPr>
          <p:nvPr>
            <p:ph type="subTitle" idx="1"/>
          </p:nvPr>
        </p:nvSpPr>
        <p:spPr>
          <a:xfrm>
            <a:off x="-4150348" y="6453336"/>
            <a:ext cx="6400800" cy="1752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6" name="标题 65"/>
          <p:cNvSpPr>
            <a:spLocks noGrp="1"/>
          </p:cNvSpPr>
          <p:nvPr>
            <p:ph type="ctrTitle"/>
          </p:nvPr>
        </p:nvSpPr>
        <p:spPr>
          <a:xfrm>
            <a:off x="-4109143" y="6858000"/>
            <a:ext cx="7772400" cy="1470025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3212976"/>
            <a:ext cx="8016661" cy="2168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39" y="1855204"/>
            <a:ext cx="3471957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843" y="1747899"/>
            <a:ext cx="4336372" cy="930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115616" y="3204265"/>
            <a:ext cx="1008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6"/>
                </a:solidFill>
              </a:rPr>
              <a:t>H5</a:t>
            </a:r>
            <a:endParaRPr lang="zh-CN" altLang="en-US" sz="3200" b="1" dirty="0">
              <a:solidFill>
                <a:schemeClr val="accent6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83768" y="2996952"/>
            <a:ext cx="1008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6"/>
                </a:solidFill>
              </a:rPr>
              <a:t>H1</a:t>
            </a:r>
            <a:endParaRPr lang="zh-CN" altLang="en-US" sz="3200" b="1" dirty="0">
              <a:solidFill>
                <a:schemeClr val="accent6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04048" y="3132257"/>
            <a:ext cx="1008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6"/>
                </a:solidFill>
              </a:rPr>
              <a:t>H4</a:t>
            </a:r>
            <a:endParaRPr lang="zh-CN" altLang="en-US" sz="3200" b="1" dirty="0">
              <a:solidFill>
                <a:schemeClr val="accent6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68144" y="3420289"/>
            <a:ext cx="1008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6"/>
                </a:solidFill>
              </a:rPr>
              <a:t>H2</a:t>
            </a:r>
            <a:endParaRPr lang="zh-CN" altLang="en-US" sz="3200" b="1" dirty="0">
              <a:solidFill>
                <a:schemeClr val="accent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92280" y="3140968"/>
            <a:ext cx="1008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6"/>
                </a:solidFill>
              </a:rPr>
              <a:t>H3</a:t>
            </a:r>
            <a:endParaRPr lang="zh-CN" altLang="en-US" sz="3200" b="1" dirty="0">
              <a:solidFill>
                <a:schemeClr val="accent6"/>
              </a:solidFill>
            </a:endParaRPr>
          </a:p>
        </p:txBody>
      </p:sp>
      <p:sp>
        <p:nvSpPr>
          <p:cNvPr id="4" name="矩形标注 3"/>
          <p:cNvSpPr/>
          <p:nvPr/>
        </p:nvSpPr>
        <p:spPr>
          <a:xfrm>
            <a:off x="539553" y="1628799"/>
            <a:ext cx="3473243" cy="2959690"/>
          </a:xfrm>
          <a:custGeom>
            <a:avLst/>
            <a:gdLst>
              <a:gd name="connsiteX0" fmla="*/ 0 w 3473243"/>
              <a:gd name="connsiteY0" fmla="*/ 0 h 1800200"/>
              <a:gd name="connsiteX1" fmla="*/ 578874 w 3473243"/>
              <a:gd name="connsiteY1" fmla="*/ 0 h 1800200"/>
              <a:gd name="connsiteX2" fmla="*/ 578874 w 3473243"/>
              <a:gd name="connsiteY2" fmla="*/ 0 h 1800200"/>
              <a:gd name="connsiteX3" fmla="*/ 1447185 w 3473243"/>
              <a:gd name="connsiteY3" fmla="*/ 0 h 1800200"/>
              <a:gd name="connsiteX4" fmla="*/ 3473243 w 3473243"/>
              <a:gd name="connsiteY4" fmla="*/ 0 h 1800200"/>
              <a:gd name="connsiteX5" fmla="*/ 3473243 w 3473243"/>
              <a:gd name="connsiteY5" fmla="*/ 1050117 h 1800200"/>
              <a:gd name="connsiteX6" fmla="*/ 3473243 w 3473243"/>
              <a:gd name="connsiteY6" fmla="*/ 1050117 h 1800200"/>
              <a:gd name="connsiteX7" fmla="*/ 3473243 w 3473243"/>
              <a:gd name="connsiteY7" fmla="*/ 1500167 h 1800200"/>
              <a:gd name="connsiteX8" fmla="*/ 3473243 w 3473243"/>
              <a:gd name="connsiteY8" fmla="*/ 1800200 h 1800200"/>
              <a:gd name="connsiteX9" fmla="*/ 1447185 w 3473243"/>
              <a:gd name="connsiteY9" fmla="*/ 1800200 h 1800200"/>
              <a:gd name="connsiteX10" fmla="*/ 1013041 w 3473243"/>
              <a:gd name="connsiteY10" fmla="*/ 2025225 h 1800200"/>
              <a:gd name="connsiteX11" fmla="*/ 578874 w 3473243"/>
              <a:gd name="connsiteY11" fmla="*/ 1800200 h 1800200"/>
              <a:gd name="connsiteX12" fmla="*/ 0 w 3473243"/>
              <a:gd name="connsiteY12" fmla="*/ 1800200 h 1800200"/>
              <a:gd name="connsiteX13" fmla="*/ 0 w 3473243"/>
              <a:gd name="connsiteY13" fmla="*/ 1500167 h 1800200"/>
              <a:gd name="connsiteX14" fmla="*/ 0 w 3473243"/>
              <a:gd name="connsiteY14" fmla="*/ 1050117 h 1800200"/>
              <a:gd name="connsiteX15" fmla="*/ 0 w 3473243"/>
              <a:gd name="connsiteY15" fmla="*/ 1050117 h 1800200"/>
              <a:gd name="connsiteX16" fmla="*/ 0 w 3473243"/>
              <a:gd name="connsiteY16" fmla="*/ 0 h 1800200"/>
              <a:gd name="connsiteX0" fmla="*/ 0 w 3473243"/>
              <a:gd name="connsiteY0" fmla="*/ 0 h 3389157"/>
              <a:gd name="connsiteX1" fmla="*/ 578874 w 3473243"/>
              <a:gd name="connsiteY1" fmla="*/ 0 h 3389157"/>
              <a:gd name="connsiteX2" fmla="*/ 578874 w 3473243"/>
              <a:gd name="connsiteY2" fmla="*/ 0 h 3389157"/>
              <a:gd name="connsiteX3" fmla="*/ 1447185 w 3473243"/>
              <a:gd name="connsiteY3" fmla="*/ 0 h 3389157"/>
              <a:gd name="connsiteX4" fmla="*/ 3473243 w 3473243"/>
              <a:gd name="connsiteY4" fmla="*/ 0 h 3389157"/>
              <a:gd name="connsiteX5" fmla="*/ 3473243 w 3473243"/>
              <a:gd name="connsiteY5" fmla="*/ 1050117 h 3389157"/>
              <a:gd name="connsiteX6" fmla="*/ 3473243 w 3473243"/>
              <a:gd name="connsiteY6" fmla="*/ 1050117 h 3389157"/>
              <a:gd name="connsiteX7" fmla="*/ 3473243 w 3473243"/>
              <a:gd name="connsiteY7" fmla="*/ 1500167 h 3389157"/>
              <a:gd name="connsiteX8" fmla="*/ 3473243 w 3473243"/>
              <a:gd name="connsiteY8" fmla="*/ 1800200 h 3389157"/>
              <a:gd name="connsiteX9" fmla="*/ 1447185 w 3473243"/>
              <a:gd name="connsiteY9" fmla="*/ 1800200 h 3389157"/>
              <a:gd name="connsiteX10" fmla="*/ 1013041 w 3473243"/>
              <a:gd name="connsiteY10" fmla="*/ 2025225 h 3389157"/>
              <a:gd name="connsiteX11" fmla="*/ 1673156 w 3473243"/>
              <a:gd name="connsiteY11" fmla="*/ 3389157 h 3389157"/>
              <a:gd name="connsiteX12" fmla="*/ 0 w 3473243"/>
              <a:gd name="connsiteY12" fmla="*/ 1800200 h 3389157"/>
              <a:gd name="connsiteX13" fmla="*/ 0 w 3473243"/>
              <a:gd name="connsiteY13" fmla="*/ 1500167 h 3389157"/>
              <a:gd name="connsiteX14" fmla="*/ 0 w 3473243"/>
              <a:gd name="connsiteY14" fmla="*/ 1050117 h 3389157"/>
              <a:gd name="connsiteX15" fmla="*/ 0 w 3473243"/>
              <a:gd name="connsiteY15" fmla="*/ 1050117 h 3389157"/>
              <a:gd name="connsiteX16" fmla="*/ 0 w 3473243"/>
              <a:gd name="connsiteY16" fmla="*/ 0 h 3389157"/>
              <a:gd name="connsiteX0" fmla="*/ 0 w 3473243"/>
              <a:gd name="connsiteY0" fmla="*/ 0 h 3389157"/>
              <a:gd name="connsiteX1" fmla="*/ 578874 w 3473243"/>
              <a:gd name="connsiteY1" fmla="*/ 0 h 3389157"/>
              <a:gd name="connsiteX2" fmla="*/ 578874 w 3473243"/>
              <a:gd name="connsiteY2" fmla="*/ 0 h 3389157"/>
              <a:gd name="connsiteX3" fmla="*/ 1447185 w 3473243"/>
              <a:gd name="connsiteY3" fmla="*/ 0 h 3389157"/>
              <a:gd name="connsiteX4" fmla="*/ 3473243 w 3473243"/>
              <a:gd name="connsiteY4" fmla="*/ 0 h 3389157"/>
              <a:gd name="connsiteX5" fmla="*/ 3473243 w 3473243"/>
              <a:gd name="connsiteY5" fmla="*/ 1050117 h 3389157"/>
              <a:gd name="connsiteX6" fmla="*/ 3473243 w 3473243"/>
              <a:gd name="connsiteY6" fmla="*/ 1050117 h 3389157"/>
              <a:gd name="connsiteX7" fmla="*/ 3473243 w 3473243"/>
              <a:gd name="connsiteY7" fmla="*/ 1500167 h 3389157"/>
              <a:gd name="connsiteX8" fmla="*/ 3473243 w 3473243"/>
              <a:gd name="connsiteY8" fmla="*/ 1800200 h 3389157"/>
              <a:gd name="connsiteX9" fmla="*/ 1447185 w 3473243"/>
              <a:gd name="connsiteY9" fmla="*/ 1800200 h 3389157"/>
              <a:gd name="connsiteX10" fmla="*/ 1673156 w 3473243"/>
              <a:gd name="connsiteY10" fmla="*/ 3389157 h 3389157"/>
              <a:gd name="connsiteX11" fmla="*/ 0 w 3473243"/>
              <a:gd name="connsiteY11" fmla="*/ 1800200 h 3389157"/>
              <a:gd name="connsiteX12" fmla="*/ 0 w 3473243"/>
              <a:gd name="connsiteY12" fmla="*/ 1500167 h 3389157"/>
              <a:gd name="connsiteX13" fmla="*/ 0 w 3473243"/>
              <a:gd name="connsiteY13" fmla="*/ 1050117 h 3389157"/>
              <a:gd name="connsiteX14" fmla="*/ 0 w 3473243"/>
              <a:gd name="connsiteY14" fmla="*/ 1050117 h 3389157"/>
              <a:gd name="connsiteX15" fmla="*/ 0 w 3473243"/>
              <a:gd name="connsiteY15" fmla="*/ 0 h 3389157"/>
              <a:gd name="connsiteX0" fmla="*/ 0 w 3473243"/>
              <a:gd name="connsiteY0" fmla="*/ 0 h 3389157"/>
              <a:gd name="connsiteX1" fmla="*/ 578874 w 3473243"/>
              <a:gd name="connsiteY1" fmla="*/ 0 h 3389157"/>
              <a:gd name="connsiteX2" fmla="*/ 578874 w 3473243"/>
              <a:gd name="connsiteY2" fmla="*/ 0 h 3389157"/>
              <a:gd name="connsiteX3" fmla="*/ 1447185 w 3473243"/>
              <a:gd name="connsiteY3" fmla="*/ 0 h 3389157"/>
              <a:gd name="connsiteX4" fmla="*/ 3473243 w 3473243"/>
              <a:gd name="connsiteY4" fmla="*/ 0 h 3389157"/>
              <a:gd name="connsiteX5" fmla="*/ 3473243 w 3473243"/>
              <a:gd name="connsiteY5" fmla="*/ 1050117 h 3389157"/>
              <a:gd name="connsiteX6" fmla="*/ 3473243 w 3473243"/>
              <a:gd name="connsiteY6" fmla="*/ 1050117 h 3389157"/>
              <a:gd name="connsiteX7" fmla="*/ 3473243 w 3473243"/>
              <a:gd name="connsiteY7" fmla="*/ 1500167 h 3389157"/>
              <a:gd name="connsiteX8" fmla="*/ 3473243 w 3473243"/>
              <a:gd name="connsiteY8" fmla="*/ 1800200 h 3389157"/>
              <a:gd name="connsiteX9" fmla="*/ 1673156 w 3473243"/>
              <a:gd name="connsiteY9" fmla="*/ 3389157 h 3389157"/>
              <a:gd name="connsiteX10" fmla="*/ 0 w 3473243"/>
              <a:gd name="connsiteY10" fmla="*/ 1800200 h 3389157"/>
              <a:gd name="connsiteX11" fmla="*/ 0 w 3473243"/>
              <a:gd name="connsiteY11" fmla="*/ 1500167 h 3389157"/>
              <a:gd name="connsiteX12" fmla="*/ 0 w 3473243"/>
              <a:gd name="connsiteY12" fmla="*/ 1050117 h 3389157"/>
              <a:gd name="connsiteX13" fmla="*/ 0 w 3473243"/>
              <a:gd name="connsiteY13" fmla="*/ 1050117 h 3389157"/>
              <a:gd name="connsiteX14" fmla="*/ 0 w 3473243"/>
              <a:gd name="connsiteY14" fmla="*/ 0 h 3389157"/>
              <a:gd name="connsiteX0" fmla="*/ 0 w 3473243"/>
              <a:gd name="connsiteY0" fmla="*/ 0 h 3389157"/>
              <a:gd name="connsiteX1" fmla="*/ 578874 w 3473243"/>
              <a:gd name="connsiteY1" fmla="*/ 0 h 3389157"/>
              <a:gd name="connsiteX2" fmla="*/ 578874 w 3473243"/>
              <a:gd name="connsiteY2" fmla="*/ 0 h 3389157"/>
              <a:gd name="connsiteX3" fmla="*/ 1447185 w 3473243"/>
              <a:gd name="connsiteY3" fmla="*/ 0 h 3389157"/>
              <a:gd name="connsiteX4" fmla="*/ 3473243 w 3473243"/>
              <a:gd name="connsiteY4" fmla="*/ 0 h 3389157"/>
              <a:gd name="connsiteX5" fmla="*/ 3473243 w 3473243"/>
              <a:gd name="connsiteY5" fmla="*/ 1050117 h 3389157"/>
              <a:gd name="connsiteX6" fmla="*/ 3473243 w 3473243"/>
              <a:gd name="connsiteY6" fmla="*/ 1050117 h 3389157"/>
              <a:gd name="connsiteX7" fmla="*/ 3473243 w 3473243"/>
              <a:gd name="connsiteY7" fmla="*/ 1500167 h 3389157"/>
              <a:gd name="connsiteX8" fmla="*/ 3473243 w 3473243"/>
              <a:gd name="connsiteY8" fmla="*/ 1800200 h 3389157"/>
              <a:gd name="connsiteX9" fmla="*/ 2713313 w 3473243"/>
              <a:gd name="connsiteY9" fmla="*/ 3375248 h 3389157"/>
              <a:gd name="connsiteX10" fmla="*/ 1673156 w 3473243"/>
              <a:gd name="connsiteY10" fmla="*/ 3389157 h 3389157"/>
              <a:gd name="connsiteX11" fmla="*/ 0 w 3473243"/>
              <a:gd name="connsiteY11" fmla="*/ 1800200 h 3389157"/>
              <a:gd name="connsiteX12" fmla="*/ 0 w 3473243"/>
              <a:gd name="connsiteY12" fmla="*/ 1500167 h 3389157"/>
              <a:gd name="connsiteX13" fmla="*/ 0 w 3473243"/>
              <a:gd name="connsiteY13" fmla="*/ 1050117 h 3389157"/>
              <a:gd name="connsiteX14" fmla="*/ 0 w 3473243"/>
              <a:gd name="connsiteY14" fmla="*/ 1050117 h 3389157"/>
              <a:gd name="connsiteX15" fmla="*/ 0 w 3473243"/>
              <a:gd name="connsiteY15" fmla="*/ 0 h 3389157"/>
              <a:gd name="connsiteX0" fmla="*/ 1673156 w 3473243"/>
              <a:gd name="connsiteY0" fmla="*/ 3389157 h 3466688"/>
              <a:gd name="connsiteX1" fmla="*/ 0 w 3473243"/>
              <a:gd name="connsiteY1" fmla="*/ 1800200 h 3466688"/>
              <a:gd name="connsiteX2" fmla="*/ 0 w 3473243"/>
              <a:gd name="connsiteY2" fmla="*/ 1500167 h 3466688"/>
              <a:gd name="connsiteX3" fmla="*/ 0 w 3473243"/>
              <a:gd name="connsiteY3" fmla="*/ 1050117 h 3466688"/>
              <a:gd name="connsiteX4" fmla="*/ 0 w 3473243"/>
              <a:gd name="connsiteY4" fmla="*/ 1050117 h 3466688"/>
              <a:gd name="connsiteX5" fmla="*/ 0 w 3473243"/>
              <a:gd name="connsiteY5" fmla="*/ 0 h 3466688"/>
              <a:gd name="connsiteX6" fmla="*/ 578874 w 3473243"/>
              <a:gd name="connsiteY6" fmla="*/ 0 h 3466688"/>
              <a:gd name="connsiteX7" fmla="*/ 578874 w 3473243"/>
              <a:gd name="connsiteY7" fmla="*/ 0 h 3466688"/>
              <a:gd name="connsiteX8" fmla="*/ 1447185 w 3473243"/>
              <a:gd name="connsiteY8" fmla="*/ 0 h 3466688"/>
              <a:gd name="connsiteX9" fmla="*/ 3473243 w 3473243"/>
              <a:gd name="connsiteY9" fmla="*/ 0 h 3466688"/>
              <a:gd name="connsiteX10" fmla="*/ 3473243 w 3473243"/>
              <a:gd name="connsiteY10" fmla="*/ 1050117 h 3466688"/>
              <a:gd name="connsiteX11" fmla="*/ 3473243 w 3473243"/>
              <a:gd name="connsiteY11" fmla="*/ 1050117 h 3466688"/>
              <a:gd name="connsiteX12" fmla="*/ 3473243 w 3473243"/>
              <a:gd name="connsiteY12" fmla="*/ 1500167 h 3466688"/>
              <a:gd name="connsiteX13" fmla="*/ 3473243 w 3473243"/>
              <a:gd name="connsiteY13" fmla="*/ 1800200 h 3466688"/>
              <a:gd name="connsiteX14" fmla="*/ 2804753 w 3473243"/>
              <a:gd name="connsiteY14" fmla="*/ 3466688 h 3466688"/>
              <a:gd name="connsiteX0" fmla="*/ 1778087 w 3473243"/>
              <a:gd name="connsiteY0" fmla="*/ 3372033 h 3466688"/>
              <a:gd name="connsiteX1" fmla="*/ 0 w 3473243"/>
              <a:gd name="connsiteY1" fmla="*/ 1800200 h 3466688"/>
              <a:gd name="connsiteX2" fmla="*/ 0 w 3473243"/>
              <a:gd name="connsiteY2" fmla="*/ 1500167 h 3466688"/>
              <a:gd name="connsiteX3" fmla="*/ 0 w 3473243"/>
              <a:gd name="connsiteY3" fmla="*/ 1050117 h 3466688"/>
              <a:gd name="connsiteX4" fmla="*/ 0 w 3473243"/>
              <a:gd name="connsiteY4" fmla="*/ 1050117 h 3466688"/>
              <a:gd name="connsiteX5" fmla="*/ 0 w 3473243"/>
              <a:gd name="connsiteY5" fmla="*/ 0 h 3466688"/>
              <a:gd name="connsiteX6" fmla="*/ 578874 w 3473243"/>
              <a:gd name="connsiteY6" fmla="*/ 0 h 3466688"/>
              <a:gd name="connsiteX7" fmla="*/ 578874 w 3473243"/>
              <a:gd name="connsiteY7" fmla="*/ 0 h 3466688"/>
              <a:gd name="connsiteX8" fmla="*/ 1447185 w 3473243"/>
              <a:gd name="connsiteY8" fmla="*/ 0 h 3466688"/>
              <a:gd name="connsiteX9" fmla="*/ 3473243 w 3473243"/>
              <a:gd name="connsiteY9" fmla="*/ 0 h 3466688"/>
              <a:gd name="connsiteX10" fmla="*/ 3473243 w 3473243"/>
              <a:gd name="connsiteY10" fmla="*/ 1050117 h 3466688"/>
              <a:gd name="connsiteX11" fmla="*/ 3473243 w 3473243"/>
              <a:gd name="connsiteY11" fmla="*/ 1050117 h 3466688"/>
              <a:gd name="connsiteX12" fmla="*/ 3473243 w 3473243"/>
              <a:gd name="connsiteY12" fmla="*/ 1500167 h 3466688"/>
              <a:gd name="connsiteX13" fmla="*/ 3473243 w 3473243"/>
              <a:gd name="connsiteY13" fmla="*/ 1800200 h 3466688"/>
              <a:gd name="connsiteX14" fmla="*/ 2804753 w 3473243"/>
              <a:gd name="connsiteY14" fmla="*/ 3466688 h 3466688"/>
              <a:gd name="connsiteX0" fmla="*/ 1778087 w 3473243"/>
              <a:gd name="connsiteY0" fmla="*/ 3372033 h 3381066"/>
              <a:gd name="connsiteX1" fmla="*/ 0 w 3473243"/>
              <a:gd name="connsiteY1" fmla="*/ 1800200 h 3381066"/>
              <a:gd name="connsiteX2" fmla="*/ 0 w 3473243"/>
              <a:gd name="connsiteY2" fmla="*/ 1500167 h 3381066"/>
              <a:gd name="connsiteX3" fmla="*/ 0 w 3473243"/>
              <a:gd name="connsiteY3" fmla="*/ 1050117 h 3381066"/>
              <a:gd name="connsiteX4" fmla="*/ 0 w 3473243"/>
              <a:gd name="connsiteY4" fmla="*/ 1050117 h 3381066"/>
              <a:gd name="connsiteX5" fmla="*/ 0 w 3473243"/>
              <a:gd name="connsiteY5" fmla="*/ 0 h 3381066"/>
              <a:gd name="connsiteX6" fmla="*/ 578874 w 3473243"/>
              <a:gd name="connsiteY6" fmla="*/ 0 h 3381066"/>
              <a:gd name="connsiteX7" fmla="*/ 578874 w 3473243"/>
              <a:gd name="connsiteY7" fmla="*/ 0 h 3381066"/>
              <a:gd name="connsiteX8" fmla="*/ 1447185 w 3473243"/>
              <a:gd name="connsiteY8" fmla="*/ 0 h 3381066"/>
              <a:gd name="connsiteX9" fmla="*/ 3473243 w 3473243"/>
              <a:gd name="connsiteY9" fmla="*/ 0 h 3381066"/>
              <a:gd name="connsiteX10" fmla="*/ 3473243 w 3473243"/>
              <a:gd name="connsiteY10" fmla="*/ 1050117 h 3381066"/>
              <a:gd name="connsiteX11" fmla="*/ 3473243 w 3473243"/>
              <a:gd name="connsiteY11" fmla="*/ 1050117 h 3381066"/>
              <a:gd name="connsiteX12" fmla="*/ 3473243 w 3473243"/>
              <a:gd name="connsiteY12" fmla="*/ 1500167 h 3381066"/>
              <a:gd name="connsiteX13" fmla="*/ 3473243 w 3473243"/>
              <a:gd name="connsiteY13" fmla="*/ 1800200 h 3381066"/>
              <a:gd name="connsiteX14" fmla="*/ 2834734 w 3473243"/>
              <a:gd name="connsiteY14" fmla="*/ 3381066 h 338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473243" h="3381066">
                <a:moveTo>
                  <a:pt x="1778087" y="3372033"/>
                </a:moveTo>
                <a:lnTo>
                  <a:pt x="0" y="1800200"/>
                </a:lnTo>
                <a:lnTo>
                  <a:pt x="0" y="1500167"/>
                </a:lnTo>
                <a:lnTo>
                  <a:pt x="0" y="1050117"/>
                </a:lnTo>
                <a:lnTo>
                  <a:pt x="0" y="1050117"/>
                </a:lnTo>
                <a:lnTo>
                  <a:pt x="0" y="0"/>
                </a:lnTo>
                <a:lnTo>
                  <a:pt x="578874" y="0"/>
                </a:lnTo>
                <a:lnTo>
                  <a:pt x="578874" y="0"/>
                </a:lnTo>
                <a:lnTo>
                  <a:pt x="1447185" y="0"/>
                </a:lnTo>
                <a:lnTo>
                  <a:pt x="3473243" y="0"/>
                </a:lnTo>
                <a:lnTo>
                  <a:pt x="3473243" y="1050117"/>
                </a:lnTo>
                <a:lnTo>
                  <a:pt x="3473243" y="1050117"/>
                </a:lnTo>
                <a:lnTo>
                  <a:pt x="3473243" y="1500167"/>
                </a:lnTo>
                <a:lnTo>
                  <a:pt x="3473243" y="1800200"/>
                </a:lnTo>
                <a:cubicBezTo>
                  <a:pt x="3449782" y="1800560"/>
                  <a:pt x="2766755" y="3289266"/>
                  <a:pt x="2834734" y="3381066"/>
                </a:cubicBezTo>
              </a:path>
            </a:pathLst>
          </a:custGeom>
          <a:noFill/>
          <a:ln>
            <a:solidFill>
              <a:srgbClr val="FF7D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标注 3"/>
          <p:cNvSpPr/>
          <p:nvPr/>
        </p:nvSpPr>
        <p:spPr>
          <a:xfrm>
            <a:off x="4211960" y="1628800"/>
            <a:ext cx="4344255" cy="2959690"/>
          </a:xfrm>
          <a:custGeom>
            <a:avLst/>
            <a:gdLst>
              <a:gd name="connsiteX0" fmla="*/ 0 w 3473243"/>
              <a:gd name="connsiteY0" fmla="*/ 0 h 1800200"/>
              <a:gd name="connsiteX1" fmla="*/ 578874 w 3473243"/>
              <a:gd name="connsiteY1" fmla="*/ 0 h 1800200"/>
              <a:gd name="connsiteX2" fmla="*/ 578874 w 3473243"/>
              <a:gd name="connsiteY2" fmla="*/ 0 h 1800200"/>
              <a:gd name="connsiteX3" fmla="*/ 1447185 w 3473243"/>
              <a:gd name="connsiteY3" fmla="*/ 0 h 1800200"/>
              <a:gd name="connsiteX4" fmla="*/ 3473243 w 3473243"/>
              <a:gd name="connsiteY4" fmla="*/ 0 h 1800200"/>
              <a:gd name="connsiteX5" fmla="*/ 3473243 w 3473243"/>
              <a:gd name="connsiteY5" fmla="*/ 1050117 h 1800200"/>
              <a:gd name="connsiteX6" fmla="*/ 3473243 w 3473243"/>
              <a:gd name="connsiteY6" fmla="*/ 1050117 h 1800200"/>
              <a:gd name="connsiteX7" fmla="*/ 3473243 w 3473243"/>
              <a:gd name="connsiteY7" fmla="*/ 1500167 h 1800200"/>
              <a:gd name="connsiteX8" fmla="*/ 3473243 w 3473243"/>
              <a:gd name="connsiteY8" fmla="*/ 1800200 h 1800200"/>
              <a:gd name="connsiteX9" fmla="*/ 1447185 w 3473243"/>
              <a:gd name="connsiteY9" fmla="*/ 1800200 h 1800200"/>
              <a:gd name="connsiteX10" fmla="*/ 1013041 w 3473243"/>
              <a:gd name="connsiteY10" fmla="*/ 2025225 h 1800200"/>
              <a:gd name="connsiteX11" fmla="*/ 578874 w 3473243"/>
              <a:gd name="connsiteY11" fmla="*/ 1800200 h 1800200"/>
              <a:gd name="connsiteX12" fmla="*/ 0 w 3473243"/>
              <a:gd name="connsiteY12" fmla="*/ 1800200 h 1800200"/>
              <a:gd name="connsiteX13" fmla="*/ 0 w 3473243"/>
              <a:gd name="connsiteY13" fmla="*/ 1500167 h 1800200"/>
              <a:gd name="connsiteX14" fmla="*/ 0 w 3473243"/>
              <a:gd name="connsiteY14" fmla="*/ 1050117 h 1800200"/>
              <a:gd name="connsiteX15" fmla="*/ 0 w 3473243"/>
              <a:gd name="connsiteY15" fmla="*/ 1050117 h 1800200"/>
              <a:gd name="connsiteX16" fmla="*/ 0 w 3473243"/>
              <a:gd name="connsiteY16" fmla="*/ 0 h 1800200"/>
              <a:gd name="connsiteX0" fmla="*/ 0 w 3473243"/>
              <a:gd name="connsiteY0" fmla="*/ 0 h 3389157"/>
              <a:gd name="connsiteX1" fmla="*/ 578874 w 3473243"/>
              <a:gd name="connsiteY1" fmla="*/ 0 h 3389157"/>
              <a:gd name="connsiteX2" fmla="*/ 578874 w 3473243"/>
              <a:gd name="connsiteY2" fmla="*/ 0 h 3389157"/>
              <a:gd name="connsiteX3" fmla="*/ 1447185 w 3473243"/>
              <a:gd name="connsiteY3" fmla="*/ 0 h 3389157"/>
              <a:gd name="connsiteX4" fmla="*/ 3473243 w 3473243"/>
              <a:gd name="connsiteY4" fmla="*/ 0 h 3389157"/>
              <a:gd name="connsiteX5" fmla="*/ 3473243 w 3473243"/>
              <a:gd name="connsiteY5" fmla="*/ 1050117 h 3389157"/>
              <a:gd name="connsiteX6" fmla="*/ 3473243 w 3473243"/>
              <a:gd name="connsiteY6" fmla="*/ 1050117 h 3389157"/>
              <a:gd name="connsiteX7" fmla="*/ 3473243 w 3473243"/>
              <a:gd name="connsiteY7" fmla="*/ 1500167 h 3389157"/>
              <a:gd name="connsiteX8" fmla="*/ 3473243 w 3473243"/>
              <a:gd name="connsiteY8" fmla="*/ 1800200 h 3389157"/>
              <a:gd name="connsiteX9" fmla="*/ 1447185 w 3473243"/>
              <a:gd name="connsiteY9" fmla="*/ 1800200 h 3389157"/>
              <a:gd name="connsiteX10" fmla="*/ 1013041 w 3473243"/>
              <a:gd name="connsiteY10" fmla="*/ 2025225 h 3389157"/>
              <a:gd name="connsiteX11" fmla="*/ 1673156 w 3473243"/>
              <a:gd name="connsiteY11" fmla="*/ 3389157 h 3389157"/>
              <a:gd name="connsiteX12" fmla="*/ 0 w 3473243"/>
              <a:gd name="connsiteY12" fmla="*/ 1800200 h 3389157"/>
              <a:gd name="connsiteX13" fmla="*/ 0 w 3473243"/>
              <a:gd name="connsiteY13" fmla="*/ 1500167 h 3389157"/>
              <a:gd name="connsiteX14" fmla="*/ 0 w 3473243"/>
              <a:gd name="connsiteY14" fmla="*/ 1050117 h 3389157"/>
              <a:gd name="connsiteX15" fmla="*/ 0 w 3473243"/>
              <a:gd name="connsiteY15" fmla="*/ 1050117 h 3389157"/>
              <a:gd name="connsiteX16" fmla="*/ 0 w 3473243"/>
              <a:gd name="connsiteY16" fmla="*/ 0 h 3389157"/>
              <a:gd name="connsiteX0" fmla="*/ 0 w 3473243"/>
              <a:gd name="connsiteY0" fmla="*/ 0 h 3389157"/>
              <a:gd name="connsiteX1" fmla="*/ 578874 w 3473243"/>
              <a:gd name="connsiteY1" fmla="*/ 0 h 3389157"/>
              <a:gd name="connsiteX2" fmla="*/ 578874 w 3473243"/>
              <a:gd name="connsiteY2" fmla="*/ 0 h 3389157"/>
              <a:gd name="connsiteX3" fmla="*/ 1447185 w 3473243"/>
              <a:gd name="connsiteY3" fmla="*/ 0 h 3389157"/>
              <a:gd name="connsiteX4" fmla="*/ 3473243 w 3473243"/>
              <a:gd name="connsiteY4" fmla="*/ 0 h 3389157"/>
              <a:gd name="connsiteX5" fmla="*/ 3473243 w 3473243"/>
              <a:gd name="connsiteY5" fmla="*/ 1050117 h 3389157"/>
              <a:gd name="connsiteX6" fmla="*/ 3473243 w 3473243"/>
              <a:gd name="connsiteY6" fmla="*/ 1050117 h 3389157"/>
              <a:gd name="connsiteX7" fmla="*/ 3473243 w 3473243"/>
              <a:gd name="connsiteY7" fmla="*/ 1500167 h 3389157"/>
              <a:gd name="connsiteX8" fmla="*/ 3473243 w 3473243"/>
              <a:gd name="connsiteY8" fmla="*/ 1800200 h 3389157"/>
              <a:gd name="connsiteX9" fmla="*/ 1447185 w 3473243"/>
              <a:gd name="connsiteY9" fmla="*/ 1800200 h 3389157"/>
              <a:gd name="connsiteX10" fmla="*/ 1673156 w 3473243"/>
              <a:gd name="connsiteY10" fmla="*/ 3389157 h 3389157"/>
              <a:gd name="connsiteX11" fmla="*/ 0 w 3473243"/>
              <a:gd name="connsiteY11" fmla="*/ 1800200 h 3389157"/>
              <a:gd name="connsiteX12" fmla="*/ 0 w 3473243"/>
              <a:gd name="connsiteY12" fmla="*/ 1500167 h 3389157"/>
              <a:gd name="connsiteX13" fmla="*/ 0 w 3473243"/>
              <a:gd name="connsiteY13" fmla="*/ 1050117 h 3389157"/>
              <a:gd name="connsiteX14" fmla="*/ 0 w 3473243"/>
              <a:gd name="connsiteY14" fmla="*/ 1050117 h 3389157"/>
              <a:gd name="connsiteX15" fmla="*/ 0 w 3473243"/>
              <a:gd name="connsiteY15" fmla="*/ 0 h 3389157"/>
              <a:gd name="connsiteX0" fmla="*/ 0 w 3473243"/>
              <a:gd name="connsiteY0" fmla="*/ 0 h 3389157"/>
              <a:gd name="connsiteX1" fmla="*/ 578874 w 3473243"/>
              <a:gd name="connsiteY1" fmla="*/ 0 h 3389157"/>
              <a:gd name="connsiteX2" fmla="*/ 578874 w 3473243"/>
              <a:gd name="connsiteY2" fmla="*/ 0 h 3389157"/>
              <a:gd name="connsiteX3" fmla="*/ 1447185 w 3473243"/>
              <a:gd name="connsiteY3" fmla="*/ 0 h 3389157"/>
              <a:gd name="connsiteX4" fmla="*/ 3473243 w 3473243"/>
              <a:gd name="connsiteY4" fmla="*/ 0 h 3389157"/>
              <a:gd name="connsiteX5" fmla="*/ 3473243 w 3473243"/>
              <a:gd name="connsiteY5" fmla="*/ 1050117 h 3389157"/>
              <a:gd name="connsiteX6" fmla="*/ 3473243 w 3473243"/>
              <a:gd name="connsiteY6" fmla="*/ 1050117 h 3389157"/>
              <a:gd name="connsiteX7" fmla="*/ 3473243 w 3473243"/>
              <a:gd name="connsiteY7" fmla="*/ 1500167 h 3389157"/>
              <a:gd name="connsiteX8" fmla="*/ 3473243 w 3473243"/>
              <a:gd name="connsiteY8" fmla="*/ 1800200 h 3389157"/>
              <a:gd name="connsiteX9" fmla="*/ 1673156 w 3473243"/>
              <a:gd name="connsiteY9" fmla="*/ 3389157 h 3389157"/>
              <a:gd name="connsiteX10" fmla="*/ 0 w 3473243"/>
              <a:gd name="connsiteY10" fmla="*/ 1800200 h 3389157"/>
              <a:gd name="connsiteX11" fmla="*/ 0 w 3473243"/>
              <a:gd name="connsiteY11" fmla="*/ 1500167 h 3389157"/>
              <a:gd name="connsiteX12" fmla="*/ 0 w 3473243"/>
              <a:gd name="connsiteY12" fmla="*/ 1050117 h 3389157"/>
              <a:gd name="connsiteX13" fmla="*/ 0 w 3473243"/>
              <a:gd name="connsiteY13" fmla="*/ 1050117 h 3389157"/>
              <a:gd name="connsiteX14" fmla="*/ 0 w 3473243"/>
              <a:gd name="connsiteY14" fmla="*/ 0 h 3389157"/>
              <a:gd name="connsiteX0" fmla="*/ 0 w 3473243"/>
              <a:gd name="connsiteY0" fmla="*/ 0 h 3389157"/>
              <a:gd name="connsiteX1" fmla="*/ 578874 w 3473243"/>
              <a:gd name="connsiteY1" fmla="*/ 0 h 3389157"/>
              <a:gd name="connsiteX2" fmla="*/ 578874 w 3473243"/>
              <a:gd name="connsiteY2" fmla="*/ 0 h 3389157"/>
              <a:gd name="connsiteX3" fmla="*/ 1447185 w 3473243"/>
              <a:gd name="connsiteY3" fmla="*/ 0 h 3389157"/>
              <a:gd name="connsiteX4" fmla="*/ 3473243 w 3473243"/>
              <a:gd name="connsiteY4" fmla="*/ 0 h 3389157"/>
              <a:gd name="connsiteX5" fmla="*/ 3473243 w 3473243"/>
              <a:gd name="connsiteY5" fmla="*/ 1050117 h 3389157"/>
              <a:gd name="connsiteX6" fmla="*/ 3473243 w 3473243"/>
              <a:gd name="connsiteY6" fmla="*/ 1050117 h 3389157"/>
              <a:gd name="connsiteX7" fmla="*/ 3473243 w 3473243"/>
              <a:gd name="connsiteY7" fmla="*/ 1500167 h 3389157"/>
              <a:gd name="connsiteX8" fmla="*/ 3473243 w 3473243"/>
              <a:gd name="connsiteY8" fmla="*/ 1800200 h 3389157"/>
              <a:gd name="connsiteX9" fmla="*/ 2713313 w 3473243"/>
              <a:gd name="connsiteY9" fmla="*/ 3375248 h 3389157"/>
              <a:gd name="connsiteX10" fmla="*/ 1673156 w 3473243"/>
              <a:gd name="connsiteY10" fmla="*/ 3389157 h 3389157"/>
              <a:gd name="connsiteX11" fmla="*/ 0 w 3473243"/>
              <a:gd name="connsiteY11" fmla="*/ 1800200 h 3389157"/>
              <a:gd name="connsiteX12" fmla="*/ 0 w 3473243"/>
              <a:gd name="connsiteY12" fmla="*/ 1500167 h 3389157"/>
              <a:gd name="connsiteX13" fmla="*/ 0 w 3473243"/>
              <a:gd name="connsiteY13" fmla="*/ 1050117 h 3389157"/>
              <a:gd name="connsiteX14" fmla="*/ 0 w 3473243"/>
              <a:gd name="connsiteY14" fmla="*/ 1050117 h 3389157"/>
              <a:gd name="connsiteX15" fmla="*/ 0 w 3473243"/>
              <a:gd name="connsiteY15" fmla="*/ 0 h 3389157"/>
              <a:gd name="connsiteX0" fmla="*/ 1673156 w 3473243"/>
              <a:gd name="connsiteY0" fmla="*/ 3389157 h 3466688"/>
              <a:gd name="connsiteX1" fmla="*/ 0 w 3473243"/>
              <a:gd name="connsiteY1" fmla="*/ 1800200 h 3466688"/>
              <a:gd name="connsiteX2" fmla="*/ 0 w 3473243"/>
              <a:gd name="connsiteY2" fmla="*/ 1500167 h 3466688"/>
              <a:gd name="connsiteX3" fmla="*/ 0 w 3473243"/>
              <a:gd name="connsiteY3" fmla="*/ 1050117 h 3466688"/>
              <a:gd name="connsiteX4" fmla="*/ 0 w 3473243"/>
              <a:gd name="connsiteY4" fmla="*/ 1050117 h 3466688"/>
              <a:gd name="connsiteX5" fmla="*/ 0 w 3473243"/>
              <a:gd name="connsiteY5" fmla="*/ 0 h 3466688"/>
              <a:gd name="connsiteX6" fmla="*/ 578874 w 3473243"/>
              <a:gd name="connsiteY6" fmla="*/ 0 h 3466688"/>
              <a:gd name="connsiteX7" fmla="*/ 578874 w 3473243"/>
              <a:gd name="connsiteY7" fmla="*/ 0 h 3466688"/>
              <a:gd name="connsiteX8" fmla="*/ 1447185 w 3473243"/>
              <a:gd name="connsiteY8" fmla="*/ 0 h 3466688"/>
              <a:gd name="connsiteX9" fmla="*/ 3473243 w 3473243"/>
              <a:gd name="connsiteY9" fmla="*/ 0 h 3466688"/>
              <a:gd name="connsiteX10" fmla="*/ 3473243 w 3473243"/>
              <a:gd name="connsiteY10" fmla="*/ 1050117 h 3466688"/>
              <a:gd name="connsiteX11" fmla="*/ 3473243 w 3473243"/>
              <a:gd name="connsiteY11" fmla="*/ 1050117 h 3466688"/>
              <a:gd name="connsiteX12" fmla="*/ 3473243 w 3473243"/>
              <a:gd name="connsiteY12" fmla="*/ 1500167 h 3466688"/>
              <a:gd name="connsiteX13" fmla="*/ 3473243 w 3473243"/>
              <a:gd name="connsiteY13" fmla="*/ 1800200 h 3466688"/>
              <a:gd name="connsiteX14" fmla="*/ 2804753 w 3473243"/>
              <a:gd name="connsiteY14" fmla="*/ 3466688 h 3466688"/>
              <a:gd name="connsiteX0" fmla="*/ 1778087 w 3473243"/>
              <a:gd name="connsiteY0" fmla="*/ 3372033 h 3466688"/>
              <a:gd name="connsiteX1" fmla="*/ 0 w 3473243"/>
              <a:gd name="connsiteY1" fmla="*/ 1800200 h 3466688"/>
              <a:gd name="connsiteX2" fmla="*/ 0 w 3473243"/>
              <a:gd name="connsiteY2" fmla="*/ 1500167 h 3466688"/>
              <a:gd name="connsiteX3" fmla="*/ 0 w 3473243"/>
              <a:gd name="connsiteY3" fmla="*/ 1050117 h 3466688"/>
              <a:gd name="connsiteX4" fmla="*/ 0 w 3473243"/>
              <a:gd name="connsiteY4" fmla="*/ 1050117 h 3466688"/>
              <a:gd name="connsiteX5" fmla="*/ 0 w 3473243"/>
              <a:gd name="connsiteY5" fmla="*/ 0 h 3466688"/>
              <a:gd name="connsiteX6" fmla="*/ 578874 w 3473243"/>
              <a:gd name="connsiteY6" fmla="*/ 0 h 3466688"/>
              <a:gd name="connsiteX7" fmla="*/ 578874 w 3473243"/>
              <a:gd name="connsiteY7" fmla="*/ 0 h 3466688"/>
              <a:gd name="connsiteX8" fmla="*/ 1447185 w 3473243"/>
              <a:gd name="connsiteY8" fmla="*/ 0 h 3466688"/>
              <a:gd name="connsiteX9" fmla="*/ 3473243 w 3473243"/>
              <a:gd name="connsiteY9" fmla="*/ 0 h 3466688"/>
              <a:gd name="connsiteX10" fmla="*/ 3473243 w 3473243"/>
              <a:gd name="connsiteY10" fmla="*/ 1050117 h 3466688"/>
              <a:gd name="connsiteX11" fmla="*/ 3473243 w 3473243"/>
              <a:gd name="connsiteY11" fmla="*/ 1050117 h 3466688"/>
              <a:gd name="connsiteX12" fmla="*/ 3473243 w 3473243"/>
              <a:gd name="connsiteY12" fmla="*/ 1500167 h 3466688"/>
              <a:gd name="connsiteX13" fmla="*/ 3473243 w 3473243"/>
              <a:gd name="connsiteY13" fmla="*/ 1800200 h 3466688"/>
              <a:gd name="connsiteX14" fmla="*/ 2804753 w 3473243"/>
              <a:gd name="connsiteY14" fmla="*/ 3466688 h 3466688"/>
              <a:gd name="connsiteX0" fmla="*/ 1778087 w 3473243"/>
              <a:gd name="connsiteY0" fmla="*/ 3372033 h 3381066"/>
              <a:gd name="connsiteX1" fmla="*/ 0 w 3473243"/>
              <a:gd name="connsiteY1" fmla="*/ 1800200 h 3381066"/>
              <a:gd name="connsiteX2" fmla="*/ 0 w 3473243"/>
              <a:gd name="connsiteY2" fmla="*/ 1500167 h 3381066"/>
              <a:gd name="connsiteX3" fmla="*/ 0 w 3473243"/>
              <a:gd name="connsiteY3" fmla="*/ 1050117 h 3381066"/>
              <a:gd name="connsiteX4" fmla="*/ 0 w 3473243"/>
              <a:gd name="connsiteY4" fmla="*/ 1050117 h 3381066"/>
              <a:gd name="connsiteX5" fmla="*/ 0 w 3473243"/>
              <a:gd name="connsiteY5" fmla="*/ 0 h 3381066"/>
              <a:gd name="connsiteX6" fmla="*/ 578874 w 3473243"/>
              <a:gd name="connsiteY6" fmla="*/ 0 h 3381066"/>
              <a:gd name="connsiteX7" fmla="*/ 578874 w 3473243"/>
              <a:gd name="connsiteY7" fmla="*/ 0 h 3381066"/>
              <a:gd name="connsiteX8" fmla="*/ 1447185 w 3473243"/>
              <a:gd name="connsiteY8" fmla="*/ 0 h 3381066"/>
              <a:gd name="connsiteX9" fmla="*/ 3473243 w 3473243"/>
              <a:gd name="connsiteY9" fmla="*/ 0 h 3381066"/>
              <a:gd name="connsiteX10" fmla="*/ 3473243 w 3473243"/>
              <a:gd name="connsiteY10" fmla="*/ 1050117 h 3381066"/>
              <a:gd name="connsiteX11" fmla="*/ 3473243 w 3473243"/>
              <a:gd name="connsiteY11" fmla="*/ 1050117 h 3381066"/>
              <a:gd name="connsiteX12" fmla="*/ 3473243 w 3473243"/>
              <a:gd name="connsiteY12" fmla="*/ 1500167 h 3381066"/>
              <a:gd name="connsiteX13" fmla="*/ 3473243 w 3473243"/>
              <a:gd name="connsiteY13" fmla="*/ 1800200 h 3381066"/>
              <a:gd name="connsiteX14" fmla="*/ 2834734 w 3473243"/>
              <a:gd name="connsiteY14" fmla="*/ 3381066 h 3381066"/>
              <a:gd name="connsiteX0" fmla="*/ 2149612 w 3473243"/>
              <a:gd name="connsiteY0" fmla="*/ 3406282 h 3406282"/>
              <a:gd name="connsiteX1" fmla="*/ 0 w 3473243"/>
              <a:gd name="connsiteY1" fmla="*/ 1800200 h 3406282"/>
              <a:gd name="connsiteX2" fmla="*/ 0 w 3473243"/>
              <a:gd name="connsiteY2" fmla="*/ 1500167 h 3406282"/>
              <a:gd name="connsiteX3" fmla="*/ 0 w 3473243"/>
              <a:gd name="connsiteY3" fmla="*/ 1050117 h 3406282"/>
              <a:gd name="connsiteX4" fmla="*/ 0 w 3473243"/>
              <a:gd name="connsiteY4" fmla="*/ 1050117 h 3406282"/>
              <a:gd name="connsiteX5" fmla="*/ 0 w 3473243"/>
              <a:gd name="connsiteY5" fmla="*/ 0 h 3406282"/>
              <a:gd name="connsiteX6" fmla="*/ 578874 w 3473243"/>
              <a:gd name="connsiteY6" fmla="*/ 0 h 3406282"/>
              <a:gd name="connsiteX7" fmla="*/ 578874 w 3473243"/>
              <a:gd name="connsiteY7" fmla="*/ 0 h 3406282"/>
              <a:gd name="connsiteX8" fmla="*/ 1447185 w 3473243"/>
              <a:gd name="connsiteY8" fmla="*/ 0 h 3406282"/>
              <a:gd name="connsiteX9" fmla="*/ 3473243 w 3473243"/>
              <a:gd name="connsiteY9" fmla="*/ 0 h 3406282"/>
              <a:gd name="connsiteX10" fmla="*/ 3473243 w 3473243"/>
              <a:gd name="connsiteY10" fmla="*/ 1050117 h 3406282"/>
              <a:gd name="connsiteX11" fmla="*/ 3473243 w 3473243"/>
              <a:gd name="connsiteY11" fmla="*/ 1050117 h 3406282"/>
              <a:gd name="connsiteX12" fmla="*/ 3473243 w 3473243"/>
              <a:gd name="connsiteY12" fmla="*/ 1500167 h 3406282"/>
              <a:gd name="connsiteX13" fmla="*/ 3473243 w 3473243"/>
              <a:gd name="connsiteY13" fmla="*/ 1800200 h 3406282"/>
              <a:gd name="connsiteX14" fmla="*/ 2834734 w 3473243"/>
              <a:gd name="connsiteY14" fmla="*/ 3381066 h 3406282"/>
              <a:gd name="connsiteX0" fmla="*/ 2137628 w 3473243"/>
              <a:gd name="connsiteY0" fmla="*/ 3337785 h 3381066"/>
              <a:gd name="connsiteX1" fmla="*/ 0 w 3473243"/>
              <a:gd name="connsiteY1" fmla="*/ 1800200 h 3381066"/>
              <a:gd name="connsiteX2" fmla="*/ 0 w 3473243"/>
              <a:gd name="connsiteY2" fmla="*/ 1500167 h 3381066"/>
              <a:gd name="connsiteX3" fmla="*/ 0 w 3473243"/>
              <a:gd name="connsiteY3" fmla="*/ 1050117 h 3381066"/>
              <a:gd name="connsiteX4" fmla="*/ 0 w 3473243"/>
              <a:gd name="connsiteY4" fmla="*/ 1050117 h 3381066"/>
              <a:gd name="connsiteX5" fmla="*/ 0 w 3473243"/>
              <a:gd name="connsiteY5" fmla="*/ 0 h 3381066"/>
              <a:gd name="connsiteX6" fmla="*/ 578874 w 3473243"/>
              <a:gd name="connsiteY6" fmla="*/ 0 h 3381066"/>
              <a:gd name="connsiteX7" fmla="*/ 578874 w 3473243"/>
              <a:gd name="connsiteY7" fmla="*/ 0 h 3381066"/>
              <a:gd name="connsiteX8" fmla="*/ 1447185 w 3473243"/>
              <a:gd name="connsiteY8" fmla="*/ 0 h 3381066"/>
              <a:gd name="connsiteX9" fmla="*/ 3473243 w 3473243"/>
              <a:gd name="connsiteY9" fmla="*/ 0 h 3381066"/>
              <a:gd name="connsiteX10" fmla="*/ 3473243 w 3473243"/>
              <a:gd name="connsiteY10" fmla="*/ 1050117 h 3381066"/>
              <a:gd name="connsiteX11" fmla="*/ 3473243 w 3473243"/>
              <a:gd name="connsiteY11" fmla="*/ 1050117 h 3381066"/>
              <a:gd name="connsiteX12" fmla="*/ 3473243 w 3473243"/>
              <a:gd name="connsiteY12" fmla="*/ 1500167 h 3381066"/>
              <a:gd name="connsiteX13" fmla="*/ 3473243 w 3473243"/>
              <a:gd name="connsiteY13" fmla="*/ 1800200 h 3381066"/>
              <a:gd name="connsiteX14" fmla="*/ 2834734 w 3473243"/>
              <a:gd name="connsiteY14" fmla="*/ 3381066 h 3381066"/>
              <a:gd name="connsiteX0" fmla="*/ 2137628 w 3473243"/>
              <a:gd name="connsiteY0" fmla="*/ 3337785 h 3381066"/>
              <a:gd name="connsiteX1" fmla="*/ 0 w 3473243"/>
              <a:gd name="connsiteY1" fmla="*/ 1800200 h 3381066"/>
              <a:gd name="connsiteX2" fmla="*/ 0 w 3473243"/>
              <a:gd name="connsiteY2" fmla="*/ 1500167 h 3381066"/>
              <a:gd name="connsiteX3" fmla="*/ 0 w 3473243"/>
              <a:gd name="connsiteY3" fmla="*/ 1050117 h 3381066"/>
              <a:gd name="connsiteX4" fmla="*/ 0 w 3473243"/>
              <a:gd name="connsiteY4" fmla="*/ 1050117 h 3381066"/>
              <a:gd name="connsiteX5" fmla="*/ 0 w 3473243"/>
              <a:gd name="connsiteY5" fmla="*/ 0 h 3381066"/>
              <a:gd name="connsiteX6" fmla="*/ 578874 w 3473243"/>
              <a:gd name="connsiteY6" fmla="*/ 0 h 3381066"/>
              <a:gd name="connsiteX7" fmla="*/ 578874 w 3473243"/>
              <a:gd name="connsiteY7" fmla="*/ 0 h 3381066"/>
              <a:gd name="connsiteX8" fmla="*/ 1447185 w 3473243"/>
              <a:gd name="connsiteY8" fmla="*/ 0 h 3381066"/>
              <a:gd name="connsiteX9" fmla="*/ 3473243 w 3473243"/>
              <a:gd name="connsiteY9" fmla="*/ 0 h 3381066"/>
              <a:gd name="connsiteX10" fmla="*/ 3473243 w 3473243"/>
              <a:gd name="connsiteY10" fmla="*/ 1050117 h 3381066"/>
              <a:gd name="connsiteX11" fmla="*/ 3473243 w 3473243"/>
              <a:gd name="connsiteY11" fmla="*/ 1050117 h 3381066"/>
              <a:gd name="connsiteX12" fmla="*/ 3473243 w 3473243"/>
              <a:gd name="connsiteY12" fmla="*/ 1500167 h 3381066"/>
              <a:gd name="connsiteX13" fmla="*/ 3473243 w 3473243"/>
              <a:gd name="connsiteY13" fmla="*/ 1800200 h 3381066"/>
              <a:gd name="connsiteX14" fmla="*/ 3014504 w 3473243"/>
              <a:gd name="connsiteY14" fmla="*/ 3381066 h 338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473243" h="3381066">
                <a:moveTo>
                  <a:pt x="2137628" y="3337785"/>
                </a:moveTo>
                <a:lnTo>
                  <a:pt x="0" y="1800200"/>
                </a:lnTo>
                <a:lnTo>
                  <a:pt x="0" y="1500167"/>
                </a:lnTo>
                <a:lnTo>
                  <a:pt x="0" y="1050117"/>
                </a:lnTo>
                <a:lnTo>
                  <a:pt x="0" y="1050117"/>
                </a:lnTo>
                <a:lnTo>
                  <a:pt x="0" y="0"/>
                </a:lnTo>
                <a:lnTo>
                  <a:pt x="578874" y="0"/>
                </a:lnTo>
                <a:lnTo>
                  <a:pt x="578874" y="0"/>
                </a:lnTo>
                <a:lnTo>
                  <a:pt x="1447185" y="0"/>
                </a:lnTo>
                <a:lnTo>
                  <a:pt x="3473243" y="0"/>
                </a:lnTo>
                <a:lnTo>
                  <a:pt x="3473243" y="1050117"/>
                </a:lnTo>
                <a:lnTo>
                  <a:pt x="3473243" y="1050117"/>
                </a:lnTo>
                <a:lnTo>
                  <a:pt x="3473243" y="1500167"/>
                </a:lnTo>
                <a:lnTo>
                  <a:pt x="3473243" y="1800200"/>
                </a:lnTo>
                <a:cubicBezTo>
                  <a:pt x="3449782" y="1800560"/>
                  <a:pt x="2946525" y="3289266"/>
                  <a:pt x="3014504" y="3381066"/>
                </a:cubicBezTo>
              </a:path>
            </a:pathLst>
          </a:custGeom>
          <a:noFill/>
          <a:ln>
            <a:solidFill>
              <a:srgbClr val="FF7D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764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5</Words>
  <Application>Microsoft Office PowerPoint</Application>
  <PresentationFormat>全屏显示(4:3)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User</dc:creator>
  <cp:lastModifiedBy>User</cp:lastModifiedBy>
  <cp:revision>12</cp:revision>
  <cp:lastPrinted>2012-09-24T03:18:25Z</cp:lastPrinted>
  <dcterms:created xsi:type="dcterms:W3CDTF">2012-09-22T20:53:22Z</dcterms:created>
  <dcterms:modified xsi:type="dcterms:W3CDTF">2012-09-24T03:45:24Z</dcterms:modified>
</cp:coreProperties>
</file>