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FCD2D"/>
    <a:srgbClr val="EDF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032F1-712A-4A43-A314-36FE36A85E99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4E685-A6E5-4FF1-9BC6-BB4E5E08B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3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4E685-A6E5-4FF1-9BC6-BB4E5E08B5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5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8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0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1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6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9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3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7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副标题 64"/>
          <p:cNvSpPr>
            <a:spLocks noGrp="1"/>
          </p:cNvSpPr>
          <p:nvPr>
            <p:ph type="subTitle" idx="1"/>
          </p:nvPr>
        </p:nvSpPr>
        <p:spPr>
          <a:xfrm>
            <a:off x="-4150348" y="6453336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6" name="标题 65"/>
          <p:cNvSpPr>
            <a:spLocks noGrp="1"/>
          </p:cNvSpPr>
          <p:nvPr>
            <p:ph type="ctrTitle"/>
          </p:nvPr>
        </p:nvSpPr>
        <p:spPr>
          <a:xfrm>
            <a:off x="-4109143" y="6858000"/>
            <a:ext cx="7772400" cy="147002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95394"/>
            <a:ext cx="8016661" cy="216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76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</Words>
  <Application>Microsoft Office PowerPoint</Application>
  <PresentationFormat>全屏显示(4:3)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15</cp:revision>
  <cp:lastPrinted>2012-12-15T17:33:17Z</cp:lastPrinted>
  <dcterms:created xsi:type="dcterms:W3CDTF">2012-09-22T20:53:22Z</dcterms:created>
  <dcterms:modified xsi:type="dcterms:W3CDTF">2012-12-16T08:16:18Z</dcterms:modified>
</cp:coreProperties>
</file>