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36" autoAdjust="0"/>
  </p:normalViewPr>
  <p:slideViewPr>
    <p:cSldViewPr>
      <p:cViewPr>
        <p:scale>
          <a:sx n="310" d="100"/>
          <a:sy n="310" d="100"/>
        </p:scale>
        <p:origin x="5958" y="15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076F-C212-44BB-9DAE-715DD49CF079}" type="datetimeFigureOut">
              <a:rPr lang="zh-CN" altLang="en-US" smtClean="0"/>
              <a:t>2013-12-27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B40D-5037-4107-8337-1B284F85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27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076F-C212-44BB-9DAE-715DD49CF079}" type="datetimeFigureOut">
              <a:rPr lang="zh-CN" altLang="en-US" smtClean="0"/>
              <a:t>2013-12-27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B40D-5037-4107-8337-1B284F85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48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076F-C212-44BB-9DAE-715DD49CF079}" type="datetimeFigureOut">
              <a:rPr lang="zh-CN" altLang="en-US" smtClean="0"/>
              <a:t>2013-12-27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B40D-5037-4107-8337-1B284F85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39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076F-C212-44BB-9DAE-715DD49CF079}" type="datetimeFigureOut">
              <a:rPr lang="zh-CN" altLang="en-US" smtClean="0"/>
              <a:t>2013-12-27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B40D-5037-4107-8337-1B284F85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18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076F-C212-44BB-9DAE-715DD49CF079}" type="datetimeFigureOut">
              <a:rPr lang="zh-CN" altLang="en-US" smtClean="0"/>
              <a:t>2013-12-27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B40D-5037-4107-8337-1B284F85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31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076F-C212-44BB-9DAE-715DD49CF079}" type="datetimeFigureOut">
              <a:rPr lang="zh-CN" altLang="en-US" smtClean="0"/>
              <a:t>2013-12-27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B40D-5037-4107-8337-1B284F85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47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076F-C212-44BB-9DAE-715DD49CF079}" type="datetimeFigureOut">
              <a:rPr lang="zh-CN" altLang="en-US" smtClean="0"/>
              <a:t>2013-12-27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B40D-5037-4107-8337-1B284F85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27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076F-C212-44BB-9DAE-715DD49CF079}" type="datetimeFigureOut">
              <a:rPr lang="zh-CN" altLang="en-US" smtClean="0"/>
              <a:t>2013-12-27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B40D-5037-4107-8337-1B284F85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51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076F-C212-44BB-9DAE-715DD49CF079}" type="datetimeFigureOut">
              <a:rPr lang="zh-CN" altLang="en-US" smtClean="0"/>
              <a:t>2013-12-27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B40D-5037-4107-8337-1B284F85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61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076F-C212-44BB-9DAE-715DD49CF079}" type="datetimeFigureOut">
              <a:rPr lang="zh-CN" altLang="en-US" smtClean="0"/>
              <a:t>2013-12-27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B40D-5037-4107-8337-1B284F85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33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076F-C212-44BB-9DAE-715DD49CF079}" type="datetimeFigureOut">
              <a:rPr lang="zh-CN" altLang="en-US" smtClean="0"/>
              <a:t>2013-12-27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B40D-5037-4107-8337-1B284F85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99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D076F-C212-44BB-9DAE-715DD49CF079}" type="datetimeFigureOut">
              <a:rPr lang="zh-CN" altLang="en-US" smtClean="0"/>
              <a:t>2013-12-27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DB40D-5037-4107-8337-1B284F854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2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/>
              <p:cNvSpPr/>
              <p:nvPr/>
            </p:nvSpPr>
            <p:spPr>
              <a:xfrm>
                <a:off x="1100952" y="1418123"/>
                <a:ext cx="5225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〉"/>
                          <m:ctrlPr>
                            <a:rPr lang="zh-CN" alt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/>
                            </a:rPr>
                            <m:t>|0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952" y="1418123"/>
                <a:ext cx="52251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1176" t="-121667" r="-91765" b="-18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/>
          <p:cNvSpPr txBox="1"/>
          <p:nvPr/>
        </p:nvSpPr>
        <p:spPr>
          <a:xfrm>
            <a:off x="740656" y="930236"/>
            <a:ext cx="53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C1:</a:t>
            </a:r>
            <a:endParaRPr lang="zh-CN" altLang="en-US" dirty="0">
              <a:latin typeface="+mj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34060" y="1423534"/>
            <a:ext cx="53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C2:</a:t>
            </a:r>
            <a:endParaRPr lang="zh-CN" altLang="en-US" dirty="0"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41520" y="1938348"/>
            <a:ext cx="53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H:</a:t>
            </a:r>
            <a:endParaRPr lang="zh-CN" alt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1098682" y="1916007"/>
                <a:ext cx="5225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〉"/>
                          <m:ctrlPr>
                            <a:rPr lang="zh-CN" alt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/>
                            </a:rPr>
                            <m:t>|0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682" y="1916007"/>
                <a:ext cx="52251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9767" t="-119672" r="-90698" b="-183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矩形 51"/>
              <p:cNvSpPr/>
              <p:nvPr/>
            </p:nvSpPr>
            <p:spPr>
              <a:xfrm>
                <a:off x="1098682" y="925654"/>
                <a:ext cx="5225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〉"/>
                          <m:ctrlPr>
                            <a:rPr lang="zh-CN" alt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682" y="925654"/>
                <a:ext cx="52251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9767" t="-121667" r="-90698" b="-18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/>
          <p:cNvGrpSpPr/>
          <p:nvPr/>
        </p:nvGrpSpPr>
        <p:grpSpPr>
          <a:xfrm>
            <a:off x="1556933" y="1088245"/>
            <a:ext cx="2019957" cy="1068274"/>
            <a:chOff x="1556933" y="1088245"/>
            <a:chExt cx="2019957" cy="1068274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1556933" y="1121785"/>
              <a:ext cx="2006955" cy="0"/>
            </a:xfrm>
            <a:prstGeom prst="line">
              <a:avLst/>
            </a:prstGeom>
            <a:solidFill>
              <a:srgbClr val="FFC000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" name="组合 6"/>
            <p:cNvGrpSpPr/>
            <p:nvPr/>
          </p:nvGrpSpPr>
          <p:grpSpPr>
            <a:xfrm>
              <a:off x="2340000" y="1092727"/>
              <a:ext cx="63007" cy="1062776"/>
              <a:chOff x="2340000" y="1092727"/>
              <a:chExt cx="63007" cy="1062776"/>
            </a:xfrm>
          </p:grpSpPr>
          <p:cxnSp>
            <p:nvCxnSpPr>
              <p:cNvPr id="78" name="直接连接符 77"/>
              <p:cNvCxnSpPr/>
              <p:nvPr/>
            </p:nvCxnSpPr>
            <p:spPr>
              <a:xfrm>
                <a:off x="2370090" y="1131448"/>
                <a:ext cx="1046" cy="1015124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椭圆 78"/>
              <p:cNvSpPr/>
              <p:nvPr/>
            </p:nvSpPr>
            <p:spPr>
              <a:xfrm>
                <a:off x="2340000" y="1092727"/>
                <a:ext cx="63007" cy="6300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2340000" y="2092496"/>
                <a:ext cx="63007" cy="6300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763687" y="1090281"/>
              <a:ext cx="63008" cy="564897"/>
              <a:chOff x="1763687" y="1090281"/>
              <a:chExt cx="63008" cy="564897"/>
            </a:xfrm>
          </p:grpSpPr>
          <p:cxnSp>
            <p:nvCxnSpPr>
              <p:cNvPr id="97" name="直接连接符 96"/>
              <p:cNvCxnSpPr>
                <a:endCxn id="99" idx="4"/>
              </p:cNvCxnSpPr>
              <p:nvPr/>
            </p:nvCxnSpPr>
            <p:spPr>
              <a:xfrm>
                <a:off x="1795191" y="1102761"/>
                <a:ext cx="0" cy="552417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椭圆 97"/>
              <p:cNvSpPr/>
              <p:nvPr/>
            </p:nvSpPr>
            <p:spPr>
              <a:xfrm>
                <a:off x="1763688" y="1090281"/>
                <a:ext cx="63007" cy="6300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1763687" y="1592171"/>
                <a:ext cx="63007" cy="6300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2051720" y="1591622"/>
              <a:ext cx="63008" cy="564897"/>
              <a:chOff x="1763687" y="1090281"/>
              <a:chExt cx="63008" cy="564897"/>
            </a:xfrm>
          </p:grpSpPr>
          <p:cxnSp>
            <p:nvCxnSpPr>
              <p:cNvPr id="101" name="直接连接符 100"/>
              <p:cNvCxnSpPr>
                <a:endCxn id="107" idx="4"/>
              </p:cNvCxnSpPr>
              <p:nvPr/>
            </p:nvCxnSpPr>
            <p:spPr>
              <a:xfrm>
                <a:off x="1795191" y="1102761"/>
                <a:ext cx="0" cy="552417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椭圆 105"/>
              <p:cNvSpPr/>
              <p:nvPr/>
            </p:nvSpPr>
            <p:spPr>
              <a:xfrm>
                <a:off x="1763688" y="1090281"/>
                <a:ext cx="63007" cy="6300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1763687" y="1592171"/>
                <a:ext cx="63007" cy="6300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2628000" y="1088245"/>
              <a:ext cx="63007" cy="1062776"/>
              <a:chOff x="2492400" y="1088245"/>
              <a:chExt cx="63007" cy="1062776"/>
            </a:xfrm>
          </p:grpSpPr>
          <p:cxnSp>
            <p:nvCxnSpPr>
              <p:cNvPr id="109" name="直接连接符 108"/>
              <p:cNvCxnSpPr/>
              <p:nvPr/>
            </p:nvCxnSpPr>
            <p:spPr>
              <a:xfrm>
                <a:off x="2522490" y="1126966"/>
                <a:ext cx="1046" cy="1015124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椭圆 109"/>
              <p:cNvSpPr/>
              <p:nvPr/>
            </p:nvSpPr>
            <p:spPr>
              <a:xfrm>
                <a:off x="2492400" y="1088245"/>
                <a:ext cx="63007" cy="6300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2492400" y="2088014"/>
                <a:ext cx="63007" cy="6300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2915816" y="1588523"/>
              <a:ext cx="63008" cy="564897"/>
              <a:chOff x="1763687" y="1090281"/>
              <a:chExt cx="63008" cy="564897"/>
            </a:xfrm>
          </p:grpSpPr>
          <p:cxnSp>
            <p:nvCxnSpPr>
              <p:cNvPr id="113" name="直接连接符 112"/>
              <p:cNvCxnSpPr>
                <a:endCxn id="115" idx="4"/>
              </p:cNvCxnSpPr>
              <p:nvPr/>
            </p:nvCxnSpPr>
            <p:spPr>
              <a:xfrm>
                <a:off x="1795191" y="1102761"/>
                <a:ext cx="0" cy="552417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椭圆 113"/>
              <p:cNvSpPr/>
              <p:nvPr/>
            </p:nvSpPr>
            <p:spPr>
              <a:xfrm>
                <a:off x="1763688" y="1090281"/>
                <a:ext cx="63007" cy="6300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/>
              <p:nvPr/>
            </p:nvSpPr>
            <p:spPr>
              <a:xfrm>
                <a:off x="1763687" y="1592171"/>
                <a:ext cx="63007" cy="6300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6" name="组合 115"/>
            <p:cNvGrpSpPr/>
            <p:nvPr/>
          </p:nvGrpSpPr>
          <p:grpSpPr>
            <a:xfrm>
              <a:off x="3203848" y="1088474"/>
              <a:ext cx="63008" cy="564897"/>
              <a:chOff x="1763687" y="1090281"/>
              <a:chExt cx="63008" cy="564897"/>
            </a:xfrm>
          </p:grpSpPr>
          <p:cxnSp>
            <p:nvCxnSpPr>
              <p:cNvPr id="117" name="直接连接符 116"/>
              <p:cNvCxnSpPr>
                <a:endCxn id="119" idx="4"/>
              </p:cNvCxnSpPr>
              <p:nvPr/>
            </p:nvCxnSpPr>
            <p:spPr>
              <a:xfrm>
                <a:off x="1795191" y="1102761"/>
                <a:ext cx="0" cy="552417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椭圆 117"/>
              <p:cNvSpPr/>
              <p:nvPr/>
            </p:nvSpPr>
            <p:spPr>
              <a:xfrm>
                <a:off x="1763688" y="1090281"/>
                <a:ext cx="63007" cy="6300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763687" y="1592171"/>
                <a:ext cx="63007" cy="6300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0" name="直接连接符 119"/>
            <p:cNvCxnSpPr/>
            <p:nvPr/>
          </p:nvCxnSpPr>
          <p:spPr>
            <a:xfrm>
              <a:off x="1558800" y="1628800"/>
              <a:ext cx="2006955" cy="0"/>
            </a:xfrm>
            <a:prstGeom prst="line">
              <a:avLst/>
            </a:prstGeom>
            <a:solidFill>
              <a:srgbClr val="FFC000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1569935" y="2128522"/>
              <a:ext cx="2006955" cy="0"/>
            </a:xfrm>
            <a:prstGeom prst="line">
              <a:avLst/>
            </a:prstGeom>
            <a:solidFill>
              <a:srgbClr val="FFC000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23" name="直接连接符 122"/>
          <p:cNvCxnSpPr/>
          <p:nvPr/>
        </p:nvCxnSpPr>
        <p:spPr>
          <a:xfrm>
            <a:off x="4136219" y="1124126"/>
            <a:ext cx="2006955" cy="0"/>
          </a:xfrm>
          <a:prstGeom prst="line">
            <a:avLst/>
          </a:prstGeom>
          <a:solidFill>
            <a:srgbClr val="FFC000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24" name="组合 123"/>
          <p:cNvGrpSpPr/>
          <p:nvPr/>
        </p:nvGrpSpPr>
        <p:grpSpPr>
          <a:xfrm>
            <a:off x="4919286" y="1095068"/>
            <a:ext cx="63007" cy="1062776"/>
            <a:chOff x="2340000" y="1092727"/>
            <a:chExt cx="63007" cy="1062776"/>
          </a:xfrm>
        </p:grpSpPr>
        <p:cxnSp>
          <p:nvCxnSpPr>
            <p:cNvPr id="147" name="直接连接符 146"/>
            <p:cNvCxnSpPr/>
            <p:nvPr/>
          </p:nvCxnSpPr>
          <p:spPr>
            <a:xfrm>
              <a:off x="2370090" y="1131448"/>
              <a:ext cx="1046" cy="101512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椭圆 147"/>
            <p:cNvSpPr/>
            <p:nvPr/>
          </p:nvSpPr>
          <p:spPr>
            <a:xfrm>
              <a:off x="2340000" y="1092727"/>
              <a:ext cx="63007" cy="6300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>
              <a:off x="2340000" y="2092496"/>
              <a:ext cx="63007" cy="6300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4342973" y="1092622"/>
            <a:ext cx="63008" cy="564897"/>
            <a:chOff x="1763687" y="1090281"/>
            <a:chExt cx="63008" cy="564897"/>
          </a:xfrm>
        </p:grpSpPr>
        <p:cxnSp>
          <p:nvCxnSpPr>
            <p:cNvPr id="144" name="直接连接符 143"/>
            <p:cNvCxnSpPr>
              <a:endCxn id="146" idx="4"/>
            </p:cNvCxnSpPr>
            <p:nvPr/>
          </p:nvCxnSpPr>
          <p:spPr>
            <a:xfrm>
              <a:off x="1795191" y="1102761"/>
              <a:ext cx="0" cy="55241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椭圆 144"/>
            <p:cNvSpPr/>
            <p:nvPr/>
          </p:nvSpPr>
          <p:spPr>
            <a:xfrm>
              <a:off x="1763688" y="1090281"/>
              <a:ext cx="63007" cy="6300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>
              <a:off x="1763687" y="1592171"/>
              <a:ext cx="63007" cy="6300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4631006" y="1593963"/>
            <a:ext cx="63008" cy="564897"/>
            <a:chOff x="1763687" y="1090281"/>
            <a:chExt cx="63008" cy="564897"/>
          </a:xfrm>
        </p:grpSpPr>
        <p:cxnSp>
          <p:nvCxnSpPr>
            <p:cNvPr id="141" name="直接连接符 140"/>
            <p:cNvCxnSpPr>
              <a:endCxn id="143" idx="4"/>
            </p:cNvCxnSpPr>
            <p:nvPr/>
          </p:nvCxnSpPr>
          <p:spPr>
            <a:xfrm>
              <a:off x="1795191" y="1102761"/>
              <a:ext cx="0" cy="55241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椭圆 141"/>
            <p:cNvSpPr/>
            <p:nvPr/>
          </p:nvSpPr>
          <p:spPr>
            <a:xfrm>
              <a:off x="1763688" y="1090281"/>
              <a:ext cx="63007" cy="6300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1763687" y="1592171"/>
              <a:ext cx="63007" cy="6300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5207286" y="1090586"/>
            <a:ext cx="63007" cy="1062776"/>
            <a:chOff x="2492400" y="1088245"/>
            <a:chExt cx="63007" cy="1062776"/>
          </a:xfrm>
        </p:grpSpPr>
        <p:cxnSp>
          <p:nvCxnSpPr>
            <p:cNvPr id="138" name="直接连接符 137"/>
            <p:cNvCxnSpPr/>
            <p:nvPr/>
          </p:nvCxnSpPr>
          <p:spPr>
            <a:xfrm>
              <a:off x="2522490" y="1126966"/>
              <a:ext cx="1046" cy="101512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椭圆 138"/>
            <p:cNvSpPr/>
            <p:nvPr/>
          </p:nvSpPr>
          <p:spPr>
            <a:xfrm>
              <a:off x="2492400" y="1088245"/>
              <a:ext cx="63007" cy="6300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2492400" y="2088014"/>
              <a:ext cx="63007" cy="6300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5495102" y="1590864"/>
            <a:ext cx="63008" cy="564897"/>
            <a:chOff x="1763687" y="1090281"/>
            <a:chExt cx="63008" cy="564897"/>
          </a:xfrm>
        </p:grpSpPr>
        <p:cxnSp>
          <p:nvCxnSpPr>
            <p:cNvPr id="135" name="直接连接符 134"/>
            <p:cNvCxnSpPr>
              <a:endCxn id="137" idx="4"/>
            </p:cNvCxnSpPr>
            <p:nvPr/>
          </p:nvCxnSpPr>
          <p:spPr>
            <a:xfrm>
              <a:off x="1795191" y="1102761"/>
              <a:ext cx="0" cy="55241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椭圆 135"/>
            <p:cNvSpPr/>
            <p:nvPr/>
          </p:nvSpPr>
          <p:spPr>
            <a:xfrm>
              <a:off x="1763688" y="1090281"/>
              <a:ext cx="63007" cy="6300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1763687" y="1592171"/>
              <a:ext cx="63007" cy="6300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5783134" y="1090815"/>
            <a:ext cx="63008" cy="564897"/>
            <a:chOff x="1763687" y="1090281"/>
            <a:chExt cx="63008" cy="564897"/>
          </a:xfrm>
        </p:grpSpPr>
        <p:cxnSp>
          <p:nvCxnSpPr>
            <p:cNvPr id="132" name="直接连接符 131"/>
            <p:cNvCxnSpPr>
              <a:endCxn id="134" idx="4"/>
            </p:cNvCxnSpPr>
            <p:nvPr/>
          </p:nvCxnSpPr>
          <p:spPr>
            <a:xfrm>
              <a:off x="1795191" y="1102761"/>
              <a:ext cx="0" cy="55241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椭圆 132"/>
            <p:cNvSpPr/>
            <p:nvPr/>
          </p:nvSpPr>
          <p:spPr>
            <a:xfrm>
              <a:off x="1763688" y="1090281"/>
              <a:ext cx="63007" cy="6300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1763687" y="1592171"/>
              <a:ext cx="63007" cy="6300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0" name="直接连接符 129"/>
          <p:cNvCxnSpPr/>
          <p:nvPr/>
        </p:nvCxnSpPr>
        <p:spPr>
          <a:xfrm>
            <a:off x="4138086" y="1631141"/>
            <a:ext cx="2006955" cy="0"/>
          </a:xfrm>
          <a:prstGeom prst="line">
            <a:avLst/>
          </a:prstGeom>
          <a:solidFill>
            <a:srgbClr val="FFC000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4149221" y="2130863"/>
            <a:ext cx="2006955" cy="0"/>
          </a:xfrm>
          <a:prstGeom prst="line">
            <a:avLst/>
          </a:prstGeom>
          <a:solidFill>
            <a:srgbClr val="FFC000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3615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19</Words>
  <Application>Microsoft Office PowerPoint</Application>
  <PresentationFormat>全屏显示(4:3)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12</cp:revision>
  <dcterms:created xsi:type="dcterms:W3CDTF">2013-09-09T01:41:55Z</dcterms:created>
  <dcterms:modified xsi:type="dcterms:W3CDTF">2013-12-27T20:50:00Z</dcterms:modified>
</cp:coreProperties>
</file>