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DF7DF"/>
    <a:srgbClr val="FAEAA4"/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33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2013-9-23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35655"/>
                  </p:ext>
                </p:extLst>
              </p:nvPr>
            </p:nvGraphicFramePr>
            <p:xfrm>
              <a:off x="1619672" y="1700808"/>
              <a:ext cx="5744101" cy="1483360"/>
            </p:xfrm>
            <a:graphic>
              <a:graphicData uri="http://schemas.openxmlformats.org/drawingml/2006/table">
                <a:tbl>
                  <a:tblPr firstRow="1" bandRow="1">
                    <a:gradFill rotWithShape="1">
                      <a:gsLst>
                        <a:gs pos="0">
                          <a:srgbClr val="BBE0E3">
                            <a:tint val="50000"/>
                            <a:satMod val="300000"/>
                          </a:srgbClr>
                        </a:gs>
                        <a:gs pos="35000">
                          <a:srgbClr val="BBE0E3">
                            <a:tint val="37000"/>
                            <a:satMod val="300000"/>
                          </a:srgbClr>
                        </a:gs>
                        <a:gs pos="100000">
                          <a:srgbClr val="BBE0E3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a:tblPr>
                  <a:tblGrid>
                    <a:gridCol w="560101"/>
                    <a:gridCol w="1008000"/>
                    <a:gridCol w="1008000"/>
                    <a:gridCol w="1008000"/>
                    <a:gridCol w="1080000"/>
                    <a:gridCol w="1080000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endParaRPr lang="zh-CN" altLang="en-US" sz="16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C2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H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T</a:t>
                          </a:r>
                          <a:r>
                            <a:rPr lang="en-US" altLang="zh-CN" sz="1600" b="0" baseline="-2500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1</a:t>
                          </a: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(s)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T</a:t>
                          </a:r>
                          <a:r>
                            <a:rPr lang="en-US" altLang="zh-CN" sz="1600" b="0" baseline="-2500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2</a:t>
                          </a: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(s)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C1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21784.6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i="0" dirty="0" smtClean="0">
                              <a:solidFill>
                                <a:sysClr val="windowText" lastClr="000000"/>
                              </a:solidFill>
                              <a:latin typeface="+mn-lt"/>
                              <a:ea typeface="+mn-ea"/>
                            </a:rPr>
                            <a:t>13.0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0.3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i="0" dirty="0" smtClean="0">
                              <a:solidFill>
                                <a:sysClr val="windowText" lastClr="000000"/>
                              </a:solidFill>
                              <a:latin typeface="+mn-lt"/>
                              <a:ea typeface="+mn-ea"/>
                            </a:rPr>
                            <a:t>0.45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.02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C2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103.03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20528.0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endParaRPr lang="zh-CN" altLang="en-US" sz="16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8.9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0.3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i="0" dirty="0" smtClean="0">
                              <a:solidFill>
                                <a:sysClr val="windowText" lastClr="000000"/>
                              </a:solidFill>
                              <a:latin typeface="+mn-lt"/>
                              <a:ea typeface="+mn-ea"/>
                            </a:rPr>
                            <a:t>1.18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0.02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H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8.52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201.45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4546.9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8.9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0.3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i="0" dirty="0" smtClean="0">
                              <a:solidFill>
                                <a:sysClr val="windowText" lastClr="000000"/>
                              </a:solidFill>
                              <a:latin typeface="+mn-lt"/>
                              <a:ea typeface="+mn-ea"/>
                            </a:rPr>
                            <a:t>1.7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en-US" altLang="zh-CN" sz="1600" dirty="0" smtClean="0">
                              <a:solidFill>
                                <a:sysClr val="windowText" lastClr="000000"/>
                              </a:solidFill>
                            </a:rPr>
                            <a:t>.2</a:t>
                          </a: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35655"/>
                  </p:ext>
                </p:extLst>
              </p:nvPr>
            </p:nvGraphicFramePr>
            <p:xfrm>
              <a:off x="1619672" y="1700808"/>
              <a:ext cx="5744101" cy="1483360"/>
            </p:xfrm>
            <a:graphic>
              <a:graphicData uri="http://schemas.openxmlformats.org/drawingml/2006/table">
                <a:tbl>
                  <a:tblPr firstRow="1" bandRow="1">
                    <a:gradFill rotWithShape="1">
                      <a:gsLst>
                        <a:gs pos="0">
                          <a:srgbClr val="BBE0E3">
                            <a:tint val="50000"/>
                            <a:satMod val="300000"/>
                          </a:srgbClr>
                        </a:gs>
                        <a:gs pos="35000">
                          <a:srgbClr val="BBE0E3">
                            <a:tint val="37000"/>
                            <a:satMod val="300000"/>
                          </a:srgbClr>
                        </a:gs>
                        <a:gs pos="100000">
                          <a:srgbClr val="BBE0E3">
                            <a:tint val="15000"/>
                            <a:satMod val="350000"/>
                          </a:srgbClr>
                        </a:gs>
                      </a:gsLst>
                      <a:lin ang="16200000" scaled="1"/>
                    </a:gradFill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a:tblPr>
                  <a:tblGrid>
                    <a:gridCol w="560101"/>
                    <a:gridCol w="1008000"/>
                    <a:gridCol w="1008000"/>
                    <a:gridCol w="1008000"/>
                    <a:gridCol w="1080000"/>
                    <a:gridCol w="1080000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endParaRPr lang="zh-CN" altLang="en-US" sz="16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C2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H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T</a:t>
                          </a:r>
                          <a:r>
                            <a:rPr lang="en-US" altLang="zh-CN" sz="1600" b="0" baseline="-2500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1</a:t>
                          </a: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(s)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T</a:t>
                          </a:r>
                          <a:r>
                            <a:rPr lang="en-US" altLang="zh-CN" sz="1600" b="0" baseline="-2500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2</a:t>
                          </a: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(s)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2540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C1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21784.6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36158" t="-106557" r="-103955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25400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36158" t="-106557" r="-3955" b="-2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C2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103.03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20528.0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endParaRPr lang="zh-CN" altLang="en-US" sz="16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36158" t="-210000" r="-10395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36158" t="-210000" r="-3955" b="-12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latin typeface="Calibri" pitchFamily="34" charset="0"/>
                              <a:cs typeface="Calibri" pitchFamily="34" charset="0"/>
                            </a:rPr>
                            <a:t>H</a:t>
                          </a:r>
                          <a:endParaRPr lang="zh-CN" altLang="en-US" sz="1600" b="0" dirty="0" smtClean="0">
                            <a:solidFill>
                              <a:schemeClr val="tx1"/>
                            </a:solidFill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7D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8.52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marL="0" algn="ctr" defTabSz="914400" rtl="0" eaLnBrk="1" latinLnBrk="0" hangingPunct="1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201.45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 Narrow"/>
                              <a:ea typeface="宋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kern="1200" dirty="0" smtClean="0">
                              <a:solidFill>
                                <a:sysClr val="windowText" lastClr="000000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4546.9</a:t>
                          </a:r>
                          <a:endParaRPr lang="zh-CN" altLang="en-US" sz="1600" kern="1200" dirty="0">
                            <a:solidFill>
                              <a:sysClr val="windowText" lastClr="000000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9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36158" t="-304918" r="-103955" b="-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36158" t="-304918" r="-3955" b="-180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" name="直接连接符 2"/>
          <p:cNvCxnSpPr/>
          <p:nvPr/>
        </p:nvCxnSpPr>
        <p:spPr>
          <a:xfrm>
            <a:off x="1619672" y="1700808"/>
            <a:ext cx="5760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19672" y="3196932"/>
            <a:ext cx="5760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27284</TotalTime>
  <Words>23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User</cp:lastModifiedBy>
  <cp:revision>48</cp:revision>
  <cp:lastPrinted>2013-09-15T23:06:06Z</cp:lastPrinted>
  <dcterms:created xsi:type="dcterms:W3CDTF">2012-03-11T15:11:01Z</dcterms:created>
  <dcterms:modified xsi:type="dcterms:W3CDTF">2013-09-23T22:44:22Z</dcterms:modified>
</cp:coreProperties>
</file>