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Expt. Fidelity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0.78200000000000003</c:v>
                </c:pt>
                <c:pt idx="1">
                  <c:v>0.70099999999999996</c:v>
                </c:pt>
                <c:pt idx="2">
                  <c:v>0.67100000000000004</c:v>
                </c:pt>
                <c:pt idx="3">
                  <c:v>0.58199999999999996</c:v>
                </c:pt>
                <c:pt idx="4">
                  <c:v>0.55200000000000005</c:v>
                </c:pt>
                <c:pt idx="5">
                  <c:v>0.51800000000000002</c:v>
                </c:pt>
                <c:pt idx="6">
                  <c:v>0.48899999999999999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Decoherence Error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0.182</c:v>
                </c:pt>
                <c:pt idx="1">
                  <c:v>0.214</c:v>
                </c:pt>
                <c:pt idx="2">
                  <c:v>0.26500000000000001</c:v>
                </c:pt>
                <c:pt idx="3">
                  <c:v>0.28899999999999998</c:v>
                </c:pt>
                <c:pt idx="4">
                  <c:v>0.33300000000000002</c:v>
                </c:pt>
                <c:pt idx="5">
                  <c:v>0.33800000000000002</c:v>
                </c:pt>
                <c:pt idx="6">
                  <c:v>0.371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Gate Imperfection</c:v>
                </c:pt>
              </c:strCache>
            </c:strRef>
          </c:tx>
          <c:spPr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3.5000000000000003E-2</c:v>
                </c:pt>
                <c:pt idx="1">
                  <c:v>8.5000000000000006E-2</c:v>
                </c:pt>
                <c:pt idx="2">
                  <c:v>6.4000000000000001E-2</c:v>
                </c:pt>
                <c:pt idx="3">
                  <c:v>0.128</c:v>
                </c:pt>
                <c:pt idx="4">
                  <c:v>0.115</c:v>
                </c:pt>
                <c:pt idx="5">
                  <c:v>0.14399999999999999</c:v>
                </c:pt>
                <c:pt idx="6">
                  <c:v>0.14000000000000001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100"/>
        <c:axId val="581535744"/>
        <c:axId val="581536528"/>
      </c:barChart>
      <c:catAx>
        <c:axId val="5815357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pPr>
                <a:r>
                  <a:rPr lang="en-CA" sz="2000" dirty="0" smtClean="0">
                    <a:latin typeface="Calibri" panose="020F0502020204030204" pitchFamily="34" charset="0"/>
                  </a:rPr>
                  <a:t>Weight w</a:t>
                </a:r>
                <a:endParaRPr lang="en-CA" sz="2000" dirty="0">
                  <a:latin typeface="Calibri" panose="020F0502020204030204" pitchFamily="34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chemeClr val="bg2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536528"/>
        <c:crosses val="autoZero"/>
        <c:auto val="1"/>
        <c:lblAlgn val="ctr"/>
        <c:lblOffset val="0"/>
        <c:noMultiLvlLbl val="0"/>
      </c:catAx>
      <c:valAx>
        <c:axId val="58153652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pPr>
                <a:r>
                  <a:rPr lang="en-US" sz="2000" dirty="0" smtClean="0">
                    <a:latin typeface="Calibri" panose="020F0502020204030204" pitchFamily="34" charset="0"/>
                  </a:rPr>
                  <a:t>F</a:t>
                </a:r>
                <a:r>
                  <a:rPr lang="en-US" altLang="zh-CN" sz="2000" dirty="0" smtClean="0">
                    <a:latin typeface="Calibri" panose="020F0502020204030204" pitchFamily="34" charset="0"/>
                  </a:rPr>
                  <a:t>idelity</a:t>
                </a:r>
                <a:endParaRPr lang="en-CA" sz="2000" dirty="0">
                  <a:latin typeface="Calibri" panose="020F0502020204030204" pitchFamily="34" charset="0"/>
                </a:endParaRPr>
              </a:p>
            </c:rich>
          </c:tx>
          <c:layout>
            <c:manualLayout>
              <c:xMode val="edge"/>
              <c:yMode val="edge"/>
              <c:x val="7.8796559382359067E-3"/>
              <c:y val="0.4007828045983495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25400">
            <a:solidFill>
              <a:schemeClr val="bg2">
                <a:lumMod val="75000"/>
              </a:schemeClr>
            </a:solidFill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535744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6835210645849485"/>
          <c:y val="4.6702584445704569E-2"/>
          <c:w val="0.83164789354150515"/>
          <c:h val="6.6733977934127595E-2"/>
        </c:manualLayout>
      </c:layout>
      <c:overlay val="0"/>
      <c:spPr>
        <a:noFill/>
        <a:ln cap="flat" cmpd="sng"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F25B-A5D0-47CF-B8C8-A6E5589BEFBE}" type="datetimeFigureOut">
              <a:rPr lang="en-CA" smtClean="0"/>
              <a:t>30/01/2014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5A91-6887-42AC-A291-E56A4E7DA7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7856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F25B-A5D0-47CF-B8C8-A6E5589BEFBE}" type="datetimeFigureOut">
              <a:rPr lang="en-CA" smtClean="0"/>
              <a:t>30/01/2014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5A91-6887-42AC-A291-E56A4E7DA7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0070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F25B-A5D0-47CF-B8C8-A6E5589BEFBE}" type="datetimeFigureOut">
              <a:rPr lang="en-CA" smtClean="0"/>
              <a:t>30/01/2014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5A91-6887-42AC-A291-E56A4E7DA7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901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F25B-A5D0-47CF-B8C8-A6E5589BEFBE}" type="datetimeFigureOut">
              <a:rPr lang="en-CA" smtClean="0"/>
              <a:t>30/01/2014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5A91-6887-42AC-A291-E56A4E7DA7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7831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F25B-A5D0-47CF-B8C8-A6E5589BEFBE}" type="datetimeFigureOut">
              <a:rPr lang="en-CA" smtClean="0"/>
              <a:t>30/01/2014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5A91-6887-42AC-A291-E56A4E7DA7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127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F25B-A5D0-47CF-B8C8-A6E5589BEFBE}" type="datetimeFigureOut">
              <a:rPr lang="en-CA" smtClean="0"/>
              <a:t>30/01/2014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5A91-6887-42AC-A291-E56A4E7DA7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886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F25B-A5D0-47CF-B8C8-A6E5589BEFBE}" type="datetimeFigureOut">
              <a:rPr lang="en-CA" smtClean="0"/>
              <a:t>30/01/2014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5A91-6887-42AC-A291-E56A4E7DA7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3108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F25B-A5D0-47CF-B8C8-A6E5589BEFBE}" type="datetimeFigureOut">
              <a:rPr lang="en-CA" smtClean="0"/>
              <a:t>30/01/2014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5A91-6887-42AC-A291-E56A4E7DA7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560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F25B-A5D0-47CF-B8C8-A6E5589BEFBE}" type="datetimeFigureOut">
              <a:rPr lang="en-CA" smtClean="0"/>
              <a:t>30/01/2014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5A91-6887-42AC-A291-E56A4E7DA7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8873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F25B-A5D0-47CF-B8C8-A6E5589BEFBE}" type="datetimeFigureOut">
              <a:rPr lang="en-CA" smtClean="0"/>
              <a:t>30/01/2014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5A91-6887-42AC-A291-E56A4E7DA7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228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F25B-A5D0-47CF-B8C8-A6E5589BEFBE}" type="datetimeFigureOut">
              <a:rPr lang="en-CA" smtClean="0"/>
              <a:t>30/01/2014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5A91-6887-42AC-A291-E56A4E7DA7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9045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6F25B-A5D0-47CF-B8C8-A6E5589BEFBE}" type="datetimeFigureOut">
              <a:rPr lang="en-CA" smtClean="0"/>
              <a:t>30/01/2014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E5A91-6887-42AC-A291-E56A4E7DA7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757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024583510"/>
              </p:ext>
            </p:extLst>
          </p:nvPr>
        </p:nvGraphicFramePr>
        <p:xfrm>
          <a:off x="2032001" y="719667"/>
          <a:ext cx="6446982" cy="4821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59007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Waterloo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Dawei</dc:creator>
  <cp:lastModifiedBy>Dawei</cp:lastModifiedBy>
  <cp:revision>7</cp:revision>
  <cp:lastPrinted>2014-01-30T05:38:28Z</cp:lastPrinted>
  <dcterms:created xsi:type="dcterms:W3CDTF">2014-01-30T04:14:31Z</dcterms:created>
  <dcterms:modified xsi:type="dcterms:W3CDTF">2014-01-30T05:39:29Z</dcterms:modified>
</cp:coreProperties>
</file>