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94"/>
    <a:srgbClr val="E9E5EF"/>
    <a:srgbClr val="FFFF97"/>
    <a:srgbClr val="00FF00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6056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6727-8836-4DD1-8E24-99B99847306E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F184-A8DA-44AD-84CE-D883C0597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F184-A8DA-44AD-84CE-D883C0597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439090" y="1756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286690" y="3280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134290" y="4804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8110" y="6328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70510" y="7852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0528" y="6368855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53838"/>
              </p:ext>
            </p:extLst>
          </p:nvPr>
        </p:nvGraphicFramePr>
        <p:xfrm>
          <a:off x="899592" y="175640"/>
          <a:ext cx="5904000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00"/>
                <a:gridCol w="648000"/>
                <a:gridCol w="648000"/>
                <a:gridCol w="576000"/>
                <a:gridCol w="1044000"/>
                <a:gridCol w="1044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Number of Expt.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Calibration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Fidelity</a:t>
                      </a:r>
                      <a:r>
                        <a:rPr lang="en-US" altLang="zh-CN" sz="1200" baseline="0" dirty="0" smtClean="0"/>
                        <a:t> for </a:t>
                      </a:r>
                      <a:r>
                        <a:rPr lang="en-US" altLang="zh-CN" sz="1200" dirty="0" smtClean="0"/>
                        <a:t>F</a:t>
                      </a:r>
                      <a:r>
                        <a:rPr lang="en-US" altLang="zh-CN" sz="1200" baseline="-25000" dirty="0" smtClean="0"/>
                        <a:t>e</a:t>
                      </a:r>
                      <a:r>
                        <a:rPr lang="en-US" altLang="zh-CN" sz="1200" baseline="0" dirty="0" smtClean="0"/>
                        <a:t> and </a:t>
                      </a:r>
                      <a:r>
                        <a:rPr lang="en-US" altLang="zh-CN" sz="1200" dirty="0" err="1" smtClean="0"/>
                        <a:t>F</a:t>
                      </a:r>
                      <a:r>
                        <a:rPr lang="en-US" altLang="zh-CN" sz="1200" baseline="-25000" dirty="0" err="1" smtClean="0"/>
                        <a:t>d,c</a:t>
                      </a:r>
                      <a:endParaRPr lang="zh-CN" altLang="en-US" sz="1200" b="0" dirty="0" smtClean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Weight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</a:t>
                      </a:r>
                      <a:r>
                        <a:rPr lang="en-US" altLang="zh-CN" sz="1400" baseline="-25000" dirty="0" smtClean="0"/>
                        <a:t>w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 (</a:t>
                      </a:r>
                      <a:r>
                        <a:rPr lang="en-US" altLang="zh-CN" sz="1400" dirty="0" err="1" smtClean="0"/>
                        <a:t>ms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i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e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d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d,c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0.977±0.024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0.782±0.012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18.9%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0.965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0.915±0.029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0.701±0.047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23.4%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945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0.895±0.039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0.671±0.042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28.3%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0.936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w=4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272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0.866±0.025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0.582±0.033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33.2%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0.872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0.838±0.041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0.552±0.033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37.6%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0.885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0.861±0.030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0.518±0.026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39.5%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0.856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w=7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2187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0.865±0.031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0.489±0.029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43.1%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0.860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16383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1656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N/A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0.858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0.547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37.4%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0.874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9592" y="3943459"/>
                <a:ext cx="6624736" cy="121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k: number of Pauli operators 3</a:t>
                </a:r>
                <a:r>
                  <a:rPr lang="en-US" altLang="zh-CN" sz="1400" baseline="30000" dirty="0" smtClean="0"/>
                  <a:t>w</a:t>
                </a:r>
                <a:r>
                  <a:rPr lang="el-GR" altLang="zh-CN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dirty="0" smtClean="0"/>
                  <a:t>;     </a:t>
                </a:r>
                <a:r>
                  <a:rPr lang="en-US" altLang="zh-CN" sz="1400" dirty="0" smtClean="0"/>
                  <a:t>k</a:t>
                </a:r>
                <a:r>
                  <a:rPr lang="en-US" altLang="zh-CN" sz="1400" baseline="-25000" dirty="0" smtClean="0"/>
                  <a:t>w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dirty="0" smtClean="0"/>
                  <a:t>number of experiments;</a:t>
                </a:r>
              </a:p>
              <a:p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i</a:t>
                </a:r>
                <a:r>
                  <a:rPr lang="en-US" altLang="zh-CN" sz="1400" dirty="0" smtClean="0"/>
                  <a:t>: fidelity of </a:t>
                </a:r>
                <a:r>
                  <a:rPr lang="en-US" altLang="zh-CN" sz="1400" dirty="0" smtClean="0"/>
                  <a:t>initial states (compared to thermal equilibrium);       </a:t>
                </a:r>
              </a:p>
              <a:p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e</a:t>
                </a:r>
                <a:r>
                  <a:rPr lang="en-US" altLang="zh-CN" sz="1400" dirty="0"/>
                  <a:t>: </a:t>
                </a:r>
                <a:r>
                  <a:rPr lang="en-US" altLang="zh-CN" sz="1400" dirty="0" smtClean="0"/>
                  <a:t>fidelity of </a:t>
                </a:r>
                <a:r>
                  <a:rPr lang="en-US" altLang="zh-CN" sz="1400" dirty="0" smtClean="0"/>
                  <a:t>experiments (compared to initial states);</a:t>
                </a:r>
                <a:endParaRPr lang="en-US" altLang="zh-CN" sz="1400" dirty="0" smtClean="0"/>
              </a:p>
              <a:p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</a:t>
                </a:r>
                <a:r>
                  <a:rPr lang="en-US" altLang="zh-CN" sz="1400" dirty="0" smtClean="0"/>
                  <a:t>: signal loss </a:t>
                </a:r>
                <a:r>
                  <a:rPr lang="en-US" altLang="zh-CN" sz="1400" dirty="0" smtClean="0"/>
                  <a:t>due to </a:t>
                </a:r>
                <a:r>
                  <a:rPr lang="en-US" altLang="zh-CN" sz="1400" dirty="0" err="1" smtClean="0"/>
                  <a:t>decoherence</a:t>
                </a:r>
                <a:r>
                  <a:rPr lang="en-US" altLang="zh-CN" sz="1400" dirty="0" smtClean="0"/>
                  <a:t>; </a:t>
                </a:r>
                <a:endParaRPr lang="en-US" altLang="zh-CN" sz="1400" dirty="0" smtClean="0"/>
              </a:p>
              <a:p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d,c</a:t>
                </a:r>
                <a:r>
                  <a:rPr lang="en-US" altLang="zh-CN" sz="1400" dirty="0" smtClean="0"/>
                  <a:t>: fidelity after eliminating </a:t>
                </a:r>
                <a:r>
                  <a:rPr lang="en-US" altLang="zh-CN" sz="1400" dirty="0" err="1" smtClean="0"/>
                  <a:t>decoherence</a:t>
                </a:r>
                <a:r>
                  <a:rPr lang="en-US" altLang="zh-CN" sz="1400" dirty="0" smtClean="0"/>
                  <a:t> 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43459"/>
                <a:ext cx="6624736" cy="1213153"/>
              </a:xfrm>
              <a:prstGeom prst="rect">
                <a:avLst/>
              </a:prstGeom>
              <a:blipFill rotWithShape="0">
                <a:blip r:embed="rId3"/>
                <a:stretch>
                  <a:fillRect l="-276" b="-4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26170</TotalTime>
  <Words>102</Words>
  <Application>Microsoft Office PowerPoint</Application>
  <PresentationFormat>On-screen Show (4:3)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主题​​</vt:lpstr>
      <vt:lpstr>PowerPoint Presentation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Dawei</cp:lastModifiedBy>
  <cp:revision>57</cp:revision>
  <cp:lastPrinted>2013-12-09T21:55:55Z</cp:lastPrinted>
  <dcterms:created xsi:type="dcterms:W3CDTF">2012-03-11T15:11:01Z</dcterms:created>
  <dcterms:modified xsi:type="dcterms:W3CDTF">2014-01-30T04:51:29Z</dcterms:modified>
</cp:coreProperties>
</file>