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8" r:id="rId3"/>
    <p:sldId id="267" r:id="rId4"/>
    <p:sldId id="257" r:id="rId5"/>
    <p:sldId id="264" r:id="rId6"/>
    <p:sldId id="265" r:id="rId7"/>
    <p:sldId id="263" r:id="rId8"/>
    <p:sldId id="269" r:id="rId9"/>
    <p:sldId id="266" r:id="rId10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673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B6A8-D3DA-4DF9-BBCA-D266425FBB32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90A-4C09-4DE1-ACCF-30E1B800B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B6A8-D3DA-4DF9-BBCA-D266425FBB32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90A-4C09-4DE1-ACCF-30E1B800B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B6A8-D3DA-4DF9-BBCA-D266425FBB32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90A-4C09-4DE1-ACCF-30E1B800B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B6A8-D3DA-4DF9-BBCA-D266425FBB32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90A-4C09-4DE1-ACCF-30E1B800B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B6A8-D3DA-4DF9-BBCA-D266425FBB32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90A-4C09-4DE1-ACCF-30E1B800B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B6A8-D3DA-4DF9-BBCA-D266425FBB32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90A-4C09-4DE1-ACCF-30E1B800B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B6A8-D3DA-4DF9-BBCA-D266425FBB32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90A-4C09-4DE1-ACCF-30E1B800B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B6A8-D3DA-4DF9-BBCA-D266425FBB32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90A-4C09-4DE1-ACCF-30E1B800B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B6A8-D3DA-4DF9-BBCA-D266425FBB32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90A-4C09-4DE1-ACCF-30E1B800B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B6A8-D3DA-4DF9-BBCA-D266425FBB32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90A-4C09-4DE1-ACCF-30E1B800B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B6A8-D3DA-4DF9-BBCA-D266425FBB32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71BF90A-4C09-4DE1-ACCF-30E1B800B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77B6A8-D3DA-4DF9-BBCA-D266425FBB32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1BF90A-4C09-4DE1-ACCF-30E1B800B87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2514599"/>
          </a:xfrm>
        </p:spPr>
        <p:txBody>
          <a:bodyPr>
            <a:normAutofit/>
          </a:bodyPr>
          <a:lstStyle/>
          <a:p>
            <a:pPr algn="ctr"/>
            <a:r>
              <a:rPr lang="en-US" sz="4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Countries responsible for Global Warming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8458200" cy="16764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K.Bhargavi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Latha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K.Ravi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Sateesh.S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FF7D-C7D0-45DC-9FD8-BF723267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ADB8B-A230-4B99-92CF-26B3138FD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warming occurs when the greenhouses gases like carbon dioxide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water vapour and methane absorb sunlight and solar radiation that gets reflected by the earth's surface.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resulting heat does not escape to the outer space and due to this, the temperature on earth is increasing day to day.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analysis deals about the carbon dioxide emissions in different countries over the past 6 years and find the countries with largest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emission.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ADB8B-A230-4B99-92CF-26B3138FD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69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8CA56E-BA8E-4DB0-ABC6-356D9FB7BA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EMISSIONS PER CAPITA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8CA56E-BA8E-4DB0-ABC6-356D9FB7BA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9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30F87-ACEC-45CA-9BF4-5820A6836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09800"/>
                <a:ext cx="8229600" cy="4114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calculated by the contribution of the average citizen of each country by dividing the total emissions by its population. This gives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emissions per capita.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visualization, the differences in per capita emissions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across various countries is observed. </a:t>
                </a: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30F87-ACEC-45CA-9BF4-5820A6836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09800"/>
                <a:ext cx="8229600" cy="4114800"/>
              </a:xfrm>
              <a:blipFill>
                <a:blip r:embed="rId3"/>
                <a:stretch>
                  <a:fillRect l="-741" t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39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C96EA5E-60A5-4E34-B235-19B1C10EA1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EMISSIONS PER CAPITA IN 2014</a:t>
                </a:r>
                <a:endParaRPr lang="en-IN" sz="4400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C96EA5E-60A5-4E34-B235-19B1C10EA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704" t="-20321" b="-262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D1C30B-050F-480C-9CE0-4D9725A7C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35163"/>
            <a:ext cx="7772400" cy="46180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FAA3639-572C-456A-8E24-C48EF07435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EMISSIONS PER CAPITA IN 2016</a:t>
                </a:r>
                <a:endParaRPr lang="en-IN" sz="4000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FAA3639-572C-456A-8E24-C48EF07435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704" t="-20321" b="-262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724E6F-5599-4388-9DC9-8F6A9A830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35163"/>
            <a:ext cx="7924800" cy="46180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19324C0-F547-4A1E-9AE7-DA87568BF5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EMISSIONS PER CAPITA IN 2019</a:t>
                </a:r>
                <a:endParaRPr lang="en-IN" sz="4000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D19324C0-F547-4A1E-9AE7-DA87568BF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704" t="-20321" b="-262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6D5106-DD03-408F-BF2D-1A8B1636D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79" y="1935163"/>
            <a:ext cx="7006842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609600"/>
                <a:ext cx="9144000" cy="1524000"/>
              </a:xfrm>
            </p:spPr>
            <p:txBody>
              <a:bodyPr>
                <a:noAutofit/>
              </a:bodyPr>
              <a:lstStyle/>
              <a:p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VARIOUS COUNTRIES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EMISSIONS PER CAPITA  FROM 2014-2019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609600"/>
                <a:ext cx="9144000" cy="1524000"/>
              </a:xfrm>
              <a:blipFill>
                <a:blip r:embed="rId2"/>
                <a:stretch>
                  <a:fillRect l="-3333" r="-2733"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pie.jpe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2871" y="2362200"/>
            <a:ext cx="6078257" cy="4876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61CF-FBA3-495B-B356-C66961DE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70406-ED3E-4D43-8505-0EF86984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57400"/>
                <a:ext cx="8229600" cy="42672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This analysis shows that Saudi Arabia and Australia are emitting highest amounts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per capita.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2014-2019, the emissions per capita are decreasing gradually.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D70406-ED3E-4D43-8505-0EF86984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57400"/>
                <a:ext cx="8229600" cy="4267200"/>
              </a:xfrm>
              <a:blipFill>
                <a:blip r:embed="rId2"/>
                <a:stretch>
                  <a:fillRect l="-741" t="-1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97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3058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dirty="0"/>
              <a:t>THANK</a:t>
            </a:r>
            <a:r>
              <a:rPr lang="en-US" dirty="0"/>
              <a:t> </a:t>
            </a:r>
            <a:r>
              <a:rPr lang="en-US" sz="9800" dirty="0"/>
              <a:t>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180</TotalTime>
  <Words>187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Constantia</vt:lpstr>
      <vt:lpstr>Times New Roman</vt:lpstr>
      <vt:lpstr>Wingdings 2</vt:lpstr>
      <vt:lpstr>Flow</vt:lpstr>
      <vt:lpstr>Countries responsible for Global Warming</vt:lpstr>
      <vt:lpstr>INTRODUCTION</vt:lpstr>
      <vt:lpstr>〖CO〗_2 EMISSIONS PER CAPITA</vt:lpstr>
      <vt:lpstr>〖CO〗_2 EMISSIONS PER CAPITA IN 2014</vt:lpstr>
      <vt:lpstr>〖CO〗_2 EMISSIONS PER CAPITA IN 2016</vt:lpstr>
      <vt:lpstr>〖CO〗_2 EMISSIONS PER CAPITA IN 2019</vt:lpstr>
      <vt:lpstr>VARIOUS COUNTRIES 〖CO〗_2 EMISSIONS PER CAPITA  FROM 2014-2019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in the world do people emit the most co2?</dc:title>
  <dc:creator>user</dc:creator>
  <cp:lastModifiedBy>komali kuna</cp:lastModifiedBy>
  <cp:revision>13</cp:revision>
  <dcterms:created xsi:type="dcterms:W3CDTF">2019-11-06T03:32:42Z</dcterms:created>
  <dcterms:modified xsi:type="dcterms:W3CDTF">2019-11-05T19:16:15Z</dcterms:modified>
</cp:coreProperties>
</file>