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0" r:id="rId5"/>
    <p:sldId id="262" r:id="rId6"/>
    <p:sldId id="261" r:id="rId7"/>
  </p:sldIdLst>
  <p:sldSz cx="9144000" cy="5143500" type="screen16x9"/>
  <p:notesSz cx="6858000" cy="9144000"/>
  <p:embeddedFontLst>
    <p:embeddedFont>
      <p:font typeface="Roboto" panose="020B0604020202020204" charset="0"/>
      <p:regular r:id="rId9"/>
      <p:bold r:id="rId10"/>
      <p:italic r:id="rId11"/>
      <p:boldItalic r:id="rId12"/>
    </p:embeddedFont>
    <p:embeddedFont>
      <p:font typeface="Roboto Slab" panose="020B0604020202020204" charset="0"/>
      <p:regular r:id="rId13"/>
      <p:bold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6DD8EC-A107-487D-930F-DBAD39310E40}" type="doc">
      <dgm:prSet loTypeId="urn:microsoft.com/office/officeart/2005/8/layout/process1" loCatId="process" qsTypeId="urn:microsoft.com/office/officeart/2005/8/quickstyle/simple1" qsCatId="simple" csTypeId="urn:microsoft.com/office/officeart/2005/8/colors/accent5_1" csCatId="accent5" phldr="1"/>
      <dgm:spPr/>
    </dgm:pt>
    <dgm:pt modelId="{A98E28AE-5EF3-441D-A6D9-63886FA501A9}">
      <dgm:prSet phldrT="[Text]"/>
      <dgm:spPr/>
      <dgm:t>
        <a:bodyPr/>
        <a:lstStyle/>
        <a:p>
          <a:r>
            <a:rPr lang="en-US" dirty="0">
              <a:latin typeface="Times New Roman" panose="02020603050405020304" pitchFamily="18" charset="0"/>
              <a:cs typeface="Times New Roman" panose="02020603050405020304" pitchFamily="18" charset="0"/>
            </a:rPr>
            <a:t>User’s listening history and music information</a:t>
          </a:r>
          <a:endParaRPr lang="en-IN" dirty="0">
            <a:latin typeface="Times New Roman" panose="02020603050405020304" pitchFamily="18" charset="0"/>
            <a:cs typeface="Times New Roman" panose="02020603050405020304" pitchFamily="18" charset="0"/>
          </a:endParaRPr>
        </a:p>
      </dgm:t>
    </dgm:pt>
    <dgm:pt modelId="{77F48AC2-D2A6-4622-A174-BA9842A2B32C}" type="parTrans" cxnId="{7E4E40AF-08B1-4955-B285-2B8BFE515E5D}">
      <dgm:prSet/>
      <dgm:spPr/>
      <dgm:t>
        <a:bodyPr/>
        <a:lstStyle/>
        <a:p>
          <a:endParaRPr lang="en-IN">
            <a:latin typeface="Times New Roman" panose="02020603050405020304" pitchFamily="18" charset="0"/>
            <a:cs typeface="Times New Roman" panose="02020603050405020304" pitchFamily="18" charset="0"/>
          </a:endParaRPr>
        </a:p>
      </dgm:t>
    </dgm:pt>
    <dgm:pt modelId="{EC555DAF-7E89-47C1-9524-B7C8F6093878}" type="sibTrans" cxnId="{7E4E40AF-08B1-4955-B285-2B8BFE515E5D}">
      <dgm:prSet/>
      <dgm:spPr/>
      <dgm:t>
        <a:bodyPr/>
        <a:lstStyle/>
        <a:p>
          <a:endParaRPr lang="en-IN">
            <a:latin typeface="Times New Roman" panose="02020603050405020304" pitchFamily="18" charset="0"/>
            <a:cs typeface="Times New Roman" panose="02020603050405020304" pitchFamily="18" charset="0"/>
          </a:endParaRPr>
        </a:p>
      </dgm:t>
    </dgm:pt>
    <dgm:pt modelId="{3DEFA8F1-2D1B-48BF-B864-02CD0A3E9719}">
      <dgm:prSet phldrT="[Text]"/>
      <dgm:spPr/>
      <dgm:t>
        <a:bodyPr/>
        <a:lstStyle/>
        <a:p>
          <a:r>
            <a:rPr lang="en-US" dirty="0">
              <a:latin typeface="Times New Roman" panose="02020603050405020304" pitchFamily="18" charset="0"/>
              <a:cs typeface="Times New Roman" panose="02020603050405020304" pitchFamily="18" charset="0"/>
            </a:rPr>
            <a:t>Music Recommendation System</a:t>
          </a:r>
          <a:endParaRPr lang="en-IN" dirty="0">
            <a:latin typeface="Times New Roman" panose="02020603050405020304" pitchFamily="18" charset="0"/>
            <a:cs typeface="Times New Roman" panose="02020603050405020304" pitchFamily="18" charset="0"/>
          </a:endParaRPr>
        </a:p>
      </dgm:t>
    </dgm:pt>
    <dgm:pt modelId="{8CCBE822-0FF7-4703-AC73-594999C5E13B}" type="parTrans" cxnId="{302079B1-608D-4D03-868A-B0964DFE2CC6}">
      <dgm:prSet/>
      <dgm:spPr/>
      <dgm:t>
        <a:bodyPr/>
        <a:lstStyle/>
        <a:p>
          <a:endParaRPr lang="en-IN">
            <a:latin typeface="Times New Roman" panose="02020603050405020304" pitchFamily="18" charset="0"/>
            <a:cs typeface="Times New Roman" panose="02020603050405020304" pitchFamily="18" charset="0"/>
          </a:endParaRPr>
        </a:p>
      </dgm:t>
    </dgm:pt>
    <dgm:pt modelId="{BFDDE591-453B-47F9-9B08-E0D085D3CB07}" type="sibTrans" cxnId="{302079B1-608D-4D03-868A-B0964DFE2CC6}">
      <dgm:prSet/>
      <dgm:spPr/>
      <dgm:t>
        <a:bodyPr/>
        <a:lstStyle/>
        <a:p>
          <a:endParaRPr lang="en-IN">
            <a:latin typeface="Times New Roman" panose="02020603050405020304" pitchFamily="18" charset="0"/>
            <a:cs typeface="Times New Roman" panose="02020603050405020304" pitchFamily="18" charset="0"/>
          </a:endParaRPr>
        </a:p>
      </dgm:t>
    </dgm:pt>
    <dgm:pt modelId="{0A6761F2-24C8-4425-B620-2F6DD7DBE929}">
      <dgm:prSet phldrT="[Text]"/>
      <dgm:spPr/>
      <dgm:t>
        <a:bodyPr/>
        <a:lstStyle/>
        <a:p>
          <a:r>
            <a:rPr lang="en-US" dirty="0">
              <a:latin typeface="Times New Roman" panose="02020603050405020304" pitchFamily="18" charset="0"/>
              <a:cs typeface="Times New Roman" panose="02020603050405020304" pitchFamily="18" charset="0"/>
            </a:rPr>
            <a:t>Prediction of songs that user will listen to</a:t>
          </a:r>
          <a:endParaRPr lang="en-IN" dirty="0">
            <a:latin typeface="Times New Roman" panose="02020603050405020304" pitchFamily="18" charset="0"/>
            <a:cs typeface="Times New Roman" panose="02020603050405020304" pitchFamily="18" charset="0"/>
          </a:endParaRPr>
        </a:p>
      </dgm:t>
    </dgm:pt>
    <dgm:pt modelId="{FB423E91-D7AE-4AA5-AD65-54C9FE0A8085}" type="parTrans" cxnId="{7DA06D89-557B-4C2D-856D-F55FB1C250AD}">
      <dgm:prSet/>
      <dgm:spPr/>
      <dgm:t>
        <a:bodyPr/>
        <a:lstStyle/>
        <a:p>
          <a:endParaRPr lang="en-IN">
            <a:latin typeface="Times New Roman" panose="02020603050405020304" pitchFamily="18" charset="0"/>
            <a:cs typeface="Times New Roman" panose="02020603050405020304" pitchFamily="18" charset="0"/>
          </a:endParaRPr>
        </a:p>
      </dgm:t>
    </dgm:pt>
    <dgm:pt modelId="{D87DDFE2-FEB4-44BE-B167-971A42735B0D}" type="sibTrans" cxnId="{7DA06D89-557B-4C2D-856D-F55FB1C250AD}">
      <dgm:prSet/>
      <dgm:spPr/>
      <dgm:t>
        <a:bodyPr/>
        <a:lstStyle/>
        <a:p>
          <a:endParaRPr lang="en-IN">
            <a:latin typeface="Times New Roman" panose="02020603050405020304" pitchFamily="18" charset="0"/>
            <a:cs typeface="Times New Roman" panose="02020603050405020304" pitchFamily="18" charset="0"/>
          </a:endParaRPr>
        </a:p>
      </dgm:t>
    </dgm:pt>
    <dgm:pt modelId="{C8B6A667-B831-4D33-96D3-2BA260AF313C}" type="pres">
      <dgm:prSet presAssocID="{D86DD8EC-A107-487D-930F-DBAD39310E40}" presName="Name0" presStyleCnt="0">
        <dgm:presLayoutVars>
          <dgm:dir/>
          <dgm:resizeHandles val="exact"/>
        </dgm:presLayoutVars>
      </dgm:prSet>
      <dgm:spPr/>
    </dgm:pt>
    <dgm:pt modelId="{5A32456C-48E7-4C53-B119-C4E181443B5B}" type="pres">
      <dgm:prSet presAssocID="{A98E28AE-5EF3-441D-A6D9-63886FA501A9}" presName="node" presStyleLbl="node1" presStyleIdx="0" presStyleCnt="3">
        <dgm:presLayoutVars>
          <dgm:bulletEnabled val="1"/>
        </dgm:presLayoutVars>
      </dgm:prSet>
      <dgm:spPr/>
    </dgm:pt>
    <dgm:pt modelId="{E58BF07C-843D-4CE0-A0DE-7D96ED72B617}" type="pres">
      <dgm:prSet presAssocID="{EC555DAF-7E89-47C1-9524-B7C8F6093878}" presName="sibTrans" presStyleLbl="sibTrans2D1" presStyleIdx="0" presStyleCnt="2"/>
      <dgm:spPr/>
    </dgm:pt>
    <dgm:pt modelId="{A29CCC52-A06A-4649-B7DA-A8053CCF2B4E}" type="pres">
      <dgm:prSet presAssocID="{EC555DAF-7E89-47C1-9524-B7C8F6093878}" presName="connectorText" presStyleLbl="sibTrans2D1" presStyleIdx="0" presStyleCnt="2"/>
      <dgm:spPr/>
    </dgm:pt>
    <dgm:pt modelId="{FB0D48B4-0B7D-49DD-A3E8-CB29B110C50D}" type="pres">
      <dgm:prSet presAssocID="{3DEFA8F1-2D1B-48BF-B864-02CD0A3E9719}" presName="node" presStyleLbl="node1" presStyleIdx="1" presStyleCnt="3">
        <dgm:presLayoutVars>
          <dgm:bulletEnabled val="1"/>
        </dgm:presLayoutVars>
      </dgm:prSet>
      <dgm:spPr/>
    </dgm:pt>
    <dgm:pt modelId="{B179C340-0C37-425A-A348-BC5BBCED31C5}" type="pres">
      <dgm:prSet presAssocID="{BFDDE591-453B-47F9-9B08-E0D085D3CB07}" presName="sibTrans" presStyleLbl="sibTrans2D1" presStyleIdx="1" presStyleCnt="2"/>
      <dgm:spPr/>
    </dgm:pt>
    <dgm:pt modelId="{B4BE2479-68AC-41CB-8073-C541F17DB397}" type="pres">
      <dgm:prSet presAssocID="{BFDDE591-453B-47F9-9B08-E0D085D3CB07}" presName="connectorText" presStyleLbl="sibTrans2D1" presStyleIdx="1" presStyleCnt="2"/>
      <dgm:spPr/>
    </dgm:pt>
    <dgm:pt modelId="{32D470C7-28ED-4A04-AE1B-18834AC87969}" type="pres">
      <dgm:prSet presAssocID="{0A6761F2-24C8-4425-B620-2F6DD7DBE929}" presName="node" presStyleLbl="node1" presStyleIdx="2" presStyleCnt="3">
        <dgm:presLayoutVars>
          <dgm:bulletEnabled val="1"/>
        </dgm:presLayoutVars>
      </dgm:prSet>
      <dgm:spPr/>
    </dgm:pt>
  </dgm:ptLst>
  <dgm:cxnLst>
    <dgm:cxn modelId="{279FA626-C51A-48BA-ABE4-9058BF2ED796}" type="presOf" srcId="{A98E28AE-5EF3-441D-A6D9-63886FA501A9}" destId="{5A32456C-48E7-4C53-B119-C4E181443B5B}" srcOrd="0" destOrd="0" presId="urn:microsoft.com/office/officeart/2005/8/layout/process1"/>
    <dgm:cxn modelId="{CAB2B829-06D9-4782-9268-E60544053AA7}" type="presOf" srcId="{D86DD8EC-A107-487D-930F-DBAD39310E40}" destId="{C8B6A667-B831-4D33-96D3-2BA260AF313C}" srcOrd="0" destOrd="0" presId="urn:microsoft.com/office/officeart/2005/8/layout/process1"/>
    <dgm:cxn modelId="{D5333A3A-C557-4D31-99D1-E995A0A800B2}" type="presOf" srcId="{EC555DAF-7E89-47C1-9524-B7C8F6093878}" destId="{E58BF07C-843D-4CE0-A0DE-7D96ED72B617}" srcOrd="0" destOrd="0" presId="urn:microsoft.com/office/officeart/2005/8/layout/process1"/>
    <dgm:cxn modelId="{F03C426F-FE99-4B48-81AA-288555807538}" type="presOf" srcId="{0A6761F2-24C8-4425-B620-2F6DD7DBE929}" destId="{32D470C7-28ED-4A04-AE1B-18834AC87969}" srcOrd="0" destOrd="0" presId="urn:microsoft.com/office/officeart/2005/8/layout/process1"/>
    <dgm:cxn modelId="{C9F04E50-A737-442D-8940-C1FF2285844B}" type="presOf" srcId="{BFDDE591-453B-47F9-9B08-E0D085D3CB07}" destId="{B4BE2479-68AC-41CB-8073-C541F17DB397}" srcOrd="1" destOrd="0" presId="urn:microsoft.com/office/officeart/2005/8/layout/process1"/>
    <dgm:cxn modelId="{7DA06D89-557B-4C2D-856D-F55FB1C250AD}" srcId="{D86DD8EC-A107-487D-930F-DBAD39310E40}" destId="{0A6761F2-24C8-4425-B620-2F6DD7DBE929}" srcOrd="2" destOrd="0" parTransId="{FB423E91-D7AE-4AA5-AD65-54C9FE0A8085}" sibTransId="{D87DDFE2-FEB4-44BE-B167-971A42735B0D}"/>
    <dgm:cxn modelId="{CBEEC9A2-7D35-4A66-8EE9-F337F52E76DD}" type="presOf" srcId="{EC555DAF-7E89-47C1-9524-B7C8F6093878}" destId="{A29CCC52-A06A-4649-B7DA-A8053CCF2B4E}" srcOrd="1" destOrd="0" presId="urn:microsoft.com/office/officeart/2005/8/layout/process1"/>
    <dgm:cxn modelId="{7E4E40AF-08B1-4955-B285-2B8BFE515E5D}" srcId="{D86DD8EC-A107-487D-930F-DBAD39310E40}" destId="{A98E28AE-5EF3-441D-A6D9-63886FA501A9}" srcOrd="0" destOrd="0" parTransId="{77F48AC2-D2A6-4622-A174-BA9842A2B32C}" sibTransId="{EC555DAF-7E89-47C1-9524-B7C8F6093878}"/>
    <dgm:cxn modelId="{302079B1-608D-4D03-868A-B0964DFE2CC6}" srcId="{D86DD8EC-A107-487D-930F-DBAD39310E40}" destId="{3DEFA8F1-2D1B-48BF-B864-02CD0A3E9719}" srcOrd="1" destOrd="0" parTransId="{8CCBE822-0FF7-4703-AC73-594999C5E13B}" sibTransId="{BFDDE591-453B-47F9-9B08-E0D085D3CB07}"/>
    <dgm:cxn modelId="{69AC31C3-4A7A-4B5D-B4C9-81C6A2C7BFF4}" type="presOf" srcId="{BFDDE591-453B-47F9-9B08-E0D085D3CB07}" destId="{B179C340-0C37-425A-A348-BC5BBCED31C5}" srcOrd="0" destOrd="0" presId="urn:microsoft.com/office/officeart/2005/8/layout/process1"/>
    <dgm:cxn modelId="{A4F988F5-970C-4D0F-899F-1457BA84E783}" type="presOf" srcId="{3DEFA8F1-2D1B-48BF-B864-02CD0A3E9719}" destId="{FB0D48B4-0B7D-49DD-A3E8-CB29B110C50D}" srcOrd="0" destOrd="0" presId="urn:microsoft.com/office/officeart/2005/8/layout/process1"/>
    <dgm:cxn modelId="{D2E7645F-4DBF-41C8-BEE2-D197BE794FBA}" type="presParOf" srcId="{C8B6A667-B831-4D33-96D3-2BA260AF313C}" destId="{5A32456C-48E7-4C53-B119-C4E181443B5B}" srcOrd="0" destOrd="0" presId="urn:microsoft.com/office/officeart/2005/8/layout/process1"/>
    <dgm:cxn modelId="{C9CF2476-9544-4181-A70A-3865A4734366}" type="presParOf" srcId="{C8B6A667-B831-4D33-96D3-2BA260AF313C}" destId="{E58BF07C-843D-4CE0-A0DE-7D96ED72B617}" srcOrd="1" destOrd="0" presId="urn:microsoft.com/office/officeart/2005/8/layout/process1"/>
    <dgm:cxn modelId="{3A1B53DA-5913-4320-960B-B7D5BECC45BA}" type="presParOf" srcId="{E58BF07C-843D-4CE0-A0DE-7D96ED72B617}" destId="{A29CCC52-A06A-4649-B7DA-A8053CCF2B4E}" srcOrd="0" destOrd="0" presId="urn:microsoft.com/office/officeart/2005/8/layout/process1"/>
    <dgm:cxn modelId="{0DB8AE34-137F-4C0C-AC3E-05A0ABB4C406}" type="presParOf" srcId="{C8B6A667-B831-4D33-96D3-2BA260AF313C}" destId="{FB0D48B4-0B7D-49DD-A3E8-CB29B110C50D}" srcOrd="2" destOrd="0" presId="urn:microsoft.com/office/officeart/2005/8/layout/process1"/>
    <dgm:cxn modelId="{C59A79DA-B88E-4041-8FA0-4C120406EF08}" type="presParOf" srcId="{C8B6A667-B831-4D33-96D3-2BA260AF313C}" destId="{B179C340-0C37-425A-A348-BC5BBCED31C5}" srcOrd="3" destOrd="0" presId="urn:microsoft.com/office/officeart/2005/8/layout/process1"/>
    <dgm:cxn modelId="{CE36C6E1-A693-47E8-9A8E-9D73FA2DD4E5}" type="presParOf" srcId="{B179C340-0C37-425A-A348-BC5BBCED31C5}" destId="{B4BE2479-68AC-41CB-8073-C541F17DB397}" srcOrd="0" destOrd="0" presId="urn:microsoft.com/office/officeart/2005/8/layout/process1"/>
    <dgm:cxn modelId="{21966FCF-5E63-4881-B483-C1E09F6F4948}" type="presParOf" srcId="{C8B6A667-B831-4D33-96D3-2BA260AF313C}" destId="{32D470C7-28ED-4A04-AE1B-18834AC8796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2456C-48E7-4C53-B119-C4E181443B5B}">
      <dsp:nvSpPr>
        <dsp:cNvPr id="0" name=""/>
        <dsp:cNvSpPr/>
      </dsp:nvSpPr>
      <dsp:spPr>
        <a:xfrm>
          <a:off x="5357" y="821332"/>
          <a:ext cx="1601390" cy="960834"/>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User’s listening history and music information</a:t>
          </a:r>
          <a:endParaRPr lang="en-IN" sz="1500" kern="1200" dirty="0">
            <a:latin typeface="Times New Roman" panose="02020603050405020304" pitchFamily="18" charset="0"/>
            <a:cs typeface="Times New Roman" panose="02020603050405020304" pitchFamily="18" charset="0"/>
          </a:endParaRPr>
        </a:p>
      </dsp:txBody>
      <dsp:txXfrm>
        <a:off x="33499" y="849474"/>
        <a:ext cx="1545106" cy="904550"/>
      </dsp:txXfrm>
    </dsp:sp>
    <dsp:sp modelId="{E58BF07C-843D-4CE0-A0DE-7D96ED72B617}">
      <dsp:nvSpPr>
        <dsp:cNvPr id="0" name=""/>
        <dsp:cNvSpPr/>
      </dsp:nvSpPr>
      <dsp:spPr>
        <a:xfrm>
          <a:off x="1766887" y="1103177"/>
          <a:ext cx="339494" cy="39714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latin typeface="Times New Roman" panose="02020603050405020304" pitchFamily="18" charset="0"/>
            <a:cs typeface="Times New Roman" panose="02020603050405020304" pitchFamily="18" charset="0"/>
          </a:endParaRPr>
        </a:p>
      </dsp:txBody>
      <dsp:txXfrm>
        <a:off x="1766887" y="1182606"/>
        <a:ext cx="237646" cy="238286"/>
      </dsp:txXfrm>
    </dsp:sp>
    <dsp:sp modelId="{FB0D48B4-0B7D-49DD-A3E8-CB29B110C50D}">
      <dsp:nvSpPr>
        <dsp:cNvPr id="0" name=""/>
        <dsp:cNvSpPr/>
      </dsp:nvSpPr>
      <dsp:spPr>
        <a:xfrm>
          <a:off x="2247304" y="821332"/>
          <a:ext cx="1601390" cy="960834"/>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Music Recommendation System</a:t>
          </a:r>
          <a:endParaRPr lang="en-IN" sz="1500" kern="1200" dirty="0">
            <a:latin typeface="Times New Roman" panose="02020603050405020304" pitchFamily="18" charset="0"/>
            <a:cs typeface="Times New Roman" panose="02020603050405020304" pitchFamily="18" charset="0"/>
          </a:endParaRPr>
        </a:p>
      </dsp:txBody>
      <dsp:txXfrm>
        <a:off x="2275446" y="849474"/>
        <a:ext cx="1545106" cy="904550"/>
      </dsp:txXfrm>
    </dsp:sp>
    <dsp:sp modelId="{B179C340-0C37-425A-A348-BC5BBCED31C5}">
      <dsp:nvSpPr>
        <dsp:cNvPr id="0" name=""/>
        <dsp:cNvSpPr/>
      </dsp:nvSpPr>
      <dsp:spPr>
        <a:xfrm>
          <a:off x="4008834" y="1103177"/>
          <a:ext cx="339494" cy="397144"/>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a:latin typeface="Times New Roman" panose="02020603050405020304" pitchFamily="18" charset="0"/>
            <a:cs typeface="Times New Roman" panose="02020603050405020304" pitchFamily="18" charset="0"/>
          </a:endParaRPr>
        </a:p>
      </dsp:txBody>
      <dsp:txXfrm>
        <a:off x="4008834" y="1182606"/>
        <a:ext cx="237646" cy="238286"/>
      </dsp:txXfrm>
    </dsp:sp>
    <dsp:sp modelId="{32D470C7-28ED-4A04-AE1B-18834AC87969}">
      <dsp:nvSpPr>
        <dsp:cNvPr id="0" name=""/>
        <dsp:cNvSpPr/>
      </dsp:nvSpPr>
      <dsp:spPr>
        <a:xfrm>
          <a:off x="4489251" y="821332"/>
          <a:ext cx="1601390" cy="960834"/>
        </a:xfrm>
        <a:prstGeom prst="roundRect">
          <a:avLst>
            <a:gd name="adj" fmla="val 10000"/>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Prediction of songs that user will listen to</a:t>
          </a:r>
          <a:endParaRPr lang="en-IN" sz="1500" kern="1200" dirty="0">
            <a:latin typeface="Times New Roman" panose="02020603050405020304" pitchFamily="18" charset="0"/>
            <a:cs typeface="Times New Roman" panose="02020603050405020304" pitchFamily="18" charset="0"/>
          </a:endParaRPr>
        </a:p>
      </dsp:txBody>
      <dsp:txXfrm>
        <a:off x="4517393" y="84947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a9f930ec1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a9f930ec1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7a9f930ec1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7a9f930ec1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7a9f930ec1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7a9f930ec1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0" y="714625"/>
            <a:ext cx="5783400" cy="193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dirty="0">
                <a:latin typeface="Times New Roman"/>
                <a:ea typeface="Times New Roman"/>
                <a:cs typeface="Times New Roman"/>
                <a:sym typeface="Times New Roman"/>
              </a:rPr>
              <a:t>MUSIC RECOMMENDATION SYSTEM</a:t>
            </a:r>
            <a:endParaRPr sz="3600" dirty="0">
              <a:latin typeface="Times New Roman"/>
              <a:ea typeface="Times New Roman"/>
              <a:cs typeface="Times New Roman"/>
              <a:sym typeface="Times New Roman"/>
            </a:endParaRPr>
          </a:p>
        </p:txBody>
      </p:sp>
      <p:sp>
        <p:nvSpPr>
          <p:cNvPr id="64" name="Google Shape;64;p13"/>
          <p:cNvSpPr txBox="1">
            <a:spLocks noGrp="1"/>
          </p:cNvSpPr>
          <p:nvPr>
            <p:ph type="subTitle" idx="1"/>
          </p:nvPr>
        </p:nvSpPr>
        <p:spPr>
          <a:xfrm>
            <a:off x="1114425" y="3049449"/>
            <a:ext cx="6349277" cy="1729720"/>
          </a:xfrm>
          <a:prstGeom prst="rect">
            <a:avLst/>
          </a:prstGeom>
        </p:spPr>
        <p:txBody>
          <a:bodyPr spcFirstLastPara="1" wrap="square" lIns="91425" tIns="91425" rIns="91425" bIns="91425" numCol="2" anchor="t" anchorCtr="0">
            <a:noAutofit/>
          </a:bodyPr>
          <a:lstStyle/>
          <a:p>
            <a:pPr marL="0" lvl="0" indent="0" algn="l" rtl="0">
              <a:spcBef>
                <a:spcPts val="0"/>
              </a:spcBef>
              <a:spcAft>
                <a:spcPts val="0"/>
              </a:spcAft>
              <a:buNone/>
            </a:pPr>
            <a:r>
              <a:rPr lang="en-US" sz="1800" dirty="0">
                <a:latin typeface="Times New Roman"/>
                <a:ea typeface="Times New Roman"/>
                <a:cs typeface="Times New Roman"/>
                <a:sym typeface="Times New Roman"/>
              </a:rPr>
              <a:t>UNDER THE GUIDANCE OF</a:t>
            </a:r>
          </a:p>
          <a:p>
            <a:pPr marL="0" lvl="0" indent="0" algn="l" rtl="0">
              <a:spcBef>
                <a:spcPts val="0"/>
              </a:spcBef>
              <a:spcAft>
                <a:spcPts val="0"/>
              </a:spcAft>
              <a:buNone/>
            </a:pPr>
            <a:r>
              <a:rPr lang="en-US" sz="1800" dirty="0">
                <a:latin typeface="Times New Roman"/>
                <a:ea typeface="Times New Roman"/>
                <a:cs typeface="Times New Roman"/>
                <a:sym typeface="Times New Roman"/>
              </a:rPr>
              <a:t> VIMALA MATTHEW</a:t>
            </a:r>
          </a:p>
          <a:p>
            <a:pPr marL="0" lvl="0" indent="0" algn="ctr" rtl="0">
              <a:spcBef>
                <a:spcPts val="0"/>
              </a:spcBef>
              <a:spcAft>
                <a:spcPts val="0"/>
              </a:spcAft>
              <a:buNone/>
            </a:pPr>
            <a:endParaRPr lang="en-US" sz="1800" dirty="0">
              <a:latin typeface="Times New Roman"/>
              <a:ea typeface="Times New Roman"/>
              <a:cs typeface="Times New Roman"/>
              <a:sym typeface="Times New Roman"/>
            </a:endParaRPr>
          </a:p>
          <a:p>
            <a:pPr marL="0" lvl="0" indent="0" algn="ctr" rtl="0">
              <a:spcBef>
                <a:spcPts val="0"/>
              </a:spcBef>
              <a:spcAft>
                <a:spcPts val="0"/>
              </a:spcAft>
              <a:buNone/>
            </a:pPr>
            <a:endParaRPr lang="en-IN" sz="1800" dirty="0">
              <a:latin typeface="Times New Roman"/>
              <a:ea typeface="Times New Roman"/>
              <a:cs typeface="Times New Roman"/>
              <a:sym typeface="Times New Roman"/>
            </a:endParaRPr>
          </a:p>
          <a:p>
            <a:pPr marL="0" lvl="0" indent="0" algn="r" rtl="0">
              <a:spcBef>
                <a:spcPts val="0"/>
              </a:spcBef>
              <a:spcAft>
                <a:spcPts val="0"/>
              </a:spcAft>
              <a:buNone/>
            </a:pPr>
            <a:endParaRPr lang="en-IN" sz="1800" dirty="0">
              <a:latin typeface="Times New Roman"/>
              <a:ea typeface="Times New Roman"/>
              <a:cs typeface="Times New Roman"/>
              <a:sym typeface="Times New Roman"/>
            </a:endParaRPr>
          </a:p>
          <a:p>
            <a:pPr marL="0" lvl="0" indent="0" algn="r" rtl="0">
              <a:spcBef>
                <a:spcPts val="0"/>
              </a:spcBef>
              <a:spcAft>
                <a:spcPts val="0"/>
              </a:spcAft>
              <a:buNone/>
            </a:pPr>
            <a:r>
              <a:rPr lang="en-IN" sz="1800" dirty="0">
                <a:latin typeface="Times New Roman"/>
                <a:ea typeface="Times New Roman"/>
                <a:cs typeface="Times New Roman"/>
                <a:sym typeface="Times New Roman"/>
              </a:rPr>
              <a:t>PRESENTED BY</a:t>
            </a:r>
          </a:p>
          <a:p>
            <a:pPr marL="0" lvl="0" indent="0" algn="r" rtl="0">
              <a:spcBef>
                <a:spcPts val="0"/>
              </a:spcBef>
              <a:spcAft>
                <a:spcPts val="0"/>
              </a:spcAft>
              <a:buNone/>
            </a:pPr>
            <a:r>
              <a:rPr lang="en-IN" sz="1800" dirty="0">
                <a:latin typeface="Times New Roman"/>
                <a:ea typeface="Times New Roman"/>
                <a:cs typeface="Times New Roman"/>
                <a:sym typeface="Times New Roman"/>
              </a:rPr>
              <a:t>K.BHARGAVI LATHA</a:t>
            </a:r>
          </a:p>
          <a:p>
            <a:pPr marL="0" lvl="0" indent="0" algn="r" rtl="0">
              <a:spcBef>
                <a:spcPts val="0"/>
              </a:spcBef>
              <a:spcAft>
                <a:spcPts val="0"/>
              </a:spcAft>
              <a:buNone/>
            </a:pPr>
            <a:r>
              <a:rPr lang="en-IN" sz="1800" dirty="0">
                <a:latin typeface="Times New Roman"/>
                <a:ea typeface="Times New Roman"/>
                <a:cs typeface="Times New Roman"/>
                <a:sym typeface="Times New Roman"/>
              </a:rPr>
              <a:t>K.RAVITEJA</a:t>
            </a:r>
          </a:p>
          <a:p>
            <a:pPr marL="0" lvl="0" indent="0" algn="r" rtl="0">
              <a:spcBef>
                <a:spcPts val="0"/>
              </a:spcBef>
              <a:spcAft>
                <a:spcPts val="0"/>
              </a:spcAft>
              <a:buNone/>
            </a:pPr>
            <a:r>
              <a:rPr lang="en-IN" sz="1800" dirty="0">
                <a:latin typeface="Times New Roman"/>
                <a:ea typeface="Times New Roman"/>
                <a:cs typeface="Times New Roman"/>
                <a:sym typeface="Times New Roman"/>
              </a:rPr>
              <a:t>SATEESH.S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OUTLINE</a:t>
            </a:r>
            <a:endParaRPr>
              <a:latin typeface="Times New Roman"/>
              <a:ea typeface="Times New Roman"/>
              <a:cs typeface="Times New Roman"/>
              <a:sym typeface="Times New Roman"/>
            </a:endParaRPr>
          </a:p>
        </p:txBody>
      </p:sp>
      <p:sp>
        <p:nvSpPr>
          <p:cNvPr id="70" name="Google Shape;70;p1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Introduction</a:t>
            </a:r>
          </a:p>
          <a:p>
            <a:pPr marL="457200" lvl="0" indent="-342900" algn="l" rtl="0">
              <a:spcBef>
                <a:spcPts val="0"/>
              </a:spcBef>
              <a:spcAft>
                <a:spcPts val="0"/>
              </a:spcAft>
              <a:buSzPts val="1800"/>
              <a:buFont typeface="Times New Roman"/>
              <a:buAutoNum type="arabicPeriod"/>
            </a:pPr>
            <a:r>
              <a:rPr lang="en" dirty="0">
                <a:latin typeface="Times New Roman"/>
                <a:ea typeface="Times New Roman"/>
                <a:cs typeface="Times New Roman"/>
                <a:sym typeface="Times New Roman"/>
              </a:rPr>
              <a:t>Objective</a:t>
            </a:r>
          </a:p>
          <a:p>
            <a:pPr marL="457200" lvl="0" indent="-342900" algn="l" rtl="0">
              <a:spcBef>
                <a:spcPts val="0"/>
              </a:spcBef>
              <a:spcAft>
                <a:spcPts val="0"/>
              </a:spcAft>
              <a:buSzPts val="1800"/>
              <a:buFont typeface="Times New Roman"/>
              <a:buAutoNum type="arabicPeriod"/>
            </a:pPr>
            <a:r>
              <a:rPr lang="en-US" dirty="0">
                <a:latin typeface="Times New Roman"/>
                <a:ea typeface="Times New Roman"/>
                <a:cs typeface="Times New Roman"/>
                <a:sym typeface="Times New Roman"/>
              </a:rPr>
              <a:t>Schema of Dataset</a:t>
            </a:r>
            <a:endParaRPr dirty="0">
              <a:latin typeface="Times New Roman"/>
              <a:ea typeface="Times New Roman"/>
              <a:cs typeface="Times New Roman"/>
              <a:sym typeface="Times New Roman"/>
            </a:endParaRPr>
          </a:p>
          <a:p>
            <a:pPr marL="457200" lvl="0" indent="-342900" algn="l" rtl="0">
              <a:spcBef>
                <a:spcPts val="0"/>
              </a:spcBef>
              <a:spcAft>
                <a:spcPts val="0"/>
              </a:spcAft>
              <a:buSzPts val="1800"/>
              <a:buFont typeface="Times New Roman"/>
              <a:buAutoNum type="arabicPeriod"/>
            </a:pPr>
            <a:endParaRPr dirty="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6" name="Google Shape;76;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Autofit/>
          </a:bodyPr>
          <a:lstStyle/>
          <a:p>
            <a:r>
              <a:rPr lang="en-US" dirty="0">
                <a:latin typeface="Times New Roman" panose="02020603050405020304" pitchFamily="18" charset="0"/>
                <a:cs typeface="Times New Roman" panose="02020603050405020304" pitchFamily="18" charset="0"/>
              </a:rPr>
              <a:t>With the rapid development of mobile devices and internet, people now have access to many musical resources. But, people feel difficult to choose from millions of songs as the number of songs available exceeds the individual's listening capacity. </a:t>
            </a:r>
          </a:p>
          <a:p>
            <a:r>
              <a:rPr lang="en-US" dirty="0">
                <a:latin typeface="Times New Roman" panose="02020603050405020304" pitchFamily="18" charset="0"/>
                <a:cs typeface="Times New Roman" panose="02020603050405020304" pitchFamily="18" charset="0"/>
              </a:rPr>
              <a:t>Thus, an efficient music recommender system is necessary in the interest of both music service providers and customers.</a:t>
            </a:r>
          </a:p>
          <a:p>
            <a:r>
              <a:rPr lang="en-US" dirty="0">
                <a:latin typeface="Times New Roman" panose="02020603050405020304" pitchFamily="18" charset="0"/>
                <a:ea typeface="Times New Roman"/>
                <a:cs typeface="Times New Roman" panose="02020603050405020304" pitchFamily="18" charset="0"/>
                <a:sym typeface="Times New Roman"/>
              </a:rPr>
              <a:t>The underlying goal of the recommendation system is to personalize content and identify relevant data for our audiences.</a:t>
            </a:r>
          </a:p>
          <a:p>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3" name="Title 2">
            <a:extLst>
              <a:ext uri="{FF2B5EF4-FFF2-40B4-BE49-F238E27FC236}">
                <a16:creationId xmlns:a16="http://schemas.microsoft.com/office/drawing/2014/main" id="{13EDAA49-001B-4D7D-B691-ED3BA5138D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graphicFrame>
        <p:nvGraphicFramePr>
          <p:cNvPr id="4" name="Diagram 3">
            <a:extLst>
              <a:ext uri="{FF2B5EF4-FFF2-40B4-BE49-F238E27FC236}">
                <a16:creationId xmlns:a16="http://schemas.microsoft.com/office/drawing/2014/main" id="{7DF096C3-06B2-40AD-B978-AE0CF8238E40}"/>
              </a:ext>
            </a:extLst>
          </p:cNvPr>
          <p:cNvGraphicFramePr/>
          <p:nvPr>
            <p:extLst>
              <p:ext uri="{D42A27DB-BD31-4B8C-83A1-F6EECF244321}">
                <p14:modId xmlns:p14="http://schemas.microsoft.com/office/powerpoint/2010/main" val="2022844718"/>
              </p:ext>
            </p:extLst>
          </p:nvPr>
        </p:nvGraphicFramePr>
        <p:xfrm>
          <a:off x="1524000" y="1270000"/>
          <a:ext cx="6096000" cy="26034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6B068-9CF2-431E-B820-A87DF4A7165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SCHEMA OF DATASET</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F902B30-3D2A-4B5E-9FB5-EC1ABF810CB8}"/>
              </a:ext>
            </a:extLst>
          </p:cNvPr>
          <p:cNvSpPr>
            <a:spLocks noGrp="1"/>
          </p:cNvSpPr>
          <p:nvPr>
            <p:ph type="body" idx="1"/>
          </p:nvPr>
        </p:nvSpPr>
        <p:spPr>
          <a:xfrm>
            <a:off x="387900" y="1325517"/>
            <a:ext cx="8368200" cy="3632245"/>
          </a:xfrm>
        </p:spPr>
        <p:txBody>
          <a:bodyPr/>
          <a:lstStyle/>
          <a:p>
            <a:r>
              <a:rPr lang="en-US" dirty="0">
                <a:latin typeface="Times New Roman" panose="02020603050405020304" pitchFamily="18" charset="0"/>
                <a:cs typeface="Times New Roman" panose="02020603050405020304" pitchFamily="18" charset="0"/>
              </a:rPr>
              <a:t>The dataset is extracted by </a:t>
            </a:r>
            <a:r>
              <a:rPr lang="en-US" dirty="0" err="1">
                <a:latin typeface="Times New Roman" panose="02020603050405020304" pitchFamily="18" charset="0"/>
                <a:cs typeface="Times New Roman" panose="02020603050405020304" pitchFamily="18" charset="0"/>
              </a:rPr>
              <a:t>KKBox’s</a:t>
            </a:r>
            <a:r>
              <a:rPr lang="en-US" dirty="0">
                <a:latin typeface="Times New Roman" panose="02020603050405020304" pitchFamily="18" charset="0"/>
                <a:cs typeface="Times New Roman" panose="02020603050405020304" pitchFamily="18" charset="0"/>
              </a:rPr>
              <a:t> Recommendation Challenge by Kaggle.</a:t>
            </a:r>
          </a:p>
          <a:p>
            <a:r>
              <a:rPr lang="en-US" dirty="0">
                <a:latin typeface="Times New Roman" panose="02020603050405020304" pitchFamily="18" charset="0"/>
                <a:cs typeface="Times New Roman" panose="02020603050405020304" pitchFamily="18" charset="0"/>
              </a:rPr>
              <a:t>The train set consists of  2,00,000 rows and 6 columns.</a:t>
            </a:r>
          </a:p>
          <a:p>
            <a:r>
              <a:rPr lang="en-US" dirty="0">
                <a:latin typeface="Times New Roman" panose="02020603050405020304" pitchFamily="18" charset="0"/>
                <a:cs typeface="Times New Roman" panose="02020603050405020304" pitchFamily="18" charset="0"/>
              </a:rPr>
              <a:t>The columns are:</a:t>
            </a:r>
          </a:p>
          <a:p>
            <a:pPr marL="939800" lvl="1" indent="-342900">
              <a:lnSpc>
                <a:spcPct val="100000"/>
              </a:lnSpc>
              <a:buFont typeface="+mj-lt"/>
              <a:buAutoNum type="arabicPeriod"/>
            </a:pPr>
            <a:r>
              <a:rPr lang="en-IN" dirty="0" err="1">
                <a:latin typeface="Times New Roman" panose="02020603050405020304" pitchFamily="18" charset="0"/>
                <a:cs typeface="Times New Roman" panose="02020603050405020304" pitchFamily="18" charset="0"/>
              </a:rPr>
              <a:t>Msno</a:t>
            </a:r>
            <a:endParaRPr lang="en-IN" dirty="0">
              <a:latin typeface="Times New Roman" panose="02020603050405020304" pitchFamily="18" charset="0"/>
              <a:cs typeface="Times New Roman" panose="02020603050405020304" pitchFamily="18" charset="0"/>
            </a:endParaRPr>
          </a:p>
          <a:p>
            <a:pPr marL="939800" lvl="1" indent="-342900">
              <a:lnSpc>
                <a:spcPct val="100000"/>
              </a:lnSpc>
              <a:buFont typeface="+mj-lt"/>
              <a:buAutoNum type="arabicPeriod"/>
            </a:pPr>
            <a:r>
              <a:rPr lang="en-IN" dirty="0" err="1">
                <a:latin typeface="Times New Roman" panose="02020603050405020304" pitchFamily="18" charset="0"/>
                <a:cs typeface="Times New Roman" panose="02020603050405020304" pitchFamily="18" charset="0"/>
              </a:rPr>
              <a:t>Song_id</a:t>
            </a:r>
            <a:endParaRPr lang="en-IN" dirty="0">
              <a:latin typeface="Times New Roman" panose="02020603050405020304" pitchFamily="18" charset="0"/>
              <a:cs typeface="Times New Roman" panose="02020603050405020304" pitchFamily="18" charset="0"/>
            </a:endParaRPr>
          </a:p>
          <a:p>
            <a:pPr marL="939800" lvl="1" indent="-342900">
              <a:lnSpc>
                <a:spcPct val="100000"/>
              </a:lnSpc>
              <a:buFont typeface="+mj-lt"/>
              <a:buAutoNum type="arabicPeriod"/>
            </a:pPr>
            <a:r>
              <a:rPr lang="en-IN" dirty="0" err="1">
                <a:latin typeface="Times New Roman" panose="02020603050405020304" pitchFamily="18" charset="0"/>
                <a:cs typeface="Times New Roman" panose="02020603050405020304" pitchFamily="18" charset="0"/>
              </a:rPr>
              <a:t>Source_system_tab</a:t>
            </a:r>
            <a:endParaRPr lang="en-IN" dirty="0">
              <a:latin typeface="Times New Roman" panose="02020603050405020304" pitchFamily="18" charset="0"/>
              <a:cs typeface="Times New Roman" panose="02020603050405020304" pitchFamily="18" charset="0"/>
            </a:endParaRPr>
          </a:p>
          <a:p>
            <a:pPr marL="939800" lvl="1" indent="-342900">
              <a:lnSpc>
                <a:spcPct val="100000"/>
              </a:lnSpc>
              <a:buFont typeface="+mj-lt"/>
              <a:buAutoNum type="arabicPeriod"/>
            </a:pPr>
            <a:r>
              <a:rPr lang="en-IN" dirty="0" err="1">
                <a:latin typeface="Times New Roman" panose="02020603050405020304" pitchFamily="18" charset="0"/>
                <a:cs typeface="Times New Roman" panose="02020603050405020304" pitchFamily="18" charset="0"/>
              </a:rPr>
              <a:t>Source_screen_name</a:t>
            </a:r>
            <a:endParaRPr lang="en-IN" dirty="0">
              <a:latin typeface="Times New Roman" panose="02020603050405020304" pitchFamily="18" charset="0"/>
              <a:cs typeface="Times New Roman" panose="02020603050405020304" pitchFamily="18" charset="0"/>
            </a:endParaRPr>
          </a:p>
          <a:p>
            <a:pPr marL="939800" lvl="1" indent="-342900">
              <a:lnSpc>
                <a:spcPct val="100000"/>
              </a:lnSpc>
              <a:buFont typeface="+mj-lt"/>
              <a:buAutoNum type="arabicPeriod"/>
            </a:pPr>
            <a:r>
              <a:rPr lang="en-IN" dirty="0" err="1">
                <a:latin typeface="Times New Roman" panose="02020603050405020304" pitchFamily="18" charset="0"/>
                <a:cs typeface="Times New Roman" panose="02020603050405020304" pitchFamily="18" charset="0"/>
              </a:rPr>
              <a:t>Source_type</a:t>
            </a:r>
            <a:endParaRPr lang="en-IN" dirty="0">
              <a:latin typeface="Times New Roman" panose="02020603050405020304" pitchFamily="18" charset="0"/>
              <a:cs typeface="Times New Roman" panose="02020603050405020304" pitchFamily="18" charset="0"/>
            </a:endParaRPr>
          </a:p>
          <a:p>
            <a:pPr marL="939800" lvl="1" indent="-342900">
              <a:lnSpc>
                <a:spcPct val="100000"/>
              </a:lnSpc>
              <a:buFont typeface="+mj-lt"/>
              <a:buAutoNum type="arabicPeriod"/>
            </a:pPr>
            <a:r>
              <a:rPr lang="en-IN" dirty="0">
                <a:latin typeface="Times New Roman" panose="02020603050405020304" pitchFamily="18" charset="0"/>
                <a:cs typeface="Times New Roman" panose="02020603050405020304" pitchFamily="18" charset="0"/>
              </a:rPr>
              <a:t>Target</a:t>
            </a:r>
          </a:p>
        </p:txBody>
      </p:sp>
    </p:spTree>
    <p:extLst>
      <p:ext uri="{BB962C8B-B14F-4D97-AF65-F5344CB8AC3E}">
        <p14:creationId xmlns:p14="http://schemas.microsoft.com/office/powerpoint/2010/main" val="268660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41034-819B-42AA-8F9F-EDA3D4A89E7F}"/>
              </a:ext>
            </a:extLst>
          </p:cNvPr>
          <p:cNvSpPr/>
          <p:nvPr/>
        </p:nvSpPr>
        <p:spPr>
          <a:xfrm>
            <a:off x="2748426" y="2110085"/>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extLst>
      <p:ext uri="{BB962C8B-B14F-4D97-AF65-F5344CB8AC3E}">
        <p14:creationId xmlns:p14="http://schemas.microsoft.com/office/powerpoint/2010/main" val="3430209001"/>
      </p:ext>
    </p:extLst>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TotalTime>
  <Words>177</Words>
  <Application>Microsoft Office PowerPoint</Application>
  <PresentationFormat>On-screen Show (16:9)</PresentationFormat>
  <Paragraphs>33</Paragraphs>
  <Slides>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Times New Roman</vt:lpstr>
      <vt:lpstr>Roboto</vt:lpstr>
      <vt:lpstr>Roboto Slab</vt:lpstr>
      <vt:lpstr>Marina</vt:lpstr>
      <vt:lpstr>MUSIC RECOMMENDATION SYSTEM</vt:lpstr>
      <vt:lpstr>OUTLINE</vt:lpstr>
      <vt:lpstr>INTRODUCTION</vt:lpstr>
      <vt:lpstr>OBJECTIVE</vt:lpstr>
      <vt:lpstr>SCHEMA OF 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MUSIC RECOMMENDATION SYSTEM</dc:title>
  <cp:lastModifiedBy>komali kuna</cp:lastModifiedBy>
  <cp:revision>6</cp:revision>
  <dcterms:modified xsi:type="dcterms:W3CDTF">2019-12-05T17:59:40Z</dcterms:modified>
</cp:coreProperties>
</file>