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B0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723" autoAdjust="0"/>
  </p:normalViewPr>
  <p:slideViewPr>
    <p:cSldViewPr snapToGrid="0">
      <p:cViewPr varScale="1">
        <p:scale>
          <a:sx n="82" d="100"/>
          <a:sy n="82" d="100"/>
        </p:scale>
        <p:origin x="122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98252-06AE-4C80-9DAE-8B2C99F85FE8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FB111-DCC9-4F78-8D69-6879436426D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245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FB111-DCC9-4F78-8D69-6879436426D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273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FB111-DCC9-4F78-8D69-6879436426DA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07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63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74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79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42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724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887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24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070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79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02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9328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857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24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830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915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88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7D9C6-D51F-4158-A135-7635455468A2}" type="datetimeFigureOut">
              <a:rPr lang="hu-HU" smtClean="0"/>
              <a:t>2025. 10. 06.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6ED92C-FAD9-484A-9535-3D60BD5B6B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059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1205" y="1191523"/>
            <a:ext cx="6447501" cy="1344133"/>
          </a:xfrm>
        </p:spPr>
        <p:txBody>
          <a:bodyPr>
            <a:normAutofit/>
          </a:bodyPr>
          <a:lstStyle/>
          <a:p>
            <a:pPr algn="ctr"/>
            <a:r>
              <a:rPr lang="hu-HU" sz="3600" b="1" dirty="0"/>
              <a:t>Örömmel mutatom be a sportünnepségi weboldalam!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10" y="2450755"/>
            <a:ext cx="6261092" cy="3263504"/>
          </a:xfrm>
        </p:spPr>
      </p:pic>
    </p:spTree>
    <p:extLst>
      <p:ext uri="{BB962C8B-B14F-4D97-AF65-F5344CB8AC3E}">
        <p14:creationId xmlns:p14="http://schemas.microsoft.com/office/powerpoint/2010/main" val="383200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1" y="857250"/>
            <a:ext cx="6447501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hu-HU" sz="3225" b="1" dirty="0"/>
              <a:t>Története, elhelyezkedése, megközelítése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sz="half" idx="1"/>
          </p:nvPr>
        </p:nvSpPr>
        <p:spPr>
          <a:xfrm>
            <a:off x="508001" y="2149441"/>
            <a:ext cx="3138026" cy="3737009"/>
          </a:xfrm>
        </p:spPr>
        <p:txBody>
          <a:bodyPr>
            <a:normAutofit fontScale="70000" lnSpcReduction="20000"/>
          </a:bodyPr>
          <a:lstStyle/>
          <a:p>
            <a:pPr marL="214313" indent="-214313">
              <a:spcAft>
                <a:spcPts val="13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dirty="0"/>
              <a:t>A mai Kazincbarcika 1947-ben alakult meg </a:t>
            </a:r>
            <a:r>
              <a:rPr lang="hu-HU" dirty="0" err="1"/>
              <a:t>Sajókazinc</a:t>
            </a:r>
            <a:r>
              <a:rPr lang="hu-HU" dirty="0"/>
              <a:t> és Barcika egyesülésével, majd 1954-ben városi rangot kapott.</a:t>
            </a:r>
            <a:br>
              <a:rPr lang="hu-HU" dirty="0"/>
            </a:br>
            <a:r>
              <a:rPr lang="hu-HU" dirty="0"/>
              <a:t>A város a 20. század közepén iparvárosként fejlődött. </a:t>
            </a:r>
          </a:p>
          <a:p>
            <a:pPr marL="214313" indent="-214313">
              <a:spcAft>
                <a:spcPts val="13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b="1" dirty="0"/>
              <a:t>Földrajzi elhelyezkedés:</a:t>
            </a:r>
            <a:r>
              <a:rPr lang="hu-HU" dirty="0"/>
              <a:t> A borsodi iparvidéken, a Sajó völgyében található. A megyeszékhely Miskolctól észak-északnyugatra helyezkedik el. </a:t>
            </a:r>
          </a:p>
          <a:p>
            <a:pPr marL="214313" indent="-214313">
              <a:spcAft>
                <a:spcPts val="13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b="1" dirty="0"/>
              <a:t>Megközelíthetőség: 	Autópályán:</a:t>
            </a:r>
            <a:r>
              <a:rPr lang="hu-HU" dirty="0"/>
              <a:t> Az M3-as és az M30-as autópályán, valamint a 26-os főúton közelíthető meg.                	</a:t>
            </a:r>
            <a:r>
              <a:rPr lang="hu-HU" b="1" dirty="0"/>
              <a:t>Vasúton: </a:t>
            </a:r>
            <a:r>
              <a:rPr lang="hu-HU" dirty="0"/>
              <a:t>A 92-es számú (Miskolc – Bánréve – Ózd) vasútvonalon érhető el. </a:t>
            </a:r>
          </a:p>
          <a:p>
            <a:pPr marL="214313" indent="-214313">
              <a:spcAft>
                <a:spcPts val="13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endParaRPr lang="hu-HU" dirty="0"/>
          </a:p>
          <a:p>
            <a:pPr marL="214313" indent="-214313">
              <a:spcAft>
                <a:spcPts val="13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027" y="1553114"/>
            <a:ext cx="4370069" cy="4277900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368011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66391" y="874613"/>
            <a:ext cx="6455147" cy="1004868"/>
          </a:xfrm>
        </p:spPr>
        <p:txBody>
          <a:bodyPr>
            <a:normAutofit/>
          </a:bodyPr>
          <a:lstStyle/>
          <a:p>
            <a:pPr algn="ctr"/>
            <a:r>
              <a:rPr lang="hu-HU" sz="3225" b="1" dirty="0"/>
              <a:t>A weboldal létrehozás célja</a:t>
            </a:r>
            <a:endParaRPr lang="hu-HU" b="1" dirty="0">
              <a:solidFill>
                <a:srgbClr val="0070C0"/>
              </a:solidFill>
            </a:endParaRPr>
          </a:p>
        </p:txBody>
      </p:sp>
      <p:pic>
        <p:nvPicPr>
          <p:cNvPr id="5" name="Tartalom helye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533" y="1620341"/>
            <a:ext cx="2632011" cy="257708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Tartalom helye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521937"/>
            <a:ext cx="3089275" cy="315873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7" name="Téglalap 6"/>
          <p:cNvSpPr/>
          <p:nvPr/>
        </p:nvSpPr>
        <p:spPr>
          <a:xfrm>
            <a:off x="-24493" y="2383906"/>
            <a:ext cx="4048626" cy="2151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u-HU" sz="1350" dirty="0"/>
          </a:p>
          <a:p>
            <a:pPr marL="214313" indent="-214313">
              <a:lnSpc>
                <a:spcPct val="90000"/>
              </a:lnSpc>
              <a:spcAft>
                <a:spcPts val="7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sz="12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sportolásnak lehet ünnepélyes formája is</a:t>
            </a:r>
          </a:p>
          <a:p>
            <a:pPr>
              <a:lnSpc>
                <a:spcPct val="90000"/>
              </a:lnSpc>
              <a:spcAft>
                <a:spcPts val="750"/>
              </a:spcAft>
              <a:buClr>
                <a:srgbClr val="0070C0"/>
              </a:buClr>
              <a:buSzPct val="120000"/>
            </a:pPr>
            <a:endParaRPr lang="hu-HU" sz="127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4313" indent="-214313">
              <a:lnSpc>
                <a:spcPct val="90000"/>
              </a:lnSpc>
              <a:spcAft>
                <a:spcPts val="7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sz="12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</a:t>
            </a:r>
            <a:r>
              <a:rPr lang="hu-HU" sz="1275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Kolorfutás</a:t>
            </a:r>
            <a:r>
              <a:rPr lang="hu-HU" sz="12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és a Tour De </a:t>
            </a:r>
            <a:r>
              <a:rPr lang="hu-HU" sz="1275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Hongrie</a:t>
            </a:r>
            <a:r>
              <a:rPr lang="hu-HU" sz="12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népszerűsítése</a:t>
            </a:r>
          </a:p>
          <a:p>
            <a:pPr>
              <a:lnSpc>
                <a:spcPct val="90000"/>
              </a:lnSpc>
              <a:spcAft>
                <a:spcPts val="750"/>
              </a:spcAft>
              <a:buClr>
                <a:srgbClr val="0070C0"/>
              </a:buClr>
              <a:buSzPct val="120000"/>
            </a:pPr>
            <a:endParaRPr lang="hu-HU" sz="127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4313" indent="-214313">
              <a:lnSpc>
                <a:spcPct val="90000"/>
              </a:lnSpc>
              <a:spcAft>
                <a:spcPts val="7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sz="12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Motiváció a sportolók számára</a:t>
            </a:r>
          </a:p>
          <a:p>
            <a:pPr>
              <a:lnSpc>
                <a:spcPct val="90000"/>
              </a:lnSpc>
              <a:spcAft>
                <a:spcPts val="750"/>
              </a:spcAft>
              <a:buClr>
                <a:srgbClr val="0070C0"/>
              </a:buClr>
              <a:buSzPct val="120000"/>
            </a:pPr>
            <a:endParaRPr lang="hu-HU" sz="1275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4313" indent="-214313">
              <a:lnSpc>
                <a:spcPct val="90000"/>
              </a:lnSpc>
              <a:spcAft>
                <a:spcPts val="7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sz="1275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város népszerűsítése</a:t>
            </a:r>
          </a:p>
        </p:txBody>
      </p:sp>
      <p:sp>
        <p:nvSpPr>
          <p:cNvPr id="6" name="Téglalap 5"/>
          <p:cNvSpPr/>
          <p:nvPr/>
        </p:nvSpPr>
        <p:spPr>
          <a:xfrm>
            <a:off x="349758" y="1620341"/>
            <a:ext cx="25575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hu-HU" sz="2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5415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5376" y="857250"/>
            <a:ext cx="6447501" cy="588753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Választott CMS keretrendszer és használata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41510" y="1673787"/>
            <a:ext cx="3607117" cy="432696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None/>
            </a:pPr>
            <a:r>
              <a:rPr lang="hu-HU" dirty="0"/>
              <a:t>A </a:t>
            </a:r>
            <a:r>
              <a:rPr lang="hu-HU" dirty="0" err="1"/>
              <a:t>Nicepage</a:t>
            </a:r>
            <a:r>
              <a:rPr lang="hu-HU" dirty="0"/>
              <a:t> programon keresztül használtam a </a:t>
            </a:r>
            <a:r>
              <a:rPr lang="hu-HU" dirty="0" err="1"/>
              <a:t>Wordpress</a:t>
            </a:r>
            <a:r>
              <a:rPr lang="hu-HU" dirty="0"/>
              <a:t>-t.</a:t>
            </a:r>
          </a:p>
          <a:p>
            <a:pPr marL="214313" indent="-214313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b="1" dirty="0"/>
              <a:t>Előnyei: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hu-HU" dirty="0"/>
              <a:t>könnyű telepítés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hu-HU" dirty="0"/>
              <a:t>egyszerű gyors használat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hu-HU" dirty="0"/>
              <a:t>oktató videókkal ellátva az interneten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hu-HU" dirty="0"/>
              <a:t>Kiválóan és széleskörűen lehet benne a dolgozni a Wordpress-el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hu-HU" dirty="0"/>
              <a:t>weboldal készítés közbeni hasznos javaslatok</a:t>
            </a:r>
          </a:p>
          <a:p>
            <a:pPr marL="214313" indent="-214313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b="1" dirty="0"/>
              <a:t>Hátrányai: 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hu-HU" dirty="0"/>
              <a:t>Vannak olyan részei, ahol fizetni kell prémium tagságra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hu-HU" dirty="0" err="1"/>
              <a:t>Wifi</a:t>
            </a:r>
            <a:r>
              <a:rPr lang="hu-HU" dirty="0"/>
              <a:t> kapcsolattal néha előfordulhatnak kisebb szaggatások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Clr>
                <a:srgbClr val="0070C0"/>
              </a:buClr>
              <a:buSzPct val="120000"/>
              <a:buFont typeface="Arial" panose="020B0604020202020204" pitchFamily="34" charset="0"/>
              <a:buChar char="•"/>
            </a:pPr>
            <a:r>
              <a:rPr lang="hu-HU" dirty="0"/>
              <a:t>A tanulás hiányának okozott nehézségei tapasztalhatók benne</a:t>
            </a:r>
          </a:p>
          <a:p>
            <a:pPr marL="0" indent="0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None/>
            </a:pPr>
            <a:endParaRPr lang="hu-HU" dirty="0"/>
          </a:p>
          <a:p>
            <a:pPr marL="214313" indent="-214313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endParaRPr lang="hu-HU" dirty="0"/>
          </a:p>
          <a:p>
            <a:pPr marL="214313" indent="-214313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endParaRPr lang="hu-HU" b="1" dirty="0"/>
          </a:p>
          <a:p>
            <a:pPr marL="0" indent="0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None/>
            </a:pPr>
            <a:endParaRPr lang="hu-HU" dirty="0"/>
          </a:p>
          <a:p>
            <a:pPr marL="214313" indent="-214313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endParaRPr lang="hu-HU" sz="1275" dirty="0"/>
          </a:p>
          <a:p>
            <a:pPr marL="214313" indent="-214313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endParaRPr lang="hu-HU" sz="1275" dirty="0"/>
          </a:p>
          <a:p>
            <a:pPr marL="214313" indent="-214313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endParaRPr lang="hu-HU" sz="1275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9" name="Tartalom hely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60" y="1609223"/>
            <a:ext cx="2185231" cy="1937085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11" name="Tartalom hely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543" y="3429000"/>
            <a:ext cx="2432888" cy="2084471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15" name="Kanyar felfelé 14"/>
          <p:cNvSpPr/>
          <p:nvPr/>
        </p:nvSpPr>
        <p:spPr>
          <a:xfrm rot="5400000">
            <a:off x="5697450" y="3422987"/>
            <a:ext cx="547438" cy="95049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350"/>
          </a:p>
        </p:txBody>
      </p:sp>
    </p:spTree>
    <p:extLst>
      <p:ext uri="{BB962C8B-B14F-4D97-AF65-F5344CB8AC3E}">
        <p14:creationId xmlns:p14="http://schemas.microsoft.com/office/powerpoint/2010/main" val="19061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/>
          <p:cNvSpPr>
            <a:spLocks noGrp="1"/>
          </p:cNvSpPr>
          <p:nvPr>
            <p:ph type="title"/>
          </p:nvPr>
        </p:nvSpPr>
        <p:spPr>
          <a:xfrm>
            <a:off x="508001" y="857251"/>
            <a:ext cx="6447501" cy="608162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/>
              <a:t>Weboldal funkciói és működése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46311" y="1570204"/>
            <a:ext cx="7275694" cy="395529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spcAft>
                <a:spcPts val="750"/>
              </a:spcAft>
              <a:buClr>
                <a:srgbClr val="0070C0"/>
              </a:buClr>
              <a:buSzPct val="120000"/>
              <a:buNone/>
            </a:pPr>
            <a:r>
              <a:rPr lang="hu-HU" sz="2400" b="1" dirty="0">
                <a:solidFill>
                  <a:schemeClr val="tx1"/>
                </a:solidFill>
              </a:rPr>
              <a:t>Funkciói</a:t>
            </a:r>
            <a:r>
              <a:rPr lang="hu-HU" sz="2400" dirty="0">
                <a:solidFill>
                  <a:schemeClr val="tx1"/>
                </a:solidFill>
              </a:rPr>
              <a:t>:</a:t>
            </a:r>
          </a:p>
          <a:p>
            <a:pPr marL="214313" indent="-214313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dirty="0"/>
              <a:t>Felvétel az edzőkön keresztül a megadott elérhetőségek alapján</a:t>
            </a:r>
          </a:p>
          <a:p>
            <a:pPr marL="214313" indent="-214313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dirty="0" err="1"/>
              <a:t>Social</a:t>
            </a:r>
            <a:r>
              <a:rPr lang="hu-HU" dirty="0"/>
              <a:t> média oldalak követése</a:t>
            </a:r>
          </a:p>
          <a:p>
            <a:pPr marL="214313" indent="-214313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dirty="0"/>
              <a:t>Hasznos információk </a:t>
            </a:r>
          </a:p>
          <a:p>
            <a:pPr marL="214313" indent="-214313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dirty="0"/>
              <a:t>A városról szükséges tudnivalók</a:t>
            </a:r>
          </a:p>
          <a:p>
            <a:pPr marL="214313" indent="-214313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"/>
            </a:pPr>
            <a:r>
              <a:rPr lang="hu-HU" dirty="0"/>
              <a:t>Hírlevél feliratkozás és kapcsolatfelvétel a weboldal üzemeltetőjével</a:t>
            </a:r>
          </a:p>
          <a:p>
            <a:pPr marL="0" indent="0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None/>
            </a:pPr>
            <a:r>
              <a:rPr lang="hu-HU" sz="2400" b="1" dirty="0"/>
              <a:t>Működése:</a:t>
            </a:r>
          </a:p>
          <a:p>
            <a:pPr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l"/>
            </a:pPr>
            <a:r>
              <a:rPr lang="hu-HU" dirty="0"/>
              <a:t>A </a:t>
            </a:r>
            <a:r>
              <a:rPr lang="hu-HU" dirty="0" err="1"/>
              <a:t>Nicepage</a:t>
            </a:r>
            <a:r>
              <a:rPr lang="hu-HU" dirty="0"/>
              <a:t> program </a:t>
            </a:r>
            <a:r>
              <a:rPr lang="hu-HU" dirty="0" err="1"/>
              <a:t>host-olja</a:t>
            </a:r>
            <a:r>
              <a:rPr lang="hu-HU" dirty="0"/>
              <a:t> egyszerűen és ingyen.</a:t>
            </a:r>
          </a:p>
          <a:p>
            <a:pPr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l"/>
            </a:pPr>
            <a:r>
              <a:rPr lang="hu-HU" dirty="0"/>
              <a:t>Wordpress weboldalban választott témájához tartozó funkciókat személyre szabtam és használhatóvá tettem. </a:t>
            </a:r>
          </a:p>
          <a:p>
            <a:pPr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l"/>
            </a:pPr>
            <a:r>
              <a:rPr lang="hu-HU" dirty="0"/>
              <a:t>Megfelelő képek, szövegek és ikonok jól láthatósága figyelemfelkeltés céljából. </a:t>
            </a:r>
          </a:p>
          <a:p>
            <a:pPr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l"/>
            </a:pPr>
            <a:r>
              <a:rPr lang="hu-HU" dirty="0"/>
              <a:t>Google térkép segítségével való navigálás </a:t>
            </a:r>
          </a:p>
          <a:p>
            <a:pPr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buSzPct val="120000"/>
              <a:buFont typeface="Webdings" panose="05030102010509060703" pitchFamily="18" charset="2"/>
              <a:buChar char="l"/>
            </a:pPr>
            <a:r>
              <a:rPr lang="hu-HU" dirty="0"/>
              <a:t>A szövegekben bizonyos szavakra kattintás után áthelyezés másik weboldalra. </a:t>
            </a:r>
          </a:p>
          <a:p>
            <a:pPr marL="0" indent="0">
              <a:lnSpc>
                <a:spcPct val="90000"/>
              </a:lnSpc>
              <a:spcBef>
                <a:spcPts val="450"/>
              </a:spcBef>
              <a:spcAft>
                <a:spcPts val="450"/>
              </a:spcAft>
              <a:buClr>
                <a:srgbClr val="0070C0"/>
              </a:buClr>
              <a:buSzPct val="120000"/>
              <a:buNone/>
            </a:pPr>
            <a:endParaRPr lang="hu-HU" dirty="0"/>
          </a:p>
          <a:p>
            <a:pPr marL="0" indent="0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None/>
            </a:pPr>
            <a:endParaRPr lang="hu-HU" dirty="0"/>
          </a:p>
          <a:p>
            <a:pPr marL="0" indent="0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None/>
            </a:pPr>
            <a:endParaRPr lang="hu-HU" dirty="0"/>
          </a:p>
          <a:p>
            <a:pPr marL="0" indent="0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None/>
            </a:pPr>
            <a:endParaRPr lang="hu-HU" dirty="0"/>
          </a:p>
          <a:p>
            <a:pPr marL="0" indent="0">
              <a:lnSpc>
                <a:spcPct val="90000"/>
              </a:lnSpc>
              <a:spcAft>
                <a:spcPts val="1350"/>
              </a:spcAft>
              <a:buClr>
                <a:srgbClr val="0070C0"/>
              </a:buClr>
              <a:buSzPct val="120000"/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97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/>
          <p:cNvSpPr>
            <a:spLocks noGrp="1"/>
          </p:cNvSpPr>
          <p:nvPr>
            <p:ph type="body" idx="1"/>
          </p:nvPr>
        </p:nvSpPr>
        <p:spPr>
          <a:xfrm>
            <a:off x="276727" y="857250"/>
            <a:ext cx="7259129" cy="490268"/>
          </a:xfrm>
        </p:spPr>
        <p:txBody>
          <a:bodyPr>
            <a:normAutofit lnSpcReduction="10000"/>
          </a:bodyPr>
          <a:lstStyle/>
          <a:p>
            <a:pPr algn="ctr"/>
            <a:r>
              <a:rPr lang="hu-HU" sz="2700" dirty="0">
                <a:solidFill>
                  <a:srgbClr val="90C226"/>
                </a:solidFill>
                <a:ea typeface="+mj-ea"/>
                <a:cs typeface="+mj-cs"/>
              </a:rPr>
              <a:t>Csapaton belüli munkamegosztás</a:t>
            </a:r>
            <a:endParaRPr lang="hu-HU" sz="3000" b="1" dirty="0">
              <a:solidFill>
                <a:srgbClr val="FF0000"/>
              </a:solidFill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1530054" y="1347518"/>
            <a:ext cx="4752474" cy="5286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350" b="1" u="sng" dirty="0"/>
              <a:t>Csapattársak:</a:t>
            </a:r>
            <a:r>
              <a:rPr lang="hu-HU" sz="1350" dirty="0"/>
              <a:t> </a:t>
            </a:r>
          </a:p>
          <a:p>
            <a:pPr algn="ctr"/>
            <a:r>
              <a:rPr lang="hu-HU" sz="1350" dirty="0" err="1"/>
              <a:t>Bánóczi</a:t>
            </a:r>
            <a:r>
              <a:rPr lang="hu-HU" sz="1350" dirty="0"/>
              <a:t> Kálmán László, Nagyné Száva Natália</a:t>
            </a:r>
          </a:p>
          <a:p>
            <a:pPr algn="ctr"/>
            <a:endParaRPr lang="hu-HU" sz="1350" dirty="0"/>
          </a:p>
          <a:p>
            <a:pPr algn="ctr"/>
            <a:r>
              <a:rPr lang="hu-HU" sz="1350" dirty="0"/>
              <a:t>Kálmán szerepe Miskolc, Natália szerepe Ózd és az enyém pedig Kazincbarcika sportos oldalának a bemutatása volt, mivel mindhárman ezekben a városokban élünk. </a:t>
            </a:r>
          </a:p>
          <a:p>
            <a:pPr algn="ctr"/>
            <a:endParaRPr lang="hu-HU" sz="1350" dirty="0"/>
          </a:p>
          <a:p>
            <a:pPr algn="ctr"/>
            <a:r>
              <a:rPr lang="hu-HU" sz="1350" dirty="0"/>
              <a:t>A kommunikációhoz használt eszközök: Messenger, e-mail és személyesen </a:t>
            </a:r>
          </a:p>
          <a:p>
            <a:pPr algn="ctr"/>
            <a:endParaRPr lang="hu-HU" sz="1350" dirty="0"/>
          </a:p>
          <a:p>
            <a:pPr algn="ctr"/>
            <a:r>
              <a:rPr lang="hu-HU" sz="1350" b="1" dirty="0"/>
              <a:t>Kálmán egyedi készsége: </a:t>
            </a:r>
          </a:p>
          <a:p>
            <a:pPr algn="ctr"/>
            <a:r>
              <a:rPr lang="hu-HU" sz="1350" dirty="0"/>
              <a:t>Az AI vagyis a mesterséges intelligencia használata</a:t>
            </a:r>
          </a:p>
          <a:p>
            <a:pPr algn="ctr"/>
            <a:r>
              <a:rPr lang="hu-HU" sz="1350" dirty="0"/>
              <a:t>	</a:t>
            </a:r>
          </a:p>
          <a:p>
            <a:pPr algn="ctr"/>
            <a:r>
              <a:rPr lang="hu-HU" sz="1350" b="1" dirty="0"/>
              <a:t>Natália egyedi készsége: </a:t>
            </a:r>
          </a:p>
          <a:p>
            <a:pPr algn="ctr"/>
            <a:r>
              <a:rPr lang="hu-HU" sz="1350" dirty="0"/>
              <a:t>Kivaló megfogalmazás, nyelvhelyesség és tájékoztatás</a:t>
            </a:r>
          </a:p>
          <a:p>
            <a:pPr algn="ctr"/>
            <a:endParaRPr lang="hu-HU" sz="1350" b="1" dirty="0"/>
          </a:p>
          <a:p>
            <a:pPr algn="ctr"/>
            <a:r>
              <a:rPr lang="hu-HU" sz="1350" b="1" dirty="0"/>
              <a:t>Saját egyedi készségem: </a:t>
            </a:r>
          </a:p>
          <a:p>
            <a:pPr algn="ctr"/>
            <a:r>
              <a:rPr lang="hu-HU" sz="1350" dirty="0"/>
              <a:t>Rugalmasság, pontosság, alkalmazkodás</a:t>
            </a:r>
          </a:p>
          <a:p>
            <a:r>
              <a:rPr lang="hu-HU" sz="1350" dirty="0"/>
              <a:t>		</a:t>
            </a:r>
          </a:p>
          <a:p>
            <a:pPr algn="ctr"/>
            <a:r>
              <a:rPr lang="hu-HU" sz="1350" b="1" dirty="0"/>
              <a:t>Csapatban való dolgozás hátrányai:</a:t>
            </a:r>
          </a:p>
          <a:p>
            <a:pPr algn="ctr"/>
            <a:r>
              <a:rPr lang="hu-HU" sz="1350" dirty="0"/>
              <a:t>Nem megfelelő kommunikáció, nincs összhang, más elképzelések</a:t>
            </a:r>
          </a:p>
          <a:p>
            <a:r>
              <a:rPr lang="hu-HU" sz="1350" dirty="0"/>
              <a:t>	</a:t>
            </a:r>
          </a:p>
          <a:p>
            <a:endParaRPr lang="hu-HU" sz="1350" dirty="0"/>
          </a:p>
          <a:p>
            <a:r>
              <a:rPr lang="hu-HU" sz="13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509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110396" y="2532063"/>
            <a:ext cx="8306594" cy="1234727"/>
          </a:xfrm>
        </p:spPr>
        <p:txBody>
          <a:bodyPr>
            <a:noAutofit/>
          </a:bodyPr>
          <a:lstStyle/>
          <a:p>
            <a:pPr algn="ctr"/>
            <a:r>
              <a:rPr lang="hu-HU" sz="5400" b="1" dirty="0">
                <a:solidFill>
                  <a:srgbClr val="92D050"/>
                </a:solidFill>
              </a:rPr>
              <a:t>Köszönöm a figyelmet!</a:t>
            </a:r>
            <a:br>
              <a:rPr lang="hu-HU" sz="5400" b="1" dirty="0">
                <a:solidFill>
                  <a:srgbClr val="92D050"/>
                </a:solidFill>
              </a:rPr>
            </a:br>
            <a:endParaRPr lang="hu-HU" sz="5400" b="1" dirty="0">
              <a:solidFill>
                <a:srgbClr val="00B0F0"/>
              </a:solidFill>
            </a:endParaRPr>
          </a:p>
        </p:txBody>
      </p:sp>
      <p:sp>
        <p:nvSpPr>
          <p:cNvPr id="2" name="Alcím 1"/>
          <p:cNvSpPr>
            <a:spLocks noGrp="1"/>
          </p:cNvSpPr>
          <p:nvPr>
            <p:ph type="subTitle" idx="1"/>
          </p:nvPr>
        </p:nvSpPr>
        <p:spPr>
          <a:xfrm>
            <a:off x="658812" y="3492771"/>
            <a:ext cx="6870700" cy="548038"/>
          </a:xfrm>
        </p:spPr>
        <p:txBody>
          <a:bodyPr>
            <a:normAutofit/>
          </a:bodyPr>
          <a:lstStyle/>
          <a:p>
            <a:pPr algn="ctr"/>
            <a:r>
              <a:rPr lang="hu-HU" sz="2700" dirty="0"/>
              <a:t>https://sportosbarcika.nicepage.io</a:t>
            </a:r>
          </a:p>
        </p:txBody>
      </p:sp>
    </p:spTree>
    <p:extLst>
      <p:ext uri="{BB962C8B-B14F-4D97-AF65-F5344CB8AC3E}">
        <p14:creationId xmlns:p14="http://schemas.microsoft.com/office/powerpoint/2010/main" val="233366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build="p"/>
    </p:bldLst>
  </p:timing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590</TotalTime>
  <Words>372</Words>
  <Application>Microsoft Office PowerPoint</Application>
  <PresentationFormat>Diavetítés a képernyőre (4:3 oldalarány)</PresentationFormat>
  <Paragraphs>76</Paragraphs>
  <Slides>7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3" baseType="lpstr">
      <vt:lpstr>Arial</vt:lpstr>
      <vt:lpstr>Calibri</vt:lpstr>
      <vt:lpstr>Trebuchet MS</vt:lpstr>
      <vt:lpstr>Webdings</vt:lpstr>
      <vt:lpstr>Wingdings 3</vt:lpstr>
      <vt:lpstr>Dimenzió</vt:lpstr>
      <vt:lpstr>Örömmel mutatom be a sportünnepségi weboldalam!</vt:lpstr>
      <vt:lpstr>Története, elhelyezkedése, megközelítése</vt:lpstr>
      <vt:lpstr>A weboldal létrehozás célja</vt:lpstr>
      <vt:lpstr>Választott CMS keretrendszer és használata</vt:lpstr>
      <vt:lpstr>Weboldal funkciói és működése</vt:lpstr>
      <vt:lpstr>PowerPoint-bemutató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Örömmel bemutatom nektek!</dc:title>
  <dc:creator>Sike Dalma</dc:creator>
  <cp:lastModifiedBy>Tanuló Festo-01</cp:lastModifiedBy>
  <cp:revision>68</cp:revision>
  <dcterms:created xsi:type="dcterms:W3CDTF">2025-07-11T12:06:11Z</dcterms:created>
  <dcterms:modified xsi:type="dcterms:W3CDTF">2025-10-06T14:31:32Z</dcterms:modified>
</cp:coreProperties>
</file>