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99B3-7364-4FBE-8B31-495F03C2103D}" type="datetimeFigureOut">
              <a:rPr lang="sl-SI" smtClean="0"/>
              <a:t>1. 06. 2017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467D-A54E-4C2A-BB30-A0ABF862DC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1182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99B3-7364-4FBE-8B31-495F03C2103D}" type="datetimeFigureOut">
              <a:rPr lang="sl-SI" smtClean="0"/>
              <a:t>1. 06. 2017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467D-A54E-4C2A-BB30-A0ABF862DC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2990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99B3-7364-4FBE-8B31-495F03C2103D}" type="datetimeFigureOut">
              <a:rPr lang="sl-SI" smtClean="0"/>
              <a:t>1. 06. 2017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467D-A54E-4C2A-BB30-A0ABF862DC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015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99B3-7364-4FBE-8B31-495F03C2103D}" type="datetimeFigureOut">
              <a:rPr lang="sl-SI" smtClean="0"/>
              <a:t>1. 06. 2017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467D-A54E-4C2A-BB30-A0ABF862DC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7888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99B3-7364-4FBE-8B31-495F03C2103D}" type="datetimeFigureOut">
              <a:rPr lang="sl-SI" smtClean="0"/>
              <a:t>1. 06. 2017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467D-A54E-4C2A-BB30-A0ABF862DC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1123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99B3-7364-4FBE-8B31-495F03C2103D}" type="datetimeFigureOut">
              <a:rPr lang="sl-SI" smtClean="0"/>
              <a:t>1. 06. 2017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467D-A54E-4C2A-BB30-A0ABF862DC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406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99B3-7364-4FBE-8B31-495F03C2103D}" type="datetimeFigureOut">
              <a:rPr lang="sl-SI" smtClean="0"/>
              <a:t>1. 06. 2017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467D-A54E-4C2A-BB30-A0ABF862DC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5561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99B3-7364-4FBE-8B31-495F03C2103D}" type="datetimeFigureOut">
              <a:rPr lang="sl-SI" smtClean="0"/>
              <a:t>1. 06. 2017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467D-A54E-4C2A-BB30-A0ABF862DC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178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99B3-7364-4FBE-8B31-495F03C2103D}" type="datetimeFigureOut">
              <a:rPr lang="sl-SI" smtClean="0"/>
              <a:t>1. 06. 2017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467D-A54E-4C2A-BB30-A0ABF862DC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3582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99B3-7364-4FBE-8B31-495F03C2103D}" type="datetimeFigureOut">
              <a:rPr lang="sl-SI" smtClean="0"/>
              <a:t>1. 06. 2017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467D-A54E-4C2A-BB30-A0ABF862DC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48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99B3-7364-4FBE-8B31-495F03C2103D}" type="datetimeFigureOut">
              <a:rPr lang="sl-SI" smtClean="0"/>
              <a:t>1. 06. 2017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467D-A54E-4C2A-BB30-A0ABF862DC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993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699B3-7364-4FBE-8B31-495F03C2103D}" type="datetimeFigureOut">
              <a:rPr lang="sl-SI" smtClean="0"/>
              <a:t>1. 06. 2017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467D-A54E-4C2A-BB30-A0ABF862DCA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4477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Šmarna gora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 dirty="0"/>
          </a:p>
          <a:p>
            <a:r>
              <a:rPr lang="sl-SI" dirty="0"/>
              <a:t>Janez Štular, Urban Marovt, Svit </a:t>
            </a:r>
            <a:r>
              <a:rPr lang="sl-SI" dirty="0" err="1"/>
              <a:t>Timej</a:t>
            </a:r>
            <a:r>
              <a:rPr lang="sl-SI" dirty="0"/>
              <a:t> Zebec</a:t>
            </a:r>
          </a:p>
          <a:p>
            <a:r>
              <a:rPr lang="sl-SI" dirty="0"/>
              <a:t>Mentor: as. dr. Aleksandra Franc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0473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Kazalo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Uvod</a:t>
            </a:r>
          </a:p>
          <a:p>
            <a:r>
              <a:rPr lang="sl-SI" dirty="0"/>
              <a:t>Triangulacija in Morsejeva funkcija</a:t>
            </a:r>
          </a:p>
          <a:p>
            <a:r>
              <a:rPr lang="sl-SI" dirty="0"/>
              <a:t>Optimizacija kritičnih celic</a:t>
            </a:r>
          </a:p>
          <a:p>
            <a:r>
              <a:rPr lang="sl-SI" dirty="0"/>
              <a:t>Zaključek</a:t>
            </a:r>
          </a:p>
        </p:txBody>
      </p:sp>
    </p:spTree>
    <p:extLst>
      <p:ext uri="{BB962C8B-B14F-4D97-AF65-F5344CB8AC3E}">
        <p14:creationId xmlns:p14="http://schemas.microsoft.com/office/powerpoint/2010/main" val="426143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Uvod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Šmarna gora in </a:t>
            </a:r>
            <a:r>
              <a:rPr lang="sl-SI" dirty="0" err="1"/>
              <a:t>Garmada</a:t>
            </a:r>
            <a:r>
              <a:rPr lang="sl-SI" dirty="0"/>
              <a:t>,</a:t>
            </a:r>
          </a:p>
          <a:p>
            <a:r>
              <a:rPr lang="sl-SI" dirty="0"/>
              <a:t>seznam koordinat,</a:t>
            </a:r>
          </a:p>
          <a:p>
            <a:r>
              <a:rPr lang="sl-SI" dirty="0"/>
              <a:t>vrhova – kritična trikotnika,</a:t>
            </a:r>
          </a:p>
          <a:p>
            <a:r>
              <a:rPr lang="sl-SI" dirty="0"/>
              <a:t>sedlo – kritična povezava.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5190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Triangulacija in Morsejeva funkcija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Delauney</a:t>
            </a:r>
            <a:r>
              <a:rPr lang="sl-SI" dirty="0"/>
              <a:t>-jeva triangulacija,</a:t>
            </a:r>
          </a:p>
          <a:p>
            <a:r>
              <a:rPr lang="sl-SI" dirty="0"/>
              <a:t>lastna Morsejeva funkcija,</a:t>
            </a:r>
          </a:p>
          <a:p>
            <a:r>
              <a:rPr lang="sl-SI" dirty="0"/>
              <a:t>simulacija vodnega toka,</a:t>
            </a:r>
          </a:p>
          <a:p>
            <a:r>
              <a:rPr lang="sl-SI" dirty="0"/>
              <a:t>daljice -&gt; trikotniki,</a:t>
            </a:r>
          </a:p>
          <a:p>
            <a:r>
              <a:rPr lang="sl-SI" dirty="0"/>
              <a:t>točke  -&gt; daljice.</a:t>
            </a:r>
          </a:p>
        </p:txBody>
      </p:sp>
    </p:spTree>
    <p:extLst>
      <p:ext uri="{BB962C8B-B14F-4D97-AF65-F5344CB8AC3E}">
        <p14:creationId xmlns:p14="http://schemas.microsoft.com/office/powerpoint/2010/main" val="751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Optimizacija kritičnih celic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2986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Zaključek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9461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75</Words>
  <Application>Microsoft Office PowerPoint</Application>
  <PresentationFormat>Širokozaslonsko</PresentationFormat>
  <Paragraphs>22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Officeova tema</vt:lpstr>
      <vt:lpstr>Šmarna gora</vt:lpstr>
      <vt:lpstr>Kazalo</vt:lpstr>
      <vt:lpstr>Uvod</vt:lpstr>
      <vt:lpstr>Triangulacija in Morsejeva funkcija</vt:lpstr>
      <vt:lpstr>Optimizacija kritičnih celic</vt:lpstr>
      <vt:lpstr>Zaključek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Šmarna gora</dc:title>
  <dc:creator>Janez Štular</dc:creator>
  <cp:lastModifiedBy>Janez Štular</cp:lastModifiedBy>
  <cp:revision>1</cp:revision>
  <dcterms:created xsi:type="dcterms:W3CDTF">2017-06-01T21:01:07Z</dcterms:created>
  <dcterms:modified xsi:type="dcterms:W3CDTF">2017-06-01T21:29:03Z</dcterms:modified>
</cp:coreProperties>
</file>