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Rectangle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111E-48CE-4168-BB19-7AA3881CFB37}" type="datetimeFigureOut">
              <a:rPr lang="en-US" smtClean="0"/>
              <a:t>9/26/13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1875-D6C9-4677-BBAD-E8EAFAB553E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established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71" y="1600200"/>
            <a:ext cx="2790457" cy="4724400"/>
          </a:xfrm>
        </p:spPr>
      </p:pic>
    </p:spTree>
    <p:extLst>
      <p:ext uri="{BB962C8B-B14F-4D97-AF65-F5344CB8AC3E}">
        <p14:creationId xmlns:p14="http://schemas.microsoft.com/office/powerpoint/2010/main" val="354056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player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12" y="1600200"/>
            <a:ext cx="2752376" cy="4724400"/>
          </a:xfrm>
        </p:spPr>
      </p:pic>
    </p:spTree>
    <p:extLst>
      <p:ext uri="{BB962C8B-B14F-4D97-AF65-F5344CB8AC3E}">
        <p14:creationId xmlns:p14="http://schemas.microsoft.com/office/powerpoint/2010/main" val="63388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lobby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94" y="1600200"/>
            <a:ext cx="2753012" cy="4724400"/>
          </a:xfrm>
        </p:spPr>
      </p:pic>
    </p:spTree>
    <p:extLst>
      <p:ext uri="{BB962C8B-B14F-4D97-AF65-F5344CB8AC3E}">
        <p14:creationId xmlns:p14="http://schemas.microsoft.com/office/powerpoint/2010/main" val="94258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room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09" y="1600200"/>
            <a:ext cx="2786582" cy="4724400"/>
          </a:xfrm>
        </p:spPr>
      </p:pic>
    </p:spTree>
    <p:extLst>
      <p:ext uri="{BB962C8B-B14F-4D97-AF65-F5344CB8AC3E}">
        <p14:creationId xmlns:p14="http://schemas.microsoft.com/office/powerpoint/2010/main" val="129035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51" y="1600200"/>
            <a:ext cx="2784298" cy="4724400"/>
          </a:xfrm>
        </p:spPr>
      </p:pic>
    </p:spTree>
    <p:extLst>
      <p:ext uri="{BB962C8B-B14F-4D97-AF65-F5344CB8AC3E}">
        <p14:creationId xmlns:p14="http://schemas.microsoft.com/office/powerpoint/2010/main" val="96398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29" y="1600200"/>
            <a:ext cx="2812142" cy="4724400"/>
          </a:xfrm>
        </p:spPr>
      </p:pic>
    </p:spTree>
    <p:extLst>
      <p:ext uri="{BB962C8B-B14F-4D97-AF65-F5344CB8AC3E}">
        <p14:creationId xmlns:p14="http://schemas.microsoft.com/office/powerpoint/2010/main" val="329009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62" y="1600200"/>
            <a:ext cx="2657475" cy="4724400"/>
          </a:xfrm>
        </p:spPr>
      </p:pic>
    </p:spTree>
    <p:extLst>
      <p:ext uri="{BB962C8B-B14F-4D97-AF65-F5344CB8AC3E}">
        <p14:creationId xmlns:p14="http://schemas.microsoft.com/office/powerpoint/2010/main" val="403619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lligraphy">
  <a:themeElements>
    <a:clrScheme name="Calligraphy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Calligraphy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lligraph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493</TotalTime>
  <Words>12</Words>
  <Application>Microsoft Macintosh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Calligraphy</vt:lpstr>
      <vt:lpstr>Login established</vt:lpstr>
      <vt:lpstr>Download player profile</vt:lpstr>
      <vt:lpstr>Game lobby</vt:lpstr>
      <vt:lpstr>Game room</vt:lpstr>
      <vt:lpstr>game</vt:lpstr>
      <vt:lpstr>GAME</vt:lpstr>
      <vt:lpstr>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Game:  Interactive Dixit</dc:title>
  <dc:creator>Yee</dc:creator>
  <cp:lastModifiedBy>Kirthi Banothu</cp:lastModifiedBy>
  <cp:revision>50</cp:revision>
  <dcterms:created xsi:type="dcterms:W3CDTF">2013-04-28T15:14:31Z</dcterms:created>
  <dcterms:modified xsi:type="dcterms:W3CDTF">2013-09-26T06:24:40Z</dcterms:modified>
</cp:coreProperties>
</file>