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268" r:id="rId3"/>
    <p:sldId id="257" r:id="rId4"/>
    <p:sldId id="259" r:id="rId5"/>
    <p:sldId id="260" r:id="rId6"/>
    <p:sldId id="261" r:id="rId7"/>
    <p:sldId id="262" r:id="rId8"/>
    <p:sldId id="265" r:id="rId9"/>
    <p:sldId id="264" r:id="rId10"/>
    <p:sldId id="267" r:id="rId11"/>
    <p:sldId id="277" r:id="rId12"/>
    <p:sldId id="271" r:id="rId13"/>
    <p:sldId id="276" r:id="rId14"/>
    <p:sldId id="274" r:id="rId15"/>
    <p:sldId id="270" r:id="rId1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91" d="100"/>
          <a:sy n="91" d="100"/>
        </p:scale>
        <p:origin x="372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ACA4F-5E8F-496A-9164-778561FD845A}" type="datetimeFigureOut">
              <a:rPr lang="th-TH" smtClean="0"/>
              <a:t>10/11/61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BB753-9BD7-4E03-BA0E-C5CB08985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507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BB753-9BD7-4E03-BA0E-C5CB08985697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993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CFD9-FAED-449B-9495-7CBA609A0977}" type="datetime1">
              <a:rPr lang="th-TH" smtClean="0"/>
              <a:t>10/11/61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0EEEE2EC-B5C7-4648-B268-9A931BA27C73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1809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ECB0-E1BD-4830-899E-AAB775D54323}" type="datetime1">
              <a:rPr lang="th-TH" smtClean="0"/>
              <a:t>10/11/61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E2EC-B5C7-4648-B268-9A931BA27C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6667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7042-D69A-45B0-9E3D-7FC0DF5FEE48}" type="datetime1">
              <a:rPr lang="th-TH" smtClean="0"/>
              <a:t>10/11/61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E2EC-B5C7-4648-B268-9A931BA27C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214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8B3B-DDDF-40A9-8224-AF2C773FEF4E}" type="datetime1">
              <a:rPr lang="th-TH" smtClean="0"/>
              <a:t>10/11/61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0EEEE2EC-B5C7-4648-B268-9A931BA27C73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2448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AAD4-209D-4B5E-B12B-887E3D714202}" type="datetime1">
              <a:rPr lang="th-TH" smtClean="0"/>
              <a:t>10/11/61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E2EC-B5C7-4648-B268-9A931BA27C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93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1EF4-6397-46D3-A87E-73A6124CDE11}" type="datetime1">
              <a:rPr lang="th-TH" smtClean="0"/>
              <a:t>10/11/61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E2EC-B5C7-4648-B268-9A931BA27C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4748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AF6-E466-4CDE-AC6C-550732DC9A2F}" type="datetime1">
              <a:rPr lang="th-TH" smtClean="0"/>
              <a:t>10/11/61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E2EC-B5C7-4648-B268-9A931BA27C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575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9589-6792-4BEE-A251-3E7E433647A6}" type="datetime1">
              <a:rPr lang="th-TH" smtClean="0"/>
              <a:t>10/11/61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E2EC-B5C7-4648-B268-9A931BA27C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056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B6C2-657C-464D-ACF9-CAC9AC4DD404}" type="datetime1">
              <a:rPr lang="th-TH" smtClean="0"/>
              <a:t>10/11/61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E2EC-B5C7-4648-B268-9A931BA27C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3934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D4C9-C0B4-4B7C-A525-94C6567C8D71}" type="datetime1">
              <a:rPr lang="th-TH" smtClean="0"/>
              <a:t>10/11/61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E2EC-B5C7-4648-B268-9A931BA27C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653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5874-C8B3-4693-A447-4ABC42BDB5C9}" type="datetime1">
              <a:rPr lang="th-TH" smtClean="0"/>
              <a:t>10/11/61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E2EC-B5C7-4648-B268-9A931BA27C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316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3FE1A-25BF-4873-B4E8-A635C789B356}" type="datetime1">
              <a:rPr lang="th-TH" smtClean="0"/>
              <a:t>10/11/61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EE2EC-B5C7-4648-B268-9A931BA27C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619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E2EC-B5C7-4648-B268-9A931BA27C73}" type="slidenum">
              <a:rPr lang="th-TH" smtClean="0"/>
              <a:t>1</a:t>
            </a:fld>
            <a:endParaRPr 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19" y="2899902"/>
            <a:ext cx="6333332" cy="3160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18" y="349074"/>
            <a:ext cx="7127093" cy="240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5" y="345821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Jupyter</a:t>
            </a: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 Notebook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201" y="2371396"/>
            <a:ext cx="6333332" cy="3160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6367" y="5297158"/>
            <a:ext cx="817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http://jupyter.org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E2EC-B5C7-4648-B268-9A931BA27C73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5761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E2EC-B5C7-4648-B268-9A931BA27C73}" type="slidenum">
              <a:rPr lang="th-TH" smtClean="0"/>
              <a:pPr/>
              <a:t>11</a:t>
            </a:fld>
            <a:endParaRPr lang="th-TH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8394" t="22007" r="11754" b="17132"/>
          <a:stretch/>
        </p:blipFill>
        <p:spPr>
          <a:xfrm>
            <a:off x="499960" y="465590"/>
            <a:ext cx="11284472" cy="46139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74583" y="1763379"/>
            <a:ext cx="6473505" cy="954107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th-TH" dirty="0" smtClean="0"/>
              <a:t>JupyterLab creates a computing environment  </a:t>
            </a:r>
            <a:r>
              <a:rPr lang="en-AU" dirty="0" smtClean="0"/>
              <a:t>and can be run anywhere</a:t>
            </a:r>
            <a:endParaRPr lang="th-TH" dirty="0"/>
          </a:p>
        </p:txBody>
      </p:sp>
      <p:sp>
        <p:nvSpPr>
          <p:cNvPr id="13" name="Rectangle 12"/>
          <p:cNvSpPr/>
          <p:nvPr/>
        </p:nvSpPr>
        <p:spPr>
          <a:xfrm>
            <a:off x="1778813" y="3232851"/>
            <a:ext cx="6473505" cy="954107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th-TH" dirty="0" smtClean="0"/>
              <a:t>can view, edit, and execute from the web browser interface</a:t>
            </a:r>
            <a:endParaRPr lang="th-TH" dirty="0"/>
          </a:p>
        </p:txBody>
      </p:sp>
      <p:sp>
        <p:nvSpPr>
          <p:cNvPr id="16" name="Rectangle 15"/>
          <p:cNvSpPr/>
          <p:nvPr/>
        </p:nvSpPr>
        <p:spPr>
          <a:xfrm>
            <a:off x="2703001" y="4702323"/>
            <a:ext cx="6473505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customize </a:t>
            </a:r>
            <a:r>
              <a:rPr lang="en-US" dirty="0" err="1" smtClean="0"/>
              <a:t>JupyterLab</a:t>
            </a:r>
            <a:r>
              <a:rPr lang="en-US" dirty="0" smtClean="0"/>
              <a:t> to fit their workflow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6255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E2EC-B5C7-4648-B268-9A931BA27C73}" type="slidenum">
              <a:rPr lang="th-TH" smtClean="0"/>
              <a:pPr/>
              <a:t>12</a:t>
            </a:fld>
            <a:endParaRPr 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85" y="736055"/>
            <a:ext cx="11188475" cy="445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5" y="2088478"/>
            <a:ext cx="2276293" cy="227629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E2EC-B5C7-4648-B268-9A931BA27C73}" type="slidenum">
              <a:rPr lang="th-TH" smtClean="0"/>
              <a:pPr/>
              <a:t>13</a:t>
            </a:fld>
            <a:endParaRPr lang="th-T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139" y="488758"/>
            <a:ext cx="5757346" cy="19446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17" y="119002"/>
            <a:ext cx="4009684" cy="14310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502" y="3189359"/>
            <a:ext cx="4667250" cy="8568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086" y="3767150"/>
            <a:ext cx="2370053" cy="13331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1" y="5406060"/>
            <a:ext cx="2942958" cy="70992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5733" y="6196050"/>
            <a:ext cx="81846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600" dirty="0" smtClean="0"/>
              <a:t>Seaborn is a Python data visualization library based on matplotlib. </a:t>
            </a:r>
            <a:endParaRPr lang="th-TH" sz="1600" dirty="0"/>
          </a:p>
        </p:txBody>
      </p:sp>
      <p:sp>
        <p:nvSpPr>
          <p:cNvPr id="12" name="Rectangle 11"/>
          <p:cNvSpPr/>
          <p:nvPr/>
        </p:nvSpPr>
        <p:spPr>
          <a:xfrm>
            <a:off x="4475176" y="505396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1600" dirty="0" smtClean="0"/>
              <a:t>NumPy is the fundamental package for scientific computing with Python. It contains among other things: a powerful N-dimensional array object</a:t>
            </a:r>
            <a:r>
              <a:rPr lang="en-AU" sz="1600" dirty="0" smtClean="0"/>
              <a:t>, </a:t>
            </a:r>
            <a:r>
              <a:rPr lang="th-TH" sz="1600" dirty="0" smtClean="0"/>
              <a:t>sophisticated (broadcasting) functions</a:t>
            </a:r>
            <a:endParaRPr lang="th-TH" sz="1600" dirty="0"/>
          </a:p>
        </p:txBody>
      </p:sp>
      <p:sp>
        <p:nvSpPr>
          <p:cNvPr id="13" name="Rectangle 12"/>
          <p:cNvSpPr/>
          <p:nvPr/>
        </p:nvSpPr>
        <p:spPr>
          <a:xfrm>
            <a:off x="2242455" y="38665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1600" dirty="0" smtClean="0"/>
              <a:t>Scikit-learn (formerly scikits.learn) is a free software machine learning library for the Python programming language.</a:t>
            </a:r>
            <a:endParaRPr lang="th-TH" sz="1600" dirty="0"/>
          </a:p>
        </p:txBody>
      </p:sp>
      <p:sp>
        <p:nvSpPr>
          <p:cNvPr id="14" name="Rectangle 13"/>
          <p:cNvSpPr/>
          <p:nvPr/>
        </p:nvSpPr>
        <p:spPr>
          <a:xfrm>
            <a:off x="2299181" y="2415455"/>
            <a:ext cx="44937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600" dirty="0" smtClean="0"/>
              <a:t>pandas is an open source providing high-performance, easy-to-use data structures and data analysis tools for the Python programming language.</a:t>
            </a:r>
            <a:endParaRPr lang="th-TH" sz="1600" dirty="0"/>
          </a:p>
        </p:txBody>
      </p:sp>
      <p:sp>
        <p:nvSpPr>
          <p:cNvPr id="15" name="Rectangle 14"/>
          <p:cNvSpPr/>
          <p:nvPr/>
        </p:nvSpPr>
        <p:spPr>
          <a:xfrm>
            <a:off x="7394896" y="4098639"/>
            <a:ext cx="50120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600" dirty="0" smtClean="0"/>
              <a:t>Matplotlib is a Python 2D plotting library. </a:t>
            </a:r>
            <a:endParaRPr lang="th-TH" sz="1600" dirty="0"/>
          </a:p>
        </p:txBody>
      </p:sp>
      <p:sp>
        <p:nvSpPr>
          <p:cNvPr id="16" name="Rectangle 15"/>
          <p:cNvSpPr/>
          <p:nvPr/>
        </p:nvSpPr>
        <p:spPr>
          <a:xfrm>
            <a:off x="6706998" y="1900172"/>
            <a:ext cx="51047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600" dirty="0" smtClean="0"/>
              <a:t>Python is a programming language that lets you work more quickly and integrate your systems more effectively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281904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E2EC-B5C7-4648-B268-9A931BA27C73}" type="slidenum">
              <a:rPr lang="th-TH" smtClean="0"/>
              <a:pPr/>
              <a:t>14</a:t>
            </a:fld>
            <a:endParaRPr 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377" t="17000" r="32532"/>
          <a:stretch/>
        </p:blipFill>
        <p:spPr>
          <a:xfrm>
            <a:off x="4018547" y="264695"/>
            <a:ext cx="7868652" cy="6324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950" y="1140607"/>
            <a:ext cx="34163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Matplotlib</a:t>
            </a:r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gallery</a:t>
            </a:r>
          </a:p>
          <a:p>
            <a:pPr algn="ctr"/>
            <a:endParaRPr lang="en-GB" sz="36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Click each example to see source code</a:t>
            </a:r>
          </a:p>
        </p:txBody>
      </p:sp>
    </p:spTree>
    <p:extLst>
      <p:ext uri="{BB962C8B-B14F-4D97-AF65-F5344CB8AC3E}">
        <p14:creationId xmlns:p14="http://schemas.microsoft.com/office/powerpoint/2010/main" val="257833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E2EC-B5C7-4648-B268-9A931BA27C73}" type="slidenum">
              <a:rPr lang="th-TH" smtClean="0"/>
              <a:pPr/>
              <a:t>15</a:t>
            </a:fld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1140903" y="1774272"/>
            <a:ext cx="96641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6600" b="1" dirty="0" smtClean="0">
                <a:solidFill>
                  <a:srgbClr val="008080"/>
                </a:solidFill>
                <a:latin typeface="Gill Sans MT" panose="020B0502020104020203" pitchFamily="34" charset="0"/>
              </a:rPr>
              <a:t>Examples and Hands-on </a:t>
            </a:r>
            <a:endParaRPr lang="th-TH" sz="6600" dirty="0"/>
          </a:p>
        </p:txBody>
      </p:sp>
    </p:spTree>
    <p:extLst>
      <p:ext uri="{BB962C8B-B14F-4D97-AF65-F5344CB8AC3E}">
        <p14:creationId xmlns:p14="http://schemas.microsoft.com/office/powerpoint/2010/main" val="72436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302707" y="1786938"/>
            <a:ext cx="9966325" cy="2925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smtClean="0">
                <a:solidFill>
                  <a:srgbClr val="008080"/>
                </a:solidFill>
                <a:latin typeface="Gill Sans MT" panose="020B0502020104020203" pitchFamily="34" charset="0"/>
              </a:rPr>
              <a:t>Reproducible</a:t>
            </a:r>
            <a:br>
              <a:rPr lang="en-GB" sz="7200" b="1" smtClean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smtClean="0">
                <a:solidFill>
                  <a:srgbClr val="008080"/>
                </a:solidFill>
                <a:latin typeface="Gill Sans MT" panose="020B0502020104020203" pitchFamily="34" charset="0"/>
              </a:rPr>
              <a:t>vs Replicable</a:t>
            </a:r>
            <a:endParaRPr lang="en-GB" sz="7200" b="1" dirty="0">
              <a:solidFill>
                <a:srgbClr val="00808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E2EC-B5C7-4648-B268-9A931BA27C73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659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124540"/>
              </p:ext>
            </p:extLst>
          </p:nvPr>
        </p:nvGraphicFramePr>
        <p:xfrm>
          <a:off x="2214880" y="799676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4953685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106366140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14798519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18880405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50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08848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9976131"/>
                  </a:ext>
                </a:extLst>
              </a:tr>
              <a:tr h="1645920">
                <a:tc rowSpan="2">
                  <a:txBody>
                    <a:bodyPr/>
                    <a:lstStyle/>
                    <a:p>
                      <a:pPr algn="ctr"/>
                      <a:r>
                        <a:rPr lang="en-GB" sz="5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Code</a:t>
                      </a:r>
                    </a:p>
                  </a:txBody>
                  <a:tcPr vert="vert270" anchor="ctr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9240244"/>
                  </a:ext>
                </a:extLst>
              </a:tr>
              <a:tr h="16459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193883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E2EC-B5C7-4648-B268-9A931BA27C73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197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013178"/>
              </p:ext>
            </p:extLst>
          </p:nvPr>
        </p:nvGraphicFramePr>
        <p:xfrm>
          <a:off x="2214880" y="799676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4953685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106366140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14798519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18880405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50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08848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9976131"/>
                  </a:ext>
                </a:extLst>
              </a:tr>
              <a:tr h="1645920">
                <a:tc rowSpan="2">
                  <a:txBody>
                    <a:bodyPr/>
                    <a:lstStyle/>
                    <a:p>
                      <a:pPr algn="ctr"/>
                      <a:r>
                        <a:rPr lang="en-GB" sz="5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Code</a:t>
                      </a:r>
                    </a:p>
                  </a:txBody>
                  <a:tcPr vert="vert270" anchor="ctr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Reproducible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9240244"/>
                  </a:ext>
                </a:extLst>
              </a:tr>
              <a:tr h="16459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193883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E2EC-B5C7-4648-B268-9A931BA27C73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395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688471"/>
              </p:ext>
            </p:extLst>
          </p:nvPr>
        </p:nvGraphicFramePr>
        <p:xfrm>
          <a:off x="2214880" y="799676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4953685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106366140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14798519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18880405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50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08848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9976131"/>
                  </a:ext>
                </a:extLst>
              </a:tr>
              <a:tr h="1645920">
                <a:tc rowSpan="2">
                  <a:txBody>
                    <a:bodyPr/>
                    <a:lstStyle/>
                    <a:p>
                      <a:pPr algn="ctr"/>
                      <a:r>
                        <a:rPr lang="en-GB" sz="5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Code</a:t>
                      </a:r>
                    </a:p>
                  </a:txBody>
                  <a:tcPr vert="vert270" anchor="ctr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Reproducible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Replicable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9240244"/>
                  </a:ext>
                </a:extLst>
              </a:tr>
              <a:tr h="16459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193883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E2EC-B5C7-4648-B268-9A931BA27C73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391433"/>
              </p:ext>
            </p:extLst>
          </p:nvPr>
        </p:nvGraphicFramePr>
        <p:xfrm>
          <a:off x="2214880" y="799676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4953685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106366140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14798519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18880405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50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08848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9976131"/>
                  </a:ext>
                </a:extLst>
              </a:tr>
              <a:tr h="1645920">
                <a:tc rowSpan="2">
                  <a:txBody>
                    <a:bodyPr/>
                    <a:lstStyle/>
                    <a:p>
                      <a:pPr algn="ctr"/>
                      <a:r>
                        <a:rPr lang="en-GB" sz="5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Code</a:t>
                      </a:r>
                    </a:p>
                  </a:txBody>
                  <a:tcPr vert="vert270" anchor="ctr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Reproducible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Replicable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9240244"/>
                  </a:ext>
                </a:extLst>
              </a:tr>
              <a:tr h="16459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Robust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193883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E2EC-B5C7-4648-B268-9A931BA27C73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786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621175"/>
              </p:ext>
            </p:extLst>
          </p:nvPr>
        </p:nvGraphicFramePr>
        <p:xfrm>
          <a:off x="2214880" y="799676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4953685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106366140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14798519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18880405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50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08848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9976131"/>
                  </a:ext>
                </a:extLst>
              </a:tr>
              <a:tr h="1645920">
                <a:tc rowSpan="2">
                  <a:txBody>
                    <a:bodyPr/>
                    <a:lstStyle/>
                    <a:p>
                      <a:pPr algn="ctr"/>
                      <a:r>
                        <a:rPr lang="en-GB" sz="5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Code</a:t>
                      </a:r>
                    </a:p>
                  </a:txBody>
                  <a:tcPr vert="vert270" anchor="ctr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Reproducible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Replicable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9240244"/>
                  </a:ext>
                </a:extLst>
              </a:tr>
              <a:tr h="16459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Robust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err="1">
                          <a:latin typeface="Gill Sans MT" panose="020B0502020104020203" pitchFamily="34" charset="0"/>
                        </a:rPr>
                        <a:t>Generalisable</a:t>
                      </a:r>
                      <a:endParaRPr lang="en-GB" sz="3600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193883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E2EC-B5C7-4648-B268-9A931BA27C73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07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302707" y="1786938"/>
            <a:ext cx="9966325" cy="2925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work</a:t>
            </a:r>
            <a:endParaRPr lang="en-GB" sz="7200" b="1" dirty="0">
              <a:solidFill>
                <a:srgbClr val="00808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E2EC-B5C7-4648-B268-9A931BA27C73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756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302707" y="1786938"/>
            <a:ext cx="9966325" cy="2925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work</a:t>
            </a:r>
            <a:endParaRPr lang="en-GB" sz="7200" b="1" dirty="0">
              <a:solidFill>
                <a:srgbClr val="00808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8078" y="4459883"/>
            <a:ext cx="3657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Held to higher standards than others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0587" y="553761"/>
            <a:ext cx="341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Is not considered for promotion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18832" y="2477079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Takes 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8696" y="2110103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Support additional users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13845" y="586609"/>
            <a:ext cx="330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Requires additional skills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9158" y="4696475"/>
            <a:ext cx="449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Publication bias towards novel findings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09518" y="1553749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Plead the 5th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E2EC-B5C7-4648-B268-9A931BA27C73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65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240</Words>
  <Application>Microsoft Office PowerPoint</Application>
  <PresentationFormat>Widescreen</PresentationFormat>
  <Paragraphs>81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Angsana New</vt:lpstr>
      <vt:lpstr>Arial</vt:lpstr>
      <vt:lpstr>Calibri</vt:lpstr>
      <vt:lpstr>Calibri Light</vt:lpstr>
      <vt:lpstr>Cordia New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Jupyter Notebook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 Notebook</dc:title>
  <dc:creator>sophon mongkolluksamee</dc:creator>
  <cp:lastModifiedBy>sophon mongkolluksamee</cp:lastModifiedBy>
  <cp:revision>29</cp:revision>
  <dcterms:created xsi:type="dcterms:W3CDTF">2018-11-10T04:10:19Z</dcterms:created>
  <dcterms:modified xsi:type="dcterms:W3CDTF">2018-11-10T06:56:32Z</dcterms:modified>
</cp:coreProperties>
</file>