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8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3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0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F10D-CAC9-41ED-A66D-AF0EE9A6BF7A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02F-4BBE-425C-AC74-123FC9E99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6122" y="1556792"/>
            <a:ext cx="5242182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7478" y="1988840"/>
            <a:ext cx="22466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144893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90754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3491880" y="1988840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54718" y="1988840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1880" y="1556792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4718" y="1556792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77478" y="2276872"/>
            <a:ext cx="15265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226758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’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6900" y="1888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1876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9117" y="14562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36" y="14562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91880" y="1484784"/>
            <a:ext cx="15265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9952" y="1124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’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158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5816" y="1988840"/>
            <a:ext cx="22466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0218" y="1988840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3056" y="1988840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5238" y="1888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0338" y="1876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419872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499992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302000" y="1794869"/>
            <a:ext cx="1117600" cy="194798"/>
          </a:xfrm>
          <a:custGeom>
            <a:avLst/>
            <a:gdLst>
              <a:gd name="connsiteX0" fmla="*/ 1117600 w 1117600"/>
              <a:gd name="connsiteY0" fmla="*/ 194798 h 194798"/>
              <a:gd name="connsiteX1" fmla="*/ 499533 w 1117600"/>
              <a:gd name="connsiteY1" fmla="*/ 64 h 194798"/>
              <a:gd name="connsiteX2" fmla="*/ 0 w 1117600"/>
              <a:gd name="connsiteY2" fmla="*/ 177864 h 19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94798">
                <a:moveTo>
                  <a:pt x="1117600" y="194798"/>
                </a:moveTo>
                <a:cubicBezTo>
                  <a:pt x="901700" y="98842"/>
                  <a:pt x="685800" y="2886"/>
                  <a:pt x="499533" y="64"/>
                </a:cubicBezTo>
                <a:cubicBezTo>
                  <a:pt x="313266" y="-2758"/>
                  <a:pt x="156633" y="87553"/>
                  <a:pt x="0" y="1778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2" idx="2"/>
          </p:cNvCxnSpPr>
          <p:nvPr/>
        </p:nvCxnSpPr>
        <p:spPr>
          <a:xfrm flipH="1">
            <a:off x="3302000" y="1930802"/>
            <a:ext cx="117872" cy="4193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6462" y="16288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next</a:t>
            </a:r>
            <a:endParaRPr lang="zh-CN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17664" y="2257127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2257127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j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37544" y="225712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j</a:t>
            </a:r>
            <a:r>
              <a:rPr lang="en-US" altLang="zh-CN" sz="1400" dirty="0" smtClean="0"/>
              <a:t>+1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99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6122" y="1556792"/>
            <a:ext cx="5242182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7598" y="1988840"/>
            <a:ext cx="22466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144893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90754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4572000" y="1988840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34838" y="1988840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1880" y="1556792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4718" y="1556792"/>
            <a:ext cx="449330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77020" y="1888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1876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9117" y="14562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36" y="14562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91880" y="1484784"/>
            <a:ext cx="15265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9952" y="1124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’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636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esktop\Unnamed QQ Screenshot201503121722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029326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851920" y="1844824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76056" y="3789040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932040" y="2852936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084168" y="1844824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6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T_T</dc:creator>
  <cp:lastModifiedBy>T_T</cp:lastModifiedBy>
  <cp:revision>19</cp:revision>
  <dcterms:created xsi:type="dcterms:W3CDTF">2015-03-11T14:02:23Z</dcterms:created>
  <dcterms:modified xsi:type="dcterms:W3CDTF">2015-03-12T09:24:45Z</dcterms:modified>
</cp:coreProperties>
</file>