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92" r:id="rId4"/>
    <p:sldMasterId id="2147483707" r:id="rId5"/>
  </p:sldMasterIdLst>
  <p:notesMasterIdLst>
    <p:notesMasterId r:id="rId51"/>
  </p:notesMasterIdLst>
  <p:sldIdLst>
    <p:sldId id="839" r:id="rId6"/>
    <p:sldId id="825" r:id="rId7"/>
    <p:sldId id="826" r:id="rId8"/>
    <p:sldId id="830" r:id="rId9"/>
    <p:sldId id="831" r:id="rId10"/>
    <p:sldId id="782" r:id="rId11"/>
    <p:sldId id="785" r:id="rId12"/>
    <p:sldId id="784" r:id="rId13"/>
    <p:sldId id="783" r:id="rId14"/>
    <p:sldId id="787" r:id="rId15"/>
    <p:sldId id="835" r:id="rId16"/>
    <p:sldId id="788" r:id="rId17"/>
    <p:sldId id="789" r:id="rId18"/>
    <p:sldId id="791" r:id="rId19"/>
    <p:sldId id="822" r:id="rId20"/>
    <p:sldId id="794" r:id="rId21"/>
    <p:sldId id="792" r:id="rId22"/>
    <p:sldId id="836" r:id="rId23"/>
    <p:sldId id="795" r:id="rId24"/>
    <p:sldId id="796" r:id="rId25"/>
    <p:sldId id="799" r:id="rId26"/>
    <p:sldId id="800" r:id="rId27"/>
    <p:sldId id="821" r:id="rId28"/>
    <p:sldId id="801" r:id="rId29"/>
    <p:sldId id="838" r:id="rId30"/>
    <p:sldId id="802" r:id="rId31"/>
    <p:sldId id="811" r:id="rId32"/>
    <p:sldId id="803" r:id="rId33"/>
    <p:sldId id="819" r:id="rId34"/>
    <p:sldId id="805" r:id="rId35"/>
    <p:sldId id="837" r:id="rId36"/>
    <p:sldId id="808" r:id="rId37"/>
    <p:sldId id="818" r:id="rId38"/>
    <p:sldId id="809" r:id="rId39"/>
    <p:sldId id="812" r:id="rId40"/>
    <p:sldId id="813" r:id="rId41"/>
    <p:sldId id="814" r:id="rId42"/>
    <p:sldId id="815" r:id="rId43"/>
    <p:sldId id="816" r:id="rId44"/>
    <p:sldId id="828" r:id="rId45"/>
    <p:sldId id="823" r:id="rId46"/>
    <p:sldId id="817" r:id="rId47"/>
    <p:sldId id="833" r:id="rId48"/>
    <p:sldId id="834" r:id="rId49"/>
    <p:sldId id="840" r:id="rId50"/>
  </p:sldIdLst>
  <p:sldSz cx="9144000" cy="5143500" type="screen16x9"/>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404040"/>
    <a:srgbClr val="E8E4E4"/>
    <a:srgbClr val="F3F1F1"/>
    <a:srgbClr val="DDDDDD"/>
    <a:srgbClr val="F2F0F0"/>
    <a:srgbClr val="F8F8F8"/>
    <a:srgbClr val="B2B2B2"/>
    <a:srgbClr val="979797"/>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5" autoAdjust="0"/>
    <p:restoredTop sz="96318" autoAdjust="0"/>
  </p:normalViewPr>
  <p:slideViewPr>
    <p:cSldViewPr>
      <p:cViewPr varScale="1">
        <p:scale>
          <a:sx n="90" d="100"/>
          <a:sy n="90" d="100"/>
        </p:scale>
        <p:origin x="546" y="78"/>
      </p:cViewPr>
      <p:guideLst>
        <p:guide orient="horz" pos="1620"/>
        <p:guide pos="2880"/>
      </p:guideLst>
    </p:cSldViewPr>
  </p:slideViewPr>
  <p:notesTextViewPr>
    <p:cViewPr>
      <p:scale>
        <a:sx n="25" d="100"/>
        <a:sy n="25"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33748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52034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90277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60432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3048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785138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579720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38677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00853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52881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33675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942058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62408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889388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95676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20492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77780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966564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411840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57253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CC8313-25DA-484C-BA3F-76A5C67ECC0B}"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347639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333295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584749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3486836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571781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1712438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964412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87328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823177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020613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120343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4B871C-36BF-41B7-A23D-A6326DA16EB4}"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162628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2400782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575834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5367505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4401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87544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49661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244685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51814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4466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391887"/>
            <a:ext cx="9144000" cy="326572"/>
          </a:xfrm>
          <a:prstGeom prst="rect">
            <a:avLst/>
          </a:prstGeom>
          <a:solidFill>
            <a:srgbClr val="F1F1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11"/>
          <p:cNvSpPr/>
          <p:nvPr userDrawn="1"/>
        </p:nvSpPr>
        <p:spPr>
          <a:xfrm>
            <a:off x="-1" y="391887"/>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 fmla="*/ 0 w 662153"/>
              <a:gd name="connsiteY0" fmla="*/ 0 h 435429"/>
              <a:gd name="connsiteX1" fmla="*/ 662153 w 662153"/>
              <a:gd name="connsiteY1" fmla="*/ 0 h 435429"/>
              <a:gd name="connsiteX2" fmla="*/ 662153 w 662153"/>
              <a:gd name="connsiteY2" fmla="*/ 435429 h 435429"/>
              <a:gd name="connsiteX3" fmla="*/ 84084 w 662153"/>
              <a:gd name="connsiteY3" fmla="*/ 423417 h 435429"/>
              <a:gd name="connsiteX4" fmla="*/ 0 w 662153"/>
              <a:gd name="connsiteY4" fmla="*/ 435429 h 435429"/>
              <a:gd name="connsiteX5" fmla="*/ 0 w 662153"/>
              <a:gd name="connsiteY5" fmla="*/ 0 h 435429"/>
              <a:gd name="connsiteX0" fmla="*/ 0 w 662153"/>
              <a:gd name="connsiteY0" fmla="*/ 0 h 435429"/>
              <a:gd name="connsiteX1" fmla="*/ 662153 w 662153"/>
              <a:gd name="connsiteY1" fmla="*/ 0 h 435429"/>
              <a:gd name="connsiteX2" fmla="*/ 84084 w 662153"/>
              <a:gd name="connsiteY2" fmla="*/ 423417 h 435429"/>
              <a:gd name="connsiteX3" fmla="*/ 0 w 662153"/>
              <a:gd name="connsiteY3" fmla="*/ 435429 h 435429"/>
              <a:gd name="connsiteX4" fmla="*/ 0 w 662153"/>
              <a:gd name="connsiteY4" fmla="*/ 0 h 43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3" h="435429">
                <a:moveTo>
                  <a:pt x="0" y="0"/>
                </a:moveTo>
                <a:lnTo>
                  <a:pt x="662153" y="0"/>
                </a:lnTo>
                <a:lnTo>
                  <a:pt x="84084" y="423417"/>
                </a:lnTo>
                <a:lnTo>
                  <a:pt x="0" y="435429"/>
                </a:lnTo>
                <a:lnTo>
                  <a:pt x="0" y="0"/>
                </a:lnTo>
                <a:close/>
              </a:path>
            </a:pathLst>
          </a:cu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平行四边形 11"/>
          <p:cNvSpPr/>
          <p:nvPr userDrawn="1"/>
        </p:nvSpPr>
        <p:spPr>
          <a:xfrm>
            <a:off x="197073" y="391887"/>
            <a:ext cx="693683" cy="326572"/>
          </a:xfrm>
          <a:prstGeom prst="parallelogram">
            <a:avLst>
              <a:gd name="adj" fmla="val 136034"/>
            </a:avLst>
          </a:prstGeom>
          <a:solidFill>
            <a:srgbClr val="40404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3" name="直接连接符 12"/>
          <p:cNvCxnSpPr/>
          <p:nvPr userDrawn="1"/>
        </p:nvCxnSpPr>
        <p:spPr>
          <a:xfrm flipV="1">
            <a:off x="725216" y="391887"/>
            <a:ext cx="425669" cy="326572"/>
          </a:xfrm>
          <a:prstGeom prst="line">
            <a:avLst/>
          </a:prstGeom>
          <a:noFill/>
          <a:ln w="6350" cap="flat" cmpd="sng" algn="ctr">
            <a:solidFill>
              <a:srgbClr val="C00000"/>
            </a:solidFill>
            <a:prstDash val="solid"/>
            <a:miter lim="800000"/>
          </a:ln>
          <a:effectLst/>
        </p:spPr>
      </p:cxnSp>
      <p:cxnSp>
        <p:nvCxnSpPr>
          <p:cNvPr id="14" name="直接连接符 13"/>
          <p:cNvCxnSpPr/>
          <p:nvPr userDrawn="1"/>
        </p:nvCxnSpPr>
        <p:spPr>
          <a:xfrm flipV="1">
            <a:off x="874992" y="391887"/>
            <a:ext cx="425669" cy="326572"/>
          </a:xfrm>
          <a:prstGeom prst="line">
            <a:avLst/>
          </a:prstGeom>
          <a:noFill/>
          <a:ln w="6350" cap="flat" cmpd="sng" algn="ctr">
            <a:solidFill>
              <a:sysClr val="window" lastClr="FFFFFF">
                <a:lumMod val="85000"/>
              </a:sysClr>
            </a:solidFill>
            <a:prstDash val="solid"/>
            <a:miter lim="800000"/>
          </a:ln>
          <a:effectLst/>
        </p:spPr>
      </p:cxnSp>
      <p:cxnSp>
        <p:nvCxnSpPr>
          <p:cNvPr id="15" name="直接连接符 14"/>
          <p:cNvCxnSpPr/>
          <p:nvPr userDrawn="1"/>
        </p:nvCxnSpPr>
        <p:spPr>
          <a:xfrm flipV="1">
            <a:off x="1087826" y="391887"/>
            <a:ext cx="425669" cy="326572"/>
          </a:xfrm>
          <a:prstGeom prst="line">
            <a:avLst/>
          </a:prstGeom>
          <a:noFill/>
          <a:ln w="6350" cap="flat" cmpd="sng" algn="ctr">
            <a:solidFill>
              <a:sysClr val="window" lastClr="FFFFFF">
                <a:lumMod val="85000"/>
              </a:sysClr>
            </a:solidFill>
            <a:prstDash val="solid"/>
            <a:miter lim="800000"/>
          </a:ln>
          <a:effectLst/>
        </p:spPr>
      </p:cxnSp>
      <p:sp>
        <p:nvSpPr>
          <p:cNvPr id="16" name="平行四边形 15"/>
          <p:cNvSpPr/>
          <p:nvPr userDrawn="1"/>
        </p:nvSpPr>
        <p:spPr>
          <a:xfrm>
            <a:off x="7882762" y="391887"/>
            <a:ext cx="693683" cy="326572"/>
          </a:xfrm>
          <a:prstGeom prst="parallelogram">
            <a:avLst>
              <a:gd name="adj" fmla="val 136034"/>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平行四边形 16"/>
          <p:cNvSpPr/>
          <p:nvPr userDrawn="1"/>
        </p:nvSpPr>
        <p:spPr>
          <a:xfrm>
            <a:off x="1710565" y="391887"/>
            <a:ext cx="1347947" cy="326572"/>
          </a:xfrm>
          <a:prstGeom prst="parallelogram">
            <a:avLst>
              <a:gd name="adj" fmla="val 136034"/>
            </a:avLst>
          </a:prstGeom>
          <a:solidFill>
            <a:sysClr val="window" lastClr="FFFFFF">
              <a:lumMod val="85000"/>
              <a:alpha val="3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646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65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2"/>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08827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0135325"/>
      </p:ext>
    </p:extLst>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18469178"/>
      </p:ext>
    </p:extLst>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78366714"/>
      </p:ext>
    </p:extLst>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722313" y="2180036"/>
            <a:ext cx="7772400" cy="1125141"/>
          </a:xfrm>
        </p:spPr>
        <p:txBody>
          <a:bodyPr anchor="b"/>
          <a:lstStyle>
            <a:lvl1pPr marL="0" indent="0">
              <a:buNone/>
              <a:defRPr sz="2000">
                <a:solidFill>
                  <a:schemeClr val="tx1">
                    <a:tint val="75000"/>
                  </a:schemeClr>
                </a:solidFill>
              </a:defRPr>
            </a:lvl1pPr>
            <a:lvl2pPr marL="457052" indent="0">
              <a:buNone/>
              <a:defRPr sz="1799">
                <a:solidFill>
                  <a:schemeClr val="tx1">
                    <a:tint val="75000"/>
                  </a:schemeClr>
                </a:solidFill>
              </a:defRPr>
            </a:lvl2pPr>
            <a:lvl3pPr marL="914103" indent="0">
              <a:buNone/>
              <a:defRPr sz="1600">
                <a:solidFill>
                  <a:schemeClr val="tx1">
                    <a:tint val="75000"/>
                  </a:schemeClr>
                </a:solidFill>
              </a:defRPr>
            </a:lvl3pPr>
            <a:lvl4pPr marL="1371155" indent="0">
              <a:buNone/>
              <a:defRPr sz="1400">
                <a:solidFill>
                  <a:schemeClr val="tx1">
                    <a:tint val="75000"/>
                  </a:schemeClr>
                </a:solidFill>
              </a:defRPr>
            </a:lvl4pPr>
            <a:lvl5pPr marL="1828206" indent="0">
              <a:buNone/>
              <a:defRPr sz="1400">
                <a:solidFill>
                  <a:schemeClr val="tx1">
                    <a:tint val="75000"/>
                  </a:schemeClr>
                </a:solidFill>
              </a:defRPr>
            </a:lvl5pPr>
            <a:lvl6pPr marL="2285257" indent="0">
              <a:buNone/>
              <a:defRPr sz="1400">
                <a:solidFill>
                  <a:schemeClr val="tx1">
                    <a:tint val="75000"/>
                  </a:schemeClr>
                </a:solidFill>
              </a:defRPr>
            </a:lvl6pPr>
            <a:lvl7pPr marL="2742308" indent="0">
              <a:buNone/>
              <a:defRPr sz="1400">
                <a:solidFill>
                  <a:schemeClr val="tx1">
                    <a:tint val="75000"/>
                  </a:schemeClr>
                </a:solidFill>
              </a:defRPr>
            </a:lvl7pPr>
            <a:lvl8pPr marL="3199360" indent="0">
              <a:buNone/>
              <a:defRPr sz="1400">
                <a:solidFill>
                  <a:schemeClr val="tx1">
                    <a:tint val="75000"/>
                  </a:schemeClr>
                </a:solidFill>
              </a:defRPr>
            </a:lvl8pPr>
            <a:lvl9pPr marL="3656411"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932664"/>
      </p:ext>
    </p:extLst>
  </p:cSld>
  <p:clrMapOvr>
    <a:masterClrMapping/>
  </p:clrMapOvr>
  <p:transition spd="med"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46496934"/>
      </p:ext>
    </p:extLst>
  </p:cSld>
  <p:clrMapOvr>
    <a:masterClrMapping/>
  </p:clrMapOvr>
  <p:transition spd="med"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157"/>
            <a:ext cx="4041775"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896554"/>
      </p:ext>
    </p:extLst>
  </p:cSld>
  <p:clrMapOvr>
    <a:masterClrMapping/>
  </p:clrMapOvr>
  <p:transition spd="med"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8106300"/>
      </p:ext>
    </p:extLst>
  </p:cSld>
  <p:clrMapOvr>
    <a:masterClrMapping/>
  </p:clrMapOvr>
  <p:transition spd="med"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TextBox 4"/>
          <p:cNvSpPr txBox="1"/>
          <p:nvPr userDrawn="1"/>
        </p:nvSpPr>
        <p:spPr>
          <a:xfrm>
            <a:off x="1156925" y="214656"/>
            <a:ext cx="2031325" cy="369204"/>
          </a:xfrm>
          <a:prstGeom prst="rect">
            <a:avLst/>
          </a:prstGeom>
          <a:noFill/>
        </p:spPr>
        <p:txBody>
          <a:bodyPr wrap="none" rtlCol="0">
            <a:spAutoFit/>
          </a:bodyPr>
          <a:lstStyle/>
          <a:p>
            <a:r>
              <a:rPr lang="zh-CN" altLang="en-US" sz="1799" dirty="0">
                <a:solidFill>
                  <a:prstClr val="black">
                    <a:lumMod val="50000"/>
                    <a:lumOff val="50000"/>
                  </a:prstClr>
                </a:solidFill>
              </a:rPr>
              <a:t>单击此处添加标题</a:t>
            </a:r>
          </a:p>
        </p:txBody>
      </p:sp>
      <p:grpSp>
        <p:nvGrpSpPr>
          <p:cNvPr id="6" name="组合 5"/>
          <p:cNvGrpSpPr/>
          <p:nvPr userDrawn="1"/>
        </p:nvGrpSpPr>
        <p:grpSpPr>
          <a:xfrm flipH="1">
            <a:off x="323531" y="-679447"/>
            <a:ext cx="1656185" cy="1162817"/>
            <a:chOff x="-1179444" y="1957066"/>
            <a:chExt cx="4734013" cy="3186434"/>
          </a:xfrm>
        </p:grpSpPr>
        <p:sp>
          <p:nvSpPr>
            <p:cNvPr id="7" name="平行四边形 6"/>
            <p:cNvSpPr/>
            <p:nvPr userDrawn="1"/>
          </p:nvSpPr>
          <p:spPr>
            <a:xfrm flipH="1">
              <a:off x="-1097859" y="1957066"/>
              <a:ext cx="4652428"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sp>
          <p:nvSpPr>
            <p:cNvPr id="8" name="平行四边形 7"/>
            <p:cNvSpPr/>
            <p:nvPr userDrawn="1"/>
          </p:nvSpPr>
          <p:spPr>
            <a:xfrm flipH="1">
              <a:off x="-1179444" y="2213215"/>
              <a:ext cx="4101123" cy="2674135"/>
            </a:xfrm>
            <a:prstGeom prst="parallelogram">
              <a:avLst>
                <a:gd name="adj" fmla="val 103325"/>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grpSp>
    </p:spTree>
    <p:extLst>
      <p:ext uri="{BB962C8B-B14F-4D97-AF65-F5344CB8AC3E}">
        <p14:creationId xmlns:p14="http://schemas.microsoft.com/office/powerpoint/2010/main" val="1824635700"/>
      </p:ext>
    </p:extLst>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291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199"/>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076327"/>
            <a:ext cx="3008313" cy="351829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5746341"/>
      </p:ext>
    </p:extLst>
  </p:cSld>
  <p:clrMapOvr>
    <a:masterClrMapping/>
  </p:clrMapOvr>
  <p:transition spd="med"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199"/>
            </a:lvl1pPr>
            <a:lvl2pPr marL="457052" indent="0">
              <a:buNone/>
              <a:defRPr sz="2799"/>
            </a:lvl2pPr>
            <a:lvl3pPr marL="914103" indent="0">
              <a:buNone/>
              <a:defRPr sz="2399"/>
            </a:lvl3pPr>
            <a:lvl4pPr marL="1371155" indent="0">
              <a:buNone/>
              <a:defRPr sz="2000"/>
            </a:lvl4pPr>
            <a:lvl5pPr marL="1828206" indent="0">
              <a:buNone/>
              <a:defRPr sz="2000"/>
            </a:lvl5pPr>
            <a:lvl6pPr marL="2285257" indent="0">
              <a:buNone/>
              <a:defRPr sz="2000"/>
            </a:lvl6pPr>
            <a:lvl7pPr marL="2742308" indent="0">
              <a:buNone/>
              <a:defRPr sz="2000"/>
            </a:lvl7pPr>
            <a:lvl8pPr marL="3199360" indent="0">
              <a:buNone/>
              <a:defRPr sz="2000"/>
            </a:lvl8pPr>
            <a:lvl9pPr marL="3656411"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6644922"/>
      </p:ext>
    </p:extLst>
  </p:cSld>
  <p:clrMapOvr>
    <a:masterClrMapping/>
  </p:clrMapOvr>
  <p:transition spd="med" advClick="0" advTm="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1798236"/>
      </p:ext>
    </p:extLst>
  </p:cSld>
  <p:clrMapOvr>
    <a:masterClrMapping/>
  </p:clrMapOvr>
  <p:transition spd="med" advClick="0" advTm="0">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755123"/>
      </p:ext>
    </p:extLst>
  </p:cSld>
  <p:clrMapOvr>
    <a:masterClrMapping/>
  </p:clrMapOvr>
  <p:transition spd="med" advClick="0" advTm="0">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721372249"/>
      </p:ext>
    </p:extLst>
  </p:cSld>
  <p:clrMapOvr>
    <a:masterClrMapping/>
  </p:clrMapOvr>
  <p:transition spd="med" advClick="0" advTm="0">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6"/>
            <a:ext cx="7886700" cy="99417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solidFill>
                  <a:prstClr val="black">
                    <a:tint val="75000"/>
                  </a:prstClr>
                </a:solidFill>
              </a:rPr>
              <a:pPr>
                <a:defRPr/>
              </a:pPr>
              <a:t>2020/3/12</a:t>
            </a:fld>
            <a:endParaRPr lang="zh-CN" altLang="en-US" sz="1400" dirty="0">
              <a:solidFill>
                <a:prstClr val="black"/>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solidFill>
                  <a:prstClr val="black">
                    <a:tint val="75000"/>
                  </a:prstClr>
                </a:solidFill>
              </a:rPr>
              <a:pPr/>
              <a:t>‹#›</a:t>
            </a:fld>
            <a:endParaRPr lang="zh-CN" altLang="en-US" sz="1400" dirty="0">
              <a:solidFill>
                <a:prstClr val="black"/>
              </a:solidFill>
              <a:latin typeface="Arial" panose="020B0604020202020204" pitchFamily="34" charset="0"/>
            </a:endParaRPr>
          </a:p>
        </p:txBody>
      </p:sp>
    </p:spTree>
    <p:extLst>
      <p:ext uri="{BB962C8B-B14F-4D97-AF65-F5344CB8AC3E}">
        <p14:creationId xmlns:p14="http://schemas.microsoft.com/office/powerpoint/2010/main" val="3796299184"/>
      </p:ext>
    </p:extLst>
  </p:cSld>
  <p:clrMapOvr>
    <a:masterClrMapping/>
  </p:clrMapOvr>
  <p:transition spd="med" advClick="0" advTm="0">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矩形 10"/>
          <p:cNvSpPr/>
          <p:nvPr userDrawn="1"/>
        </p:nvSpPr>
        <p:spPr>
          <a:xfrm>
            <a:off x="0" y="391887"/>
            <a:ext cx="9144000" cy="326572"/>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userDrawn="1"/>
        </p:nvSpPr>
        <p:spPr>
          <a:xfrm>
            <a:off x="-1" y="391887"/>
            <a:ext cx="496615" cy="326572"/>
          </a:xfrm>
          <a:custGeom>
            <a:avLst/>
            <a:gdLst>
              <a:gd name="connsiteX0" fmla="*/ 0 w 662153"/>
              <a:gd name="connsiteY0" fmla="*/ 0 h 435429"/>
              <a:gd name="connsiteX1" fmla="*/ 662153 w 662153"/>
              <a:gd name="connsiteY1" fmla="*/ 0 h 435429"/>
              <a:gd name="connsiteX2" fmla="*/ 662153 w 662153"/>
              <a:gd name="connsiteY2" fmla="*/ 435429 h 435429"/>
              <a:gd name="connsiteX3" fmla="*/ 0 w 662153"/>
              <a:gd name="connsiteY3" fmla="*/ 435429 h 435429"/>
              <a:gd name="connsiteX4" fmla="*/ 0 w 662153"/>
              <a:gd name="connsiteY4" fmla="*/ 0 h 435429"/>
              <a:gd name="connsiteX0" fmla="*/ 0 w 662153"/>
              <a:gd name="connsiteY0" fmla="*/ 0 h 435429"/>
              <a:gd name="connsiteX1" fmla="*/ 662153 w 662153"/>
              <a:gd name="connsiteY1" fmla="*/ 0 h 435429"/>
              <a:gd name="connsiteX2" fmla="*/ 662153 w 662153"/>
              <a:gd name="connsiteY2" fmla="*/ 435429 h 435429"/>
              <a:gd name="connsiteX3" fmla="*/ 84084 w 662153"/>
              <a:gd name="connsiteY3" fmla="*/ 423417 h 435429"/>
              <a:gd name="connsiteX4" fmla="*/ 0 w 662153"/>
              <a:gd name="connsiteY4" fmla="*/ 435429 h 435429"/>
              <a:gd name="connsiteX5" fmla="*/ 0 w 662153"/>
              <a:gd name="connsiteY5" fmla="*/ 0 h 435429"/>
              <a:gd name="connsiteX0" fmla="*/ 0 w 662153"/>
              <a:gd name="connsiteY0" fmla="*/ 0 h 435429"/>
              <a:gd name="connsiteX1" fmla="*/ 662153 w 662153"/>
              <a:gd name="connsiteY1" fmla="*/ 0 h 435429"/>
              <a:gd name="connsiteX2" fmla="*/ 84084 w 662153"/>
              <a:gd name="connsiteY2" fmla="*/ 423417 h 435429"/>
              <a:gd name="connsiteX3" fmla="*/ 0 w 662153"/>
              <a:gd name="connsiteY3" fmla="*/ 435429 h 435429"/>
              <a:gd name="connsiteX4" fmla="*/ 0 w 662153"/>
              <a:gd name="connsiteY4" fmla="*/ 0 h 43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153" h="435429">
                <a:moveTo>
                  <a:pt x="0" y="0"/>
                </a:moveTo>
                <a:lnTo>
                  <a:pt x="662153" y="0"/>
                </a:lnTo>
                <a:lnTo>
                  <a:pt x="84084" y="423417"/>
                </a:lnTo>
                <a:lnTo>
                  <a:pt x="0" y="435429"/>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平行四边形 12"/>
          <p:cNvSpPr/>
          <p:nvPr userDrawn="1"/>
        </p:nvSpPr>
        <p:spPr>
          <a:xfrm>
            <a:off x="197073" y="391887"/>
            <a:ext cx="693683" cy="326572"/>
          </a:xfrm>
          <a:prstGeom prst="parallelogram">
            <a:avLst>
              <a:gd name="adj" fmla="val 136034"/>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5" name="直接连接符 14"/>
          <p:cNvCxnSpPr/>
          <p:nvPr userDrawn="1"/>
        </p:nvCxnSpPr>
        <p:spPr>
          <a:xfrm flipV="1">
            <a:off x="725216" y="391887"/>
            <a:ext cx="425669" cy="326572"/>
          </a:xfrm>
          <a:prstGeom prst="line">
            <a:avLst/>
          </a:prstGeom>
          <a:ln>
            <a:solidFill>
              <a:srgbClr val="99424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V="1">
            <a:off x="874992" y="391887"/>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V="1">
            <a:off x="1087826" y="391887"/>
            <a:ext cx="425669" cy="3265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平行四边形 17"/>
          <p:cNvSpPr/>
          <p:nvPr userDrawn="1"/>
        </p:nvSpPr>
        <p:spPr>
          <a:xfrm>
            <a:off x="7882762" y="391887"/>
            <a:ext cx="693683" cy="326572"/>
          </a:xfrm>
          <a:prstGeom prst="parallelogram">
            <a:avLst>
              <a:gd name="adj" fmla="val 136034"/>
            </a:avLst>
          </a:prstGeom>
          <a:solidFill>
            <a:srgbClr val="994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平行四边形 18"/>
          <p:cNvSpPr/>
          <p:nvPr userDrawn="1"/>
        </p:nvSpPr>
        <p:spPr>
          <a:xfrm>
            <a:off x="1710565" y="391887"/>
            <a:ext cx="1347947" cy="326572"/>
          </a:xfrm>
          <a:prstGeom prst="parallelogram">
            <a:avLst>
              <a:gd name="adj" fmla="val 136034"/>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3485746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8083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5978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2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916379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2"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86146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948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670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50970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70"/>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10149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388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45"/>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273845"/>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9577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5466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987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55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4"/>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2289229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4055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Picture Placeholder 4"/>
          <p:cNvSpPr>
            <a:spLocks noGrp="1" noChangeAspect="1"/>
          </p:cNvSpPr>
          <p:nvPr>
            <p:ph type="pic" sz="quarter" idx="14"/>
          </p:nvPr>
        </p:nvSpPr>
        <p:spPr>
          <a:xfrm>
            <a:off x="0" y="0"/>
            <a:ext cx="9144000" cy="5143500"/>
          </a:xfrm>
          <a:prstGeom prst="rect">
            <a:avLst/>
          </a:prstGeom>
        </p:spPr>
      </p:sp>
    </p:spTree>
    <p:extLst>
      <p:ext uri="{BB962C8B-B14F-4D97-AF65-F5344CB8AC3E}">
        <p14:creationId xmlns:p14="http://schemas.microsoft.com/office/powerpoint/2010/main" val="3990406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3643401287"/>
      </p:ext>
    </p:extLst>
  </p:cSld>
  <p:clrMapOvr>
    <a:masterClrMapping/>
  </p:clrMapOvr>
  <p:transition spd="med" advClick="0" advTm="0">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052" indent="0" algn="ctr">
              <a:buNone/>
              <a:defRPr>
                <a:solidFill>
                  <a:schemeClr val="tx1">
                    <a:tint val="75000"/>
                  </a:schemeClr>
                </a:solidFill>
              </a:defRPr>
            </a:lvl2pPr>
            <a:lvl3pPr marL="914103" indent="0" algn="ctr">
              <a:buNone/>
              <a:defRPr>
                <a:solidFill>
                  <a:schemeClr val="tx1">
                    <a:tint val="75000"/>
                  </a:schemeClr>
                </a:solidFill>
              </a:defRPr>
            </a:lvl3pPr>
            <a:lvl4pPr marL="1371155" indent="0" algn="ctr">
              <a:buNone/>
              <a:defRPr>
                <a:solidFill>
                  <a:schemeClr val="tx1">
                    <a:tint val="75000"/>
                  </a:schemeClr>
                </a:solidFill>
              </a:defRPr>
            </a:lvl4pPr>
            <a:lvl5pPr marL="1828206" indent="0" algn="ctr">
              <a:buNone/>
              <a:defRPr>
                <a:solidFill>
                  <a:schemeClr val="tx1">
                    <a:tint val="75000"/>
                  </a:schemeClr>
                </a:solidFill>
              </a:defRPr>
            </a:lvl5pPr>
            <a:lvl6pPr marL="2285257" indent="0" algn="ctr">
              <a:buNone/>
              <a:defRPr>
                <a:solidFill>
                  <a:schemeClr val="tx1">
                    <a:tint val="75000"/>
                  </a:schemeClr>
                </a:solidFill>
              </a:defRPr>
            </a:lvl6pPr>
            <a:lvl7pPr marL="2742308" indent="0" algn="ctr">
              <a:buNone/>
              <a:defRPr>
                <a:solidFill>
                  <a:schemeClr val="tx1">
                    <a:tint val="75000"/>
                  </a:schemeClr>
                </a:solidFill>
              </a:defRPr>
            </a:lvl7pPr>
            <a:lvl8pPr marL="3199360" indent="0" algn="ctr">
              <a:buNone/>
              <a:defRPr>
                <a:solidFill>
                  <a:schemeClr val="tx1">
                    <a:tint val="75000"/>
                  </a:schemeClr>
                </a:solidFill>
              </a:defRPr>
            </a:lvl8pPr>
            <a:lvl9pPr marL="365641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7485998"/>
      </p:ext>
    </p:extLst>
  </p:cSld>
  <p:clrMapOvr>
    <a:masterClrMapping/>
  </p:clrMapOvr>
  <p:transition spd="med" advClick="0" advTm="0">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9916881"/>
      </p:ext>
    </p:extLst>
  </p:cSld>
  <p:clrMapOvr>
    <a:masterClrMapping/>
  </p:clrMapOvr>
  <p:transition spd="med" advClick="0" advTm="0">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722313" y="2180036"/>
            <a:ext cx="7772400" cy="1125141"/>
          </a:xfrm>
        </p:spPr>
        <p:txBody>
          <a:bodyPr anchor="b"/>
          <a:lstStyle>
            <a:lvl1pPr marL="0" indent="0">
              <a:buNone/>
              <a:defRPr sz="2000">
                <a:solidFill>
                  <a:schemeClr val="tx1">
                    <a:tint val="75000"/>
                  </a:schemeClr>
                </a:solidFill>
              </a:defRPr>
            </a:lvl1pPr>
            <a:lvl2pPr marL="457052" indent="0">
              <a:buNone/>
              <a:defRPr sz="1799">
                <a:solidFill>
                  <a:schemeClr val="tx1">
                    <a:tint val="75000"/>
                  </a:schemeClr>
                </a:solidFill>
              </a:defRPr>
            </a:lvl2pPr>
            <a:lvl3pPr marL="914103" indent="0">
              <a:buNone/>
              <a:defRPr sz="1600">
                <a:solidFill>
                  <a:schemeClr val="tx1">
                    <a:tint val="75000"/>
                  </a:schemeClr>
                </a:solidFill>
              </a:defRPr>
            </a:lvl3pPr>
            <a:lvl4pPr marL="1371155" indent="0">
              <a:buNone/>
              <a:defRPr sz="1400">
                <a:solidFill>
                  <a:schemeClr val="tx1">
                    <a:tint val="75000"/>
                  </a:schemeClr>
                </a:solidFill>
              </a:defRPr>
            </a:lvl4pPr>
            <a:lvl5pPr marL="1828206" indent="0">
              <a:buNone/>
              <a:defRPr sz="1400">
                <a:solidFill>
                  <a:schemeClr val="tx1">
                    <a:tint val="75000"/>
                  </a:schemeClr>
                </a:solidFill>
              </a:defRPr>
            </a:lvl5pPr>
            <a:lvl6pPr marL="2285257" indent="0">
              <a:buNone/>
              <a:defRPr sz="1400">
                <a:solidFill>
                  <a:schemeClr val="tx1">
                    <a:tint val="75000"/>
                  </a:schemeClr>
                </a:solidFill>
              </a:defRPr>
            </a:lvl6pPr>
            <a:lvl7pPr marL="2742308" indent="0">
              <a:buNone/>
              <a:defRPr sz="1400">
                <a:solidFill>
                  <a:schemeClr val="tx1">
                    <a:tint val="75000"/>
                  </a:schemeClr>
                </a:solidFill>
              </a:defRPr>
            </a:lvl7pPr>
            <a:lvl8pPr marL="3199360" indent="0">
              <a:buNone/>
              <a:defRPr sz="1400">
                <a:solidFill>
                  <a:schemeClr val="tx1">
                    <a:tint val="75000"/>
                  </a:schemeClr>
                </a:solidFill>
              </a:defRPr>
            </a:lvl8pPr>
            <a:lvl9pPr marL="3656411"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434214"/>
      </p:ext>
    </p:extLst>
  </p:cSld>
  <p:clrMapOvr>
    <a:masterClrMapping/>
  </p:clrMapOvr>
  <p:transition spd="med" advClick="0" advTm="0">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6748"/>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1229818"/>
      </p:ext>
    </p:extLst>
  </p:cSld>
  <p:clrMapOvr>
    <a:masterClrMapping/>
  </p:clrMapOvr>
  <p:transition spd="med" advClick="0" advTm="0">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9" y="1151335"/>
            <a:ext cx="4041775" cy="479822"/>
          </a:xfrm>
        </p:spPr>
        <p:txBody>
          <a:bodyPr anchor="b"/>
          <a:lstStyle>
            <a:lvl1pPr marL="0" indent="0">
              <a:buNone/>
              <a:defRPr sz="2399" b="1"/>
            </a:lvl1pPr>
            <a:lvl2pPr marL="457052" indent="0">
              <a:buNone/>
              <a:defRPr sz="2000" b="1"/>
            </a:lvl2pPr>
            <a:lvl3pPr marL="914103" indent="0">
              <a:buNone/>
              <a:defRPr sz="1799" b="1"/>
            </a:lvl3pPr>
            <a:lvl4pPr marL="1371155" indent="0">
              <a:buNone/>
              <a:defRPr sz="1600" b="1"/>
            </a:lvl4pPr>
            <a:lvl5pPr marL="1828206" indent="0">
              <a:buNone/>
              <a:defRPr sz="1600" b="1"/>
            </a:lvl5pPr>
            <a:lvl6pPr marL="2285257" indent="0">
              <a:buNone/>
              <a:defRPr sz="1600" b="1"/>
            </a:lvl6pPr>
            <a:lvl7pPr marL="2742308" indent="0">
              <a:buNone/>
              <a:defRPr sz="1600" b="1"/>
            </a:lvl7pPr>
            <a:lvl8pPr marL="3199360" indent="0">
              <a:buNone/>
              <a:defRPr sz="1600" b="1"/>
            </a:lvl8pPr>
            <a:lvl9pPr marL="3656411"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9" y="1631157"/>
            <a:ext cx="4041775" cy="2963466"/>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4697682"/>
      </p:ext>
    </p:extLst>
  </p:cSld>
  <p:clrMapOvr>
    <a:masterClrMapping/>
  </p:clrMapOvr>
  <p:transition spd="med" advClick="0" advTm="0">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2826804"/>
      </p:ext>
    </p:extLst>
  </p:cSld>
  <p:clrMapOvr>
    <a:masterClrMapping/>
  </p:clrMapOvr>
  <p:transition spd="med" advClick="0" advTm="0">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5" name="TextBox 4"/>
          <p:cNvSpPr txBox="1"/>
          <p:nvPr userDrawn="1"/>
        </p:nvSpPr>
        <p:spPr>
          <a:xfrm>
            <a:off x="1156925" y="214656"/>
            <a:ext cx="2031325" cy="369204"/>
          </a:xfrm>
          <a:prstGeom prst="rect">
            <a:avLst/>
          </a:prstGeom>
          <a:noFill/>
        </p:spPr>
        <p:txBody>
          <a:bodyPr wrap="none" rtlCol="0">
            <a:spAutoFit/>
          </a:bodyPr>
          <a:lstStyle/>
          <a:p>
            <a:r>
              <a:rPr lang="zh-CN" altLang="en-US" sz="1799" dirty="0">
                <a:solidFill>
                  <a:prstClr val="black">
                    <a:lumMod val="50000"/>
                    <a:lumOff val="50000"/>
                  </a:prstClr>
                </a:solidFill>
              </a:rPr>
              <a:t>单击此处添加标题</a:t>
            </a:r>
          </a:p>
        </p:txBody>
      </p:sp>
      <p:grpSp>
        <p:nvGrpSpPr>
          <p:cNvPr id="6" name="组合 5"/>
          <p:cNvGrpSpPr/>
          <p:nvPr userDrawn="1"/>
        </p:nvGrpSpPr>
        <p:grpSpPr>
          <a:xfrm flipH="1">
            <a:off x="323531" y="-679447"/>
            <a:ext cx="1656185" cy="1162817"/>
            <a:chOff x="-1179444" y="1957066"/>
            <a:chExt cx="4734013" cy="3186434"/>
          </a:xfrm>
        </p:grpSpPr>
        <p:sp>
          <p:nvSpPr>
            <p:cNvPr id="7" name="平行四边形 6"/>
            <p:cNvSpPr/>
            <p:nvPr userDrawn="1"/>
          </p:nvSpPr>
          <p:spPr>
            <a:xfrm flipH="1">
              <a:off x="-1097859" y="1957066"/>
              <a:ext cx="4652428" cy="3186434"/>
            </a:xfrm>
            <a:prstGeom prst="parallelogram">
              <a:avLst>
                <a:gd name="adj" fmla="val 10332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sp>
          <p:nvSpPr>
            <p:cNvPr id="8" name="平行四边形 7"/>
            <p:cNvSpPr/>
            <p:nvPr userDrawn="1"/>
          </p:nvSpPr>
          <p:spPr>
            <a:xfrm flipH="1">
              <a:off x="-1179444" y="2213215"/>
              <a:ext cx="4101123" cy="2674135"/>
            </a:xfrm>
            <a:prstGeom prst="parallelogram">
              <a:avLst>
                <a:gd name="adj" fmla="val 103325"/>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solidFill>
                  <a:prstClr val="white"/>
                </a:solidFill>
              </a:endParaRPr>
            </a:p>
          </p:txBody>
        </p:sp>
      </p:grpSp>
    </p:spTree>
    <p:extLst>
      <p:ext uri="{BB962C8B-B14F-4D97-AF65-F5344CB8AC3E}">
        <p14:creationId xmlns:p14="http://schemas.microsoft.com/office/powerpoint/2010/main" val="4202376067"/>
      </p:ext>
    </p:extLst>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
        <p:nvSpPr>
          <p:cNvPr id="13" name="矩形 12"/>
          <p:cNvSpPr/>
          <p:nvPr userDrawn="1"/>
        </p:nvSpPr>
        <p:spPr>
          <a:xfrm>
            <a:off x="7236296" y="480399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817836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199"/>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4" y="1076327"/>
            <a:ext cx="3008313" cy="351829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4538404"/>
      </p:ext>
    </p:extLst>
  </p:cSld>
  <p:clrMapOvr>
    <a:masterClrMapping/>
  </p:clrMapOvr>
  <p:transition spd="med" advClick="0" advTm="0">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2"/>
            <a:ext cx="5486400" cy="3086100"/>
          </a:xfrm>
        </p:spPr>
        <p:txBody>
          <a:bodyPr/>
          <a:lstStyle>
            <a:lvl1pPr marL="0" indent="0">
              <a:buNone/>
              <a:defRPr sz="3199"/>
            </a:lvl1pPr>
            <a:lvl2pPr marL="457052" indent="0">
              <a:buNone/>
              <a:defRPr sz="2799"/>
            </a:lvl2pPr>
            <a:lvl3pPr marL="914103" indent="0">
              <a:buNone/>
              <a:defRPr sz="2399"/>
            </a:lvl3pPr>
            <a:lvl4pPr marL="1371155" indent="0">
              <a:buNone/>
              <a:defRPr sz="2000"/>
            </a:lvl4pPr>
            <a:lvl5pPr marL="1828206" indent="0">
              <a:buNone/>
              <a:defRPr sz="2000"/>
            </a:lvl5pPr>
            <a:lvl6pPr marL="2285257" indent="0">
              <a:buNone/>
              <a:defRPr sz="2000"/>
            </a:lvl6pPr>
            <a:lvl7pPr marL="2742308" indent="0">
              <a:buNone/>
              <a:defRPr sz="2000"/>
            </a:lvl7pPr>
            <a:lvl8pPr marL="3199360" indent="0">
              <a:buNone/>
              <a:defRPr sz="2000"/>
            </a:lvl8pPr>
            <a:lvl9pPr marL="3656411"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052" indent="0">
              <a:buNone/>
              <a:defRPr sz="1199"/>
            </a:lvl2pPr>
            <a:lvl3pPr marL="914103" indent="0">
              <a:buNone/>
              <a:defRPr sz="1000"/>
            </a:lvl3pPr>
            <a:lvl4pPr marL="1371155" indent="0">
              <a:buNone/>
              <a:defRPr sz="900"/>
            </a:lvl4pPr>
            <a:lvl5pPr marL="1828206" indent="0">
              <a:buNone/>
              <a:defRPr sz="900"/>
            </a:lvl5pPr>
            <a:lvl6pPr marL="2285257" indent="0">
              <a:buNone/>
              <a:defRPr sz="900"/>
            </a:lvl6pPr>
            <a:lvl7pPr marL="2742308" indent="0">
              <a:buNone/>
              <a:defRPr sz="900"/>
            </a:lvl7pPr>
            <a:lvl8pPr marL="3199360" indent="0">
              <a:buNone/>
              <a:defRPr sz="900"/>
            </a:lvl8pPr>
            <a:lvl9pPr marL="3656411"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3612056"/>
      </p:ext>
    </p:extLst>
  </p:cSld>
  <p:clrMapOvr>
    <a:masterClrMapping/>
  </p:clrMapOvr>
  <p:transition spd="med" advClick="0" advTm="0">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3171955"/>
      </p:ext>
    </p:extLst>
  </p:cSld>
  <p:clrMapOvr>
    <a:masterClrMapping/>
  </p:clrMapOvr>
  <p:transition spd="med" advClick="0" advTm="0">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3"/>
            <a:ext cx="2057400" cy="32920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3"/>
            <a:ext cx="6019800" cy="32920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8183391"/>
      </p:ext>
    </p:extLst>
  </p:cSld>
  <p:clrMapOvr>
    <a:masterClrMapping/>
  </p:clrMapOvr>
  <p:transition spd="med" advClick="0" advTm="0">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3" y="4721903"/>
            <a:ext cx="432841" cy="432840"/>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1799">
              <a:solidFill>
                <a:prstClr val="white"/>
              </a:solidFill>
            </a:endParaRPr>
          </a:p>
        </p:txBody>
      </p:sp>
      <p:sp>
        <p:nvSpPr>
          <p:cNvPr id="3" name="TextBox 15"/>
          <p:cNvSpPr txBox="1"/>
          <p:nvPr userDrawn="1"/>
        </p:nvSpPr>
        <p:spPr>
          <a:xfrm>
            <a:off x="8785278" y="4858673"/>
            <a:ext cx="340825" cy="221181"/>
          </a:xfrm>
          <a:prstGeom prst="rect">
            <a:avLst/>
          </a:prstGeom>
          <a:noFill/>
        </p:spPr>
        <p:txBody>
          <a:bodyPr wrap="square" lIns="51404" tIns="25701" rIns="51404" bIns="25701" rtlCol="0">
            <a:spAutoFit/>
          </a:bodyPr>
          <a:lstStyle/>
          <a:p>
            <a:pPr algn="ctr"/>
            <a:fld id="{2EEF1883-7A0E-4F66-9932-E581691AD397}" type="slidenum">
              <a:rPr lang="zh-CN" altLang="en-US" sz="1100" smtClean="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a:solidFill>
                  <a:prstClr val="white">
                    <a:lumMod val="85000"/>
                  </a:prstClr>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Tree>
    <p:extLst>
      <p:ext uri="{BB962C8B-B14F-4D97-AF65-F5344CB8AC3E}">
        <p14:creationId xmlns:p14="http://schemas.microsoft.com/office/powerpoint/2010/main" val="4001763085"/>
      </p:ext>
    </p:extLst>
  </p:cSld>
  <p:clrMapOvr>
    <a:masterClrMapping/>
  </p:clrMapOvr>
  <p:transition spd="med" advClick="0" advTm="0">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6"/>
            <a:ext cx="7886700" cy="99417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solidFill>
                  <a:prstClr val="black">
                    <a:tint val="75000"/>
                  </a:prstClr>
                </a:solidFill>
              </a:rPr>
              <a:pPr>
                <a:defRPr/>
              </a:pPr>
              <a:t>2020/3/12</a:t>
            </a:fld>
            <a:endParaRPr lang="zh-CN" altLang="en-US" sz="1400" dirty="0">
              <a:solidFill>
                <a:prstClr val="black"/>
              </a:solidFill>
              <a:latin typeface="Arial" pitchFamily="34" charset="0"/>
            </a:endParaRPr>
          </a:p>
        </p:txBody>
      </p:sp>
      <p:sp>
        <p:nvSpPr>
          <p:cNvPr id="4" name="页脚占位符 3"/>
          <p:cNvSpPr>
            <a:spLocks noGrp="1"/>
          </p:cNvSpPr>
          <p:nvPr>
            <p:ph type="ftr" sz="quarter" idx="11"/>
          </p:nvPr>
        </p:nvSpPr>
        <p:spPr/>
        <p:txBody>
          <a:bodyPr/>
          <a:lstStyle>
            <a:lvl1pPr>
              <a:defRPr/>
            </a:lvl1pPr>
          </a:lstStyle>
          <a:p>
            <a:pPr>
              <a:defRPr/>
            </a:pPr>
            <a:endParaRPr lang="zh-CN" altLang="zh-CN">
              <a:solidFill>
                <a:prstClr val="black">
                  <a:tint val="75000"/>
                </a:prstClr>
              </a:solidFill>
            </a:endParaRPr>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solidFill>
                  <a:prstClr val="black">
                    <a:tint val="75000"/>
                  </a:prstClr>
                </a:solidFill>
              </a:rPr>
              <a:pPr/>
              <a:t>‹#›</a:t>
            </a:fld>
            <a:endParaRPr lang="zh-CN" altLang="en-US" sz="1400" dirty="0">
              <a:solidFill>
                <a:prstClr val="black"/>
              </a:solidFill>
              <a:latin typeface="Arial" panose="020B0604020202020204" pitchFamily="34" charset="0"/>
            </a:endParaRPr>
          </a:p>
        </p:txBody>
      </p:sp>
    </p:spTree>
    <p:extLst>
      <p:ext uri="{BB962C8B-B14F-4D97-AF65-F5344CB8AC3E}">
        <p14:creationId xmlns:p14="http://schemas.microsoft.com/office/powerpoint/2010/main" val="3268396829"/>
      </p:ext>
    </p:extLst>
  </p:cSld>
  <p:clrMapOvr>
    <a:masterClrMapping/>
  </p:clrMapOvr>
  <p:transition spd="med" advClick="0" advTm="0">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0645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38748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9460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069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8240265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3998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52128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65630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99793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93862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763342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506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4963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359660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B44CCEC7-3A54-47D1-BB25-17A0FDA63797}" type="datetimeFigureOut">
              <a:rPr lang="zh-CN" altLang="en-US" smtClean="0"/>
              <a:t>2020/3/12</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65495661-81B6-46E9-A91E-889569155CC2}" type="slidenum">
              <a:rPr lang="zh-CN" altLang="en-US" smtClean="0"/>
              <a:t>‹#›</a:t>
            </a:fld>
            <a:endParaRPr lang="zh-CN" altLang="en-US"/>
          </a:p>
        </p:txBody>
      </p:sp>
    </p:spTree>
    <p:extLst>
      <p:ext uri="{BB962C8B-B14F-4D97-AF65-F5344CB8AC3E}">
        <p14:creationId xmlns:p14="http://schemas.microsoft.com/office/powerpoint/2010/main" val="41803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jpeg"/><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1.jpe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0F0">
            <a:alpha val="90000"/>
          </a:srgbClr>
        </a:solidFill>
        <a:effectLst/>
      </p:bgPr>
    </p:bg>
    <p:spTree>
      <p:nvGrpSpPr>
        <p:cNvPr id="1" name=""/>
        <p:cNvGrpSpPr/>
        <p:nvPr/>
      </p:nvGrpSpPr>
      <p:grpSpPr>
        <a:xfrm>
          <a:off x="0" y="0"/>
          <a:ext cx="0" cy="0"/>
          <a:chOff x="0" y="0"/>
          <a:chExt cx="0" cy="0"/>
        </a:xfrm>
      </p:grpSpPr>
      <p:pic>
        <p:nvPicPr>
          <p:cNvPr id="2" name="Picture 2" descr="C:\Users\Administrator\Desktop\灰色01副本.jpg"/>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dministrator\Desktop\灰色01副本.jpg"/>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199">
                <a:solidFill>
                  <a:schemeClr val="tx1">
                    <a:tint val="75000"/>
                  </a:schemeClr>
                </a:solidFill>
              </a:defRPr>
            </a:lvl1p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199">
                <a:solidFill>
                  <a:schemeClr val="tx1">
                    <a:tint val="75000"/>
                  </a:schemeClr>
                </a:solidFill>
              </a:defRPr>
            </a:lvl1p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448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advClick="0" advTm="0">
    <p:random/>
  </p:transition>
  <p:txStyles>
    <p:titleStyle>
      <a:lvl1pPr algn="ctr" defTabSz="914103" rtl="0" eaLnBrk="1" latinLnBrk="0" hangingPunct="1">
        <a:spcBef>
          <a:spcPct val="0"/>
        </a:spcBef>
        <a:buNone/>
        <a:defRPr sz="4399" kern="1200">
          <a:solidFill>
            <a:schemeClr val="tx1"/>
          </a:solidFill>
          <a:latin typeface="+mj-lt"/>
          <a:ea typeface="+mj-ea"/>
          <a:cs typeface="+mj-cs"/>
        </a:defRPr>
      </a:lvl1pPr>
    </p:titleStyle>
    <p:bodyStyle>
      <a:lvl1pPr marL="342788" indent="-342788" algn="l" defTabSz="914103"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09" indent="-285657" algn="l" defTabSz="914103"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29" indent="-228526" algn="l" defTabSz="914103"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680"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31"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83"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34"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86"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37"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2"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5"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199360" algn="l" defTabSz="914103" rtl="0" eaLnBrk="1" latinLnBrk="0" hangingPunct="1">
        <a:defRPr sz="1799" kern="1200">
          <a:solidFill>
            <a:schemeClr val="tx1"/>
          </a:solidFill>
          <a:latin typeface="+mn-lt"/>
          <a:ea typeface="+mn-ea"/>
          <a:cs typeface="+mn-cs"/>
        </a:defRPr>
      </a:lvl8pPr>
      <a:lvl9pPr marL="3656411" algn="l" defTabSz="914103"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3495CA-CB87-42F5-AD11-A63647B25AC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333C9F-EFB6-4360-A5D6-81DD839FD7B7}"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Picture 2" descr="C:\Users\Administrator\Desktop\灰色01副本.jpg"/>
          <p:cNvPicPr>
            <a:picLocks noChangeAspect="1" noChangeArrowheads="1"/>
          </p:cNvPicPr>
          <p:nvPr userDrawn="1"/>
        </p:nvPicPr>
        <p:blipFill>
          <a:blip r:embed="rId19">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0436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dministrator\Desktop\灰色01副本.jpg"/>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0" y="-620"/>
            <a:ext cx="9145588" cy="51442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199">
                <a:solidFill>
                  <a:schemeClr val="tx1">
                    <a:tint val="75000"/>
                  </a:schemeClr>
                </a:solidFill>
              </a:defRPr>
            </a:lvl1pPr>
          </a:lstStyle>
          <a:p>
            <a:fld id="{AFF27049-CC2E-48BA-A694-0DAB8A971C4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199">
                <a:solidFill>
                  <a:schemeClr val="tx1">
                    <a:tint val="75000"/>
                  </a:schemeClr>
                </a:solidFill>
              </a:defRPr>
            </a:lvl1pPr>
          </a:lstStyle>
          <a:p>
            <a:fld id="{1EA0FE47-413A-4CE8-9694-A389EBDF19A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485266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ransition spd="med" advClick="0" advTm="0">
    <p:random/>
  </p:transition>
  <p:txStyles>
    <p:titleStyle>
      <a:lvl1pPr algn="ctr" defTabSz="914103" rtl="0" eaLnBrk="1" latinLnBrk="0" hangingPunct="1">
        <a:spcBef>
          <a:spcPct val="0"/>
        </a:spcBef>
        <a:buNone/>
        <a:defRPr sz="4399" kern="1200">
          <a:solidFill>
            <a:schemeClr val="tx1"/>
          </a:solidFill>
          <a:latin typeface="+mj-lt"/>
          <a:ea typeface="+mj-ea"/>
          <a:cs typeface="+mj-cs"/>
        </a:defRPr>
      </a:lvl1pPr>
    </p:titleStyle>
    <p:bodyStyle>
      <a:lvl1pPr marL="342788" indent="-342788" algn="l" defTabSz="914103"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742709" indent="-285657" algn="l" defTabSz="914103"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629" indent="-228526" algn="l" defTabSz="914103"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1599680"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31"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783"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34"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86"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37" indent="-228526" algn="l" defTabSz="91410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2"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5"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199360" algn="l" defTabSz="914103" rtl="0" eaLnBrk="1" latinLnBrk="0" hangingPunct="1">
        <a:defRPr sz="1799" kern="1200">
          <a:solidFill>
            <a:schemeClr val="tx1"/>
          </a:solidFill>
          <a:latin typeface="+mn-lt"/>
          <a:ea typeface="+mn-ea"/>
          <a:cs typeface="+mn-cs"/>
        </a:defRPr>
      </a:lvl8pPr>
      <a:lvl9pPr marL="3656411" algn="l" defTabSz="914103"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2020/3/12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012483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4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5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12362206-66C2-4D8A-9F66-B7F8485B8A59}"/>
              </a:ext>
            </a:extLst>
          </p:cNvPr>
          <p:cNvSpPr/>
          <p:nvPr/>
        </p:nvSpPr>
        <p:spPr>
          <a:xfrm>
            <a:off x="6157702" y="1236328"/>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53" name="平行四边形 52">
            <a:extLst>
              <a:ext uri="{FF2B5EF4-FFF2-40B4-BE49-F238E27FC236}">
                <a16:creationId xmlns:a16="http://schemas.microsoft.com/office/drawing/2014/main" id="{AC8D4438-B381-4F54-8966-9FB00ABCED82}"/>
              </a:ext>
            </a:extLst>
          </p:cNvPr>
          <p:cNvSpPr/>
          <p:nvPr/>
        </p:nvSpPr>
        <p:spPr>
          <a:xfrm>
            <a:off x="113169" y="2"/>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54" name="平行四边形 53">
            <a:extLst>
              <a:ext uri="{FF2B5EF4-FFF2-40B4-BE49-F238E27FC236}">
                <a16:creationId xmlns:a16="http://schemas.microsoft.com/office/drawing/2014/main" id="{5EF5AC88-970F-4536-8AC1-1246D7089F64}"/>
              </a:ext>
            </a:extLst>
          </p:cNvPr>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55" name="直接连接符 54">
            <a:extLst>
              <a:ext uri="{FF2B5EF4-FFF2-40B4-BE49-F238E27FC236}">
                <a16:creationId xmlns:a16="http://schemas.microsoft.com/office/drawing/2014/main" id="{75E4E962-6FE3-4C4B-9BEB-9F42B334BD44}"/>
              </a:ext>
            </a:extLst>
          </p:cNvPr>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6" name="平行四边形 55">
            <a:extLst>
              <a:ext uri="{FF2B5EF4-FFF2-40B4-BE49-F238E27FC236}">
                <a16:creationId xmlns:a16="http://schemas.microsoft.com/office/drawing/2014/main" id="{6B41D74B-A71D-4BD5-A292-BDB9CB4998B8}"/>
              </a:ext>
            </a:extLst>
          </p:cNvPr>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57" name="直接连接符 56">
            <a:extLst>
              <a:ext uri="{FF2B5EF4-FFF2-40B4-BE49-F238E27FC236}">
                <a16:creationId xmlns:a16="http://schemas.microsoft.com/office/drawing/2014/main" id="{1FF81837-957D-450D-B424-2253EE3C4401}"/>
              </a:ext>
            </a:extLst>
          </p:cNvPr>
          <p:cNvCxnSpPr/>
          <p:nvPr/>
        </p:nvCxnSpPr>
        <p:spPr>
          <a:xfrm flipH="1">
            <a:off x="6848205"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矩形 12">
            <a:extLst>
              <a:ext uri="{FF2B5EF4-FFF2-40B4-BE49-F238E27FC236}">
                <a16:creationId xmlns:a16="http://schemas.microsoft.com/office/drawing/2014/main" id="{44AD7B14-1B73-4EE7-AD4B-C6C1A174DFC5}"/>
              </a:ext>
            </a:extLst>
          </p:cNvPr>
          <p:cNvSpPr/>
          <p:nvPr/>
        </p:nvSpPr>
        <p:spPr>
          <a:xfrm>
            <a:off x="8102238"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0 w 1400224"/>
              <a:gd name="connsiteY4" fmla="*/ 2939143 h 2939143"/>
              <a:gd name="connsiteX5" fmla="*/ 0 w 1400224"/>
              <a:gd name="connsiteY5"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339634 w 1400224"/>
              <a:gd name="connsiteY4" fmla="*/ 2926080 h 2939143"/>
              <a:gd name="connsiteX5" fmla="*/ 0 w 1400224"/>
              <a:gd name="connsiteY5" fmla="*/ 2939143 h 2939143"/>
              <a:gd name="connsiteX6" fmla="*/ 0 w 1400224"/>
              <a:gd name="connsiteY6" fmla="*/ 0 h 2939143"/>
              <a:gd name="connsiteX0" fmla="*/ 0 w 1473880"/>
              <a:gd name="connsiteY0" fmla="*/ 0 h 2939143"/>
              <a:gd name="connsiteX1" fmla="*/ 1400224 w 1473880"/>
              <a:gd name="connsiteY1" fmla="*/ 0 h 2939143"/>
              <a:gd name="connsiteX2" fmla="*/ 1397726 w 1473880"/>
              <a:gd name="connsiteY2" fmla="*/ 418012 h 2939143"/>
              <a:gd name="connsiteX3" fmla="*/ 1384663 w 1473880"/>
              <a:gd name="connsiteY3" fmla="*/ 979714 h 2939143"/>
              <a:gd name="connsiteX4" fmla="*/ 1400224 w 1473880"/>
              <a:gd name="connsiteY4" fmla="*/ 2939143 h 2939143"/>
              <a:gd name="connsiteX5" fmla="*/ 339634 w 1473880"/>
              <a:gd name="connsiteY5" fmla="*/ 2926080 h 2939143"/>
              <a:gd name="connsiteX6" fmla="*/ 0 w 1473880"/>
              <a:gd name="connsiteY6" fmla="*/ 2939143 h 2939143"/>
              <a:gd name="connsiteX7" fmla="*/ 0 w 1473880"/>
              <a:gd name="connsiteY7" fmla="*/ 0 h 2939143"/>
              <a:gd name="connsiteX0" fmla="*/ 0 w 1465958"/>
              <a:gd name="connsiteY0" fmla="*/ 0 h 2939143"/>
              <a:gd name="connsiteX1" fmla="*/ 1400224 w 1465958"/>
              <a:gd name="connsiteY1" fmla="*/ 0 h 2939143"/>
              <a:gd name="connsiteX2" fmla="*/ 1397726 w 1465958"/>
              <a:gd name="connsiteY2" fmla="*/ 418012 h 2939143"/>
              <a:gd name="connsiteX3" fmla="*/ 1384663 w 1465958"/>
              <a:gd name="connsiteY3" fmla="*/ 979714 h 2939143"/>
              <a:gd name="connsiteX4" fmla="*/ 339634 w 1465958"/>
              <a:gd name="connsiteY4" fmla="*/ 2926080 h 2939143"/>
              <a:gd name="connsiteX5" fmla="*/ 0 w 1465958"/>
              <a:gd name="connsiteY5" fmla="*/ 2939143 h 2939143"/>
              <a:gd name="connsiteX6" fmla="*/ 0 w 1465958"/>
              <a:gd name="connsiteY6" fmla="*/ 0 h 2939143"/>
              <a:gd name="connsiteX0" fmla="*/ 0 w 1465958"/>
              <a:gd name="connsiteY0" fmla="*/ 0 h 2939143"/>
              <a:gd name="connsiteX1" fmla="*/ 1397726 w 1465958"/>
              <a:gd name="connsiteY1" fmla="*/ 418012 h 2939143"/>
              <a:gd name="connsiteX2" fmla="*/ 1384663 w 1465958"/>
              <a:gd name="connsiteY2" fmla="*/ 979714 h 2939143"/>
              <a:gd name="connsiteX3" fmla="*/ 339634 w 1465958"/>
              <a:gd name="connsiteY3" fmla="*/ 2926080 h 2939143"/>
              <a:gd name="connsiteX4" fmla="*/ 0 w 1465958"/>
              <a:gd name="connsiteY4" fmla="*/ 2939143 h 2939143"/>
              <a:gd name="connsiteX5" fmla="*/ 0 w 1465958"/>
              <a:gd name="connsiteY5" fmla="*/ 0 h 2939143"/>
              <a:gd name="connsiteX0" fmla="*/ 0 w 1465958"/>
              <a:gd name="connsiteY0" fmla="*/ 2521131 h 2521131"/>
              <a:gd name="connsiteX1" fmla="*/ 1397726 w 1465958"/>
              <a:gd name="connsiteY1" fmla="*/ 0 h 2521131"/>
              <a:gd name="connsiteX2" fmla="*/ 1384663 w 1465958"/>
              <a:gd name="connsiteY2" fmla="*/ 561702 h 2521131"/>
              <a:gd name="connsiteX3" fmla="*/ 339634 w 1465958"/>
              <a:gd name="connsiteY3" fmla="*/ 2508068 h 2521131"/>
              <a:gd name="connsiteX4" fmla="*/ 0 w 1465958"/>
              <a:gd name="connsiteY4" fmla="*/ 2521131 h 2521131"/>
              <a:gd name="connsiteX0" fmla="*/ 0 w 1472872"/>
              <a:gd name="connsiteY0" fmla="*/ 2521131 h 2521131"/>
              <a:gd name="connsiteX1" fmla="*/ 1397726 w 1472872"/>
              <a:gd name="connsiteY1" fmla="*/ 0 h 2521131"/>
              <a:gd name="connsiteX2" fmla="*/ 1394139 w 1472872"/>
              <a:gd name="connsiteY2" fmla="*/ 561702 h 2521131"/>
              <a:gd name="connsiteX3" fmla="*/ 339634 w 1472872"/>
              <a:gd name="connsiteY3" fmla="*/ 2508068 h 2521131"/>
              <a:gd name="connsiteX4" fmla="*/ 0 w 1472872"/>
              <a:gd name="connsiteY4" fmla="*/ 2521131 h 2521131"/>
              <a:gd name="connsiteX0" fmla="*/ 0 w 1403223"/>
              <a:gd name="connsiteY0" fmla="*/ 2521131 h 2521131"/>
              <a:gd name="connsiteX1" fmla="*/ 1397726 w 1403223"/>
              <a:gd name="connsiteY1" fmla="*/ 0 h 2521131"/>
              <a:gd name="connsiteX2" fmla="*/ 1394139 w 1403223"/>
              <a:gd name="connsiteY2" fmla="*/ 561702 h 2521131"/>
              <a:gd name="connsiteX3" fmla="*/ 339634 w 1403223"/>
              <a:gd name="connsiteY3" fmla="*/ 2508068 h 2521131"/>
              <a:gd name="connsiteX4" fmla="*/ 0 w 1403223"/>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9" name="矩形 13">
            <a:extLst>
              <a:ext uri="{FF2B5EF4-FFF2-40B4-BE49-F238E27FC236}">
                <a16:creationId xmlns:a16="http://schemas.microsoft.com/office/drawing/2014/main" id="{B980254F-D5C1-4EF2-AFC8-45750437B452}"/>
              </a:ext>
            </a:extLst>
          </p:cNvPr>
          <p:cNvSpPr/>
          <p:nvPr/>
        </p:nvSpPr>
        <p:spPr>
          <a:xfrm>
            <a:off x="8481851" y="3996560"/>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 fmla="*/ 0 w 891577"/>
              <a:gd name="connsiteY0" fmla="*/ 1529255 h 1529255"/>
              <a:gd name="connsiteX1" fmla="*/ 891577 w 891577"/>
              <a:gd name="connsiteY1" fmla="*/ 0 h 1529255"/>
              <a:gd name="connsiteX2" fmla="*/ 891577 w 891577"/>
              <a:gd name="connsiteY2" fmla="*/ 1529255 h 1529255"/>
              <a:gd name="connsiteX3" fmla="*/ 0 w 891577"/>
              <a:gd name="connsiteY3" fmla="*/ 1529255 h 1529255"/>
            </a:gdLst>
            <a:ahLst/>
            <a:cxnLst>
              <a:cxn ang="0">
                <a:pos x="connsiteX0" y="connsiteY0"/>
              </a:cxn>
              <a:cxn ang="0">
                <a:pos x="connsiteX1" y="connsiteY1"/>
              </a:cxn>
              <a:cxn ang="0">
                <a:pos x="connsiteX2" y="connsiteY2"/>
              </a:cxn>
              <a:cxn ang="0">
                <a:pos x="connsiteX3" y="connsiteY3"/>
              </a:cxn>
            </a:cxnLst>
            <a:rect l="l" t="t" r="r" b="b"/>
            <a:pathLst>
              <a:path w="891577" h="1529255">
                <a:moveTo>
                  <a:pt x="0" y="1529255"/>
                </a:moveTo>
                <a:lnTo>
                  <a:pt x="891577" y="0"/>
                </a:lnTo>
                <a:lnTo>
                  <a:pt x="891577" y="1529255"/>
                </a:lnTo>
                <a:lnTo>
                  <a:pt x="0" y="152925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60" name="直接连接符 59">
            <a:extLst>
              <a:ext uri="{FF2B5EF4-FFF2-40B4-BE49-F238E27FC236}">
                <a16:creationId xmlns:a16="http://schemas.microsoft.com/office/drawing/2014/main" id="{7A640FC0-A131-41ED-B4B7-C7BE2776B834}"/>
              </a:ext>
            </a:extLst>
          </p:cNvPr>
          <p:cNvCxnSpPr/>
          <p:nvPr/>
        </p:nvCxnSpPr>
        <p:spPr>
          <a:xfrm flipV="1">
            <a:off x="7851230"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31E7CEE-03EC-4C5B-B097-54A45AA7EE8E}"/>
              </a:ext>
            </a:extLst>
          </p:cNvPr>
          <p:cNvCxnSpPr/>
          <p:nvPr/>
        </p:nvCxnSpPr>
        <p:spPr>
          <a:xfrm flipV="1">
            <a:off x="7643856" y="2453873"/>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1E203ED6-E781-455F-B3B8-00E3054B13C6}"/>
              </a:ext>
            </a:extLst>
          </p:cNvPr>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平行四边形 62">
            <a:extLst>
              <a:ext uri="{FF2B5EF4-FFF2-40B4-BE49-F238E27FC236}">
                <a16:creationId xmlns:a16="http://schemas.microsoft.com/office/drawing/2014/main" id="{7C116A73-A135-42B1-B636-1AF9D404A49A}"/>
              </a:ext>
            </a:extLst>
          </p:cNvPr>
          <p:cNvSpPr/>
          <p:nvPr/>
        </p:nvSpPr>
        <p:spPr>
          <a:xfrm rot="10800000">
            <a:off x="7614429" y="1284142"/>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64" name="平行四边形 63">
            <a:extLst>
              <a:ext uri="{FF2B5EF4-FFF2-40B4-BE49-F238E27FC236}">
                <a16:creationId xmlns:a16="http://schemas.microsoft.com/office/drawing/2014/main" id="{95BBAAF3-01EA-4007-AFDD-E8D48B8D00AE}"/>
              </a:ext>
            </a:extLst>
          </p:cNvPr>
          <p:cNvSpPr/>
          <p:nvPr/>
        </p:nvSpPr>
        <p:spPr>
          <a:xfrm>
            <a:off x="46257" y="1633181"/>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65" name="平行四边形 64">
            <a:extLst>
              <a:ext uri="{FF2B5EF4-FFF2-40B4-BE49-F238E27FC236}">
                <a16:creationId xmlns:a16="http://schemas.microsoft.com/office/drawing/2014/main" id="{F45F1910-4A8C-4F0F-BF77-6881CD3FB03D}"/>
              </a:ext>
            </a:extLst>
          </p:cNvPr>
          <p:cNvSpPr/>
          <p:nvPr/>
        </p:nvSpPr>
        <p:spPr>
          <a:xfrm>
            <a:off x="1395251" y="3036953"/>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66" name="平行四边形 65">
            <a:extLst>
              <a:ext uri="{FF2B5EF4-FFF2-40B4-BE49-F238E27FC236}">
                <a16:creationId xmlns:a16="http://schemas.microsoft.com/office/drawing/2014/main" id="{96B7299B-7508-4397-80FD-68E1EC083E95}"/>
              </a:ext>
            </a:extLst>
          </p:cNvPr>
          <p:cNvSpPr/>
          <p:nvPr/>
        </p:nvSpPr>
        <p:spPr>
          <a:xfrm>
            <a:off x="1859579" y="2"/>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67" name="矩形 24">
            <a:extLst>
              <a:ext uri="{FF2B5EF4-FFF2-40B4-BE49-F238E27FC236}">
                <a16:creationId xmlns:a16="http://schemas.microsoft.com/office/drawing/2014/main" id="{1296D437-EA9A-46B3-A420-2876F5C002EB}"/>
              </a:ext>
            </a:extLst>
          </p:cNvPr>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 fmla="*/ 0 w 893379"/>
              <a:gd name="connsiteY0" fmla="*/ 0 h 1608083"/>
              <a:gd name="connsiteX1" fmla="*/ 893379 w 893379"/>
              <a:gd name="connsiteY1" fmla="*/ 0 h 1608083"/>
              <a:gd name="connsiteX2" fmla="*/ 0 w 893379"/>
              <a:gd name="connsiteY2" fmla="*/ 1608083 h 1608083"/>
              <a:gd name="connsiteX3" fmla="*/ 0 w 893379"/>
              <a:gd name="connsiteY3" fmla="*/ 0 h 1608083"/>
            </a:gdLst>
            <a:ahLst/>
            <a:cxnLst>
              <a:cxn ang="0">
                <a:pos x="connsiteX0" y="connsiteY0"/>
              </a:cxn>
              <a:cxn ang="0">
                <a:pos x="connsiteX1" y="connsiteY1"/>
              </a:cxn>
              <a:cxn ang="0">
                <a:pos x="connsiteX2" y="connsiteY2"/>
              </a:cxn>
              <a:cxn ang="0">
                <a:pos x="connsiteX3" y="connsiteY3"/>
              </a:cxn>
            </a:cxnLst>
            <a:rect l="l" t="t" r="r" b="b"/>
            <a:pathLst>
              <a:path w="893379" h="1608083">
                <a:moveTo>
                  <a:pt x="0" y="0"/>
                </a:moveTo>
                <a:lnTo>
                  <a:pt x="893379" y="0"/>
                </a:lnTo>
                <a:lnTo>
                  <a:pt x="0" y="160808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68" name="直接连接符 67">
            <a:extLst>
              <a:ext uri="{FF2B5EF4-FFF2-40B4-BE49-F238E27FC236}">
                <a16:creationId xmlns:a16="http://schemas.microsoft.com/office/drawing/2014/main" id="{D629B656-C7C8-4572-AA5B-016271E6052C}"/>
              </a:ext>
            </a:extLst>
          </p:cNvPr>
          <p:cNvCxnSpPr/>
          <p:nvPr/>
        </p:nvCxnSpPr>
        <p:spPr>
          <a:xfrm flipH="1">
            <a:off x="102475" y="2"/>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BFA85170-2D5F-4F46-A5D1-271C0BF4F550}"/>
              </a:ext>
            </a:extLst>
          </p:cNvPr>
          <p:cNvCxnSpPr/>
          <p:nvPr/>
        </p:nvCxnSpPr>
        <p:spPr>
          <a:xfrm flipH="1">
            <a:off x="12006" y="0"/>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15F7D07-27F1-461F-AD58-5909D9F7F995}"/>
              </a:ext>
            </a:extLst>
          </p:cNvPr>
          <p:cNvCxnSpPr/>
          <p:nvPr/>
        </p:nvCxnSpPr>
        <p:spPr>
          <a:xfrm flipH="1">
            <a:off x="26489" y="2"/>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矩形 33">
            <a:extLst>
              <a:ext uri="{FF2B5EF4-FFF2-40B4-BE49-F238E27FC236}">
                <a16:creationId xmlns:a16="http://schemas.microsoft.com/office/drawing/2014/main" id="{707E3AF6-5A9A-4A23-A151-64F696A01601}"/>
              </a:ext>
            </a:extLst>
          </p:cNvPr>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 fmla="*/ 0 w 1387366"/>
              <a:gd name="connsiteY0" fmla="*/ 0 h 2522483"/>
              <a:gd name="connsiteX1" fmla="*/ 1030014 w 1387366"/>
              <a:gd name="connsiteY1" fmla="*/ 0 h 2522483"/>
              <a:gd name="connsiteX2" fmla="*/ 1387366 w 1387366"/>
              <a:gd name="connsiteY2" fmla="*/ 0 h 2522483"/>
              <a:gd name="connsiteX3" fmla="*/ 1387366 w 1387366"/>
              <a:gd name="connsiteY3" fmla="*/ 2522483 h 2522483"/>
              <a:gd name="connsiteX4" fmla="*/ 0 w 1387366"/>
              <a:gd name="connsiteY4" fmla="*/ 2522483 h 2522483"/>
              <a:gd name="connsiteX5" fmla="*/ 0 w 1387366"/>
              <a:gd name="connsiteY5" fmla="*/ 0 h 2522483"/>
              <a:gd name="connsiteX0" fmla="*/ 10510 w 1397876"/>
              <a:gd name="connsiteY0" fmla="*/ 0 h 2522483"/>
              <a:gd name="connsiteX1" fmla="*/ 1040524 w 1397876"/>
              <a:gd name="connsiteY1" fmla="*/ 0 h 2522483"/>
              <a:gd name="connsiteX2" fmla="*/ 1397876 w 1397876"/>
              <a:gd name="connsiteY2" fmla="*/ 0 h 2522483"/>
              <a:gd name="connsiteX3" fmla="*/ 1397876 w 1397876"/>
              <a:gd name="connsiteY3" fmla="*/ 2522483 h 2522483"/>
              <a:gd name="connsiteX4" fmla="*/ 10510 w 1397876"/>
              <a:gd name="connsiteY4" fmla="*/ 2522483 h 2522483"/>
              <a:gd name="connsiteX5" fmla="*/ 0 w 1397876"/>
              <a:gd name="connsiteY5" fmla="*/ 1923393 h 2522483"/>
              <a:gd name="connsiteX6" fmla="*/ 10510 w 1397876"/>
              <a:gd name="connsiteY6" fmla="*/ 0 h 2522483"/>
              <a:gd name="connsiteX0" fmla="*/ 10510 w 1397876"/>
              <a:gd name="connsiteY0" fmla="*/ 0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 name="connsiteX5" fmla="*/ 10510 w 1397876"/>
              <a:gd name="connsiteY5" fmla="*/ 0 h 2522483"/>
              <a:gd name="connsiteX0" fmla="*/ 0 w 1397876"/>
              <a:gd name="connsiteY0" fmla="*/ 1923393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2" name="TextBox 71">
            <a:extLst>
              <a:ext uri="{FF2B5EF4-FFF2-40B4-BE49-F238E27FC236}">
                <a16:creationId xmlns:a16="http://schemas.microsoft.com/office/drawing/2014/main" id="{587C53BC-7956-40B5-AD3F-D1953EC02354}"/>
              </a:ext>
            </a:extLst>
          </p:cNvPr>
          <p:cNvSpPr txBox="1"/>
          <p:nvPr/>
        </p:nvSpPr>
        <p:spPr>
          <a:xfrm>
            <a:off x="1335080" y="2590679"/>
            <a:ext cx="6626361" cy="276999"/>
          </a:xfrm>
          <a:prstGeom prst="rect">
            <a:avLst/>
          </a:prstGeom>
          <a:noFill/>
        </p:spPr>
        <p:txBody>
          <a:bodyPr wrap="square" rtlCol="0">
            <a:spAutoFit/>
          </a:bodyPr>
          <a:lstStyle/>
          <a:p>
            <a:pPr algn="ctr" fontAlgn="base">
              <a:spcBef>
                <a:spcPct val="0"/>
              </a:spcBef>
              <a:spcAft>
                <a:spcPct val="0"/>
              </a:spcAft>
            </a:pPr>
            <a:r>
              <a:rPr lang="zh-CN" altLang="en-US" sz="1200" dirty="0">
                <a:solidFill>
                  <a:srgbClr val="000000"/>
                </a:solidFill>
                <a:latin typeface="微软雅黑" pitchFamily="34" charset="-122"/>
                <a:ea typeface="微软雅黑" pitchFamily="34" charset="-122"/>
              </a:rPr>
              <a:t>代理记账</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报税</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财务报表</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税务登记与变更</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商务汇报</a:t>
            </a:r>
          </a:p>
        </p:txBody>
      </p:sp>
      <p:sp>
        <p:nvSpPr>
          <p:cNvPr id="73" name="矩形 72">
            <a:extLst>
              <a:ext uri="{FF2B5EF4-FFF2-40B4-BE49-F238E27FC236}">
                <a16:creationId xmlns:a16="http://schemas.microsoft.com/office/drawing/2014/main" id="{2A84130C-A11D-4435-A0EB-40FEF3DB3364}"/>
              </a:ext>
            </a:extLst>
          </p:cNvPr>
          <p:cNvSpPr/>
          <p:nvPr/>
        </p:nvSpPr>
        <p:spPr>
          <a:xfrm>
            <a:off x="1748705" y="1968309"/>
            <a:ext cx="5991649" cy="646331"/>
          </a:xfrm>
          <a:prstGeom prst="rect">
            <a:avLst/>
          </a:prstGeom>
        </p:spPr>
        <p:txBody>
          <a:bodyPr wrap="square">
            <a:spAutoFit/>
          </a:bodyPr>
          <a:lstStyle/>
          <a:p>
            <a:pPr algn="ctr">
              <a:defRPr/>
            </a:pPr>
            <a:r>
              <a:rPr lang="zh-CN" altLang="en-US" sz="3600" b="1" dirty="0">
                <a:solidFill>
                  <a:srgbClr val="C00000"/>
                </a:solidFill>
                <a:latin typeface="微软雅黑" pitchFamily="34" charset="-122"/>
                <a:ea typeface="微软雅黑" pitchFamily="34" charset="-122"/>
                <a:sym typeface="微软雅黑" pitchFamily="34" charset="-122"/>
              </a:rPr>
              <a:t>采芑代理记账和保税</a:t>
            </a:r>
          </a:p>
        </p:txBody>
      </p:sp>
      <p:sp>
        <p:nvSpPr>
          <p:cNvPr id="74" name="TextBox 11">
            <a:extLst>
              <a:ext uri="{FF2B5EF4-FFF2-40B4-BE49-F238E27FC236}">
                <a16:creationId xmlns:a16="http://schemas.microsoft.com/office/drawing/2014/main" id="{89C1908B-A9E2-4422-8792-3F0CE64C0835}"/>
              </a:ext>
            </a:extLst>
          </p:cNvPr>
          <p:cNvSpPr txBox="1"/>
          <p:nvPr/>
        </p:nvSpPr>
        <p:spPr>
          <a:xfrm flipH="1">
            <a:off x="3392592" y="1048565"/>
            <a:ext cx="2414516" cy="1015663"/>
          </a:xfrm>
          <a:prstGeom prst="rect">
            <a:avLst/>
          </a:prstGeom>
          <a:noFill/>
        </p:spPr>
        <p:txBody>
          <a:bodyPr wrap="square" rtlCol="0">
            <a:spAutoFit/>
          </a:bodyPr>
          <a:lstStyle/>
          <a:p>
            <a:pPr algn="ctr" fontAlgn="base">
              <a:spcBef>
                <a:spcPct val="0"/>
              </a:spcBef>
              <a:spcAft>
                <a:spcPct val="0"/>
              </a:spcAft>
            </a:pPr>
            <a:r>
              <a:rPr lang="en-US" sz="6000" spc="225" dirty="0">
                <a:solidFill>
                  <a:schemeClr val="bg1">
                    <a:lumMod val="50000"/>
                  </a:schemeClr>
                </a:solidFill>
                <a:latin typeface="Agency FB" panose="020B0503020202020204" pitchFamily="34" charset="0"/>
                <a:ea typeface="宋体" charset="-122"/>
              </a:rPr>
              <a:t>2020</a:t>
            </a:r>
            <a:endParaRPr lang="id-ID" sz="6000" spc="225" dirty="0">
              <a:solidFill>
                <a:schemeClr val="bg1">
                  <a:lumMod val="50000"/>
                </a:schemeClr>
              </a:solidFill>
              <a:latin typeface="Agency FB" panose="020B0503020202020204" pitchFamily="34" charset="0"/>
              <a:ea typeface="宋体" charset="-122"/>
            </a:endParaRPr>
          </a:p>
        </p:txBody>
      </p:sp>
      <p:sp>
        <p:nvSpPr>
          <p:cNvPr id="75" name="矩形 74">
            <a:extLst>
              <a:ext uri="{FF2B5EF4-FFF2-40B4-BE49-F238E27FC236}">
                <a16:creationId xmlns:a16="http://schemas.microsoft.com/office/drawing/2014/main" id="{543241B9-3101-463D-AE24-3E6B6D1E32D0}"/>
              </a:ext>
            </a:extLst>
          </p:cNvPr>
          <p:cNvSpPr/>
          <p:nvPr/>
        </p:nvSpPr>
        <p:spPr>
          <a:xfrm>
            <a:off x="3347711" y="3236385"/>
            <a:ext cx="1060444" cy="1851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itchFamily="34" charset="-122"/>
                <a:ea typeface="微软雅黑" pitchFamily="34" charset="-122"/>
              </a:rPr>
              <a:t>部门：市场部</a:t>
            </a:r>
            <a:endParaRPr lang="zh-CN" altLang="en-US" sz="1050" dirty="0">
              <a:solidFill>
                <a:prstClr val="white"/>
              </a:solidFill>
            </a:endParaRPr>
          </a:p>
        </p:txBody>
      </p:sp>
      <p:sp>
        <p:nvSpPr>
          <p:cNvPr id="76" name="矩形 75">
            <a:extLst>
              <a:ext uri="{FF2B5EF4-FFF2-40B4-BE49-F238E27FC236}">
                <a16:creationId xmlns:a16="http://schemas.microsoft.com/office/drawing/2014/main" id="{460BD1C2-3611-4464-BFA0-3D6254819186}"/>
              </a:ext>
            </a:extLst>
          </p:cNvPr>
          <p:cNvSpPr/>
          <p:nvPr/>
        </p:nvSpPr>
        <p:spPr>
          <a:xfrm>
            <a:off x="4588627"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B80000"/>
                </a:solidFill>
                <a:latin typeface="微软雅黑" pitchFamily="34" charset="-122"/>
                <a:ea typeface="微软雅黑" pitchFamily="34" charset="-122"/>
              </a:rPr>
              <a:t>汇报人：逍遥</a:t>
            </a:r>
          </a:p>
        </p:txBody>
      </p:sp>
    </p:spTree>
    <p:extLst>
      <p:ext uri="{BB962C8B-B14F-4D97-AF65-F5344CB8AC3E}">
        <p14:creationId xmlns:p14="http://schemas.microsoft.com/office/powerpoint/2010/main" val="356478735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1000"/>
                                        <p:tgtEl>
                                          <p:spTgt spid="74"/>
                                        </p:tgtEl>
                                      </p:cBhvr>
                                    </p:animEffect>
                                    <p:anim calcmode="lin" valueType="num">
                                      <p:cBhvr>
                                        <p:cTn id="8" dur="1000" fill="hold"/>
                                        <p:tgtEl>
                                          <p:spTgt spid="74"/>
                                        </p:tgtEl>
                                        <p:attrNameLst>
                                          <p:attrName>ppt_x</p:attrName>
                                        </p:attrNameLst>
                                      </p:cBhvr>
                                      <p:tavLst>
                                        <p:tav tm="0">
                                          <p:val>
                                            <p:strVal val="#ppt_x"/>
                                          </p:val>
                                        </p:tav>
                                        <p:tav tm="100000">
                                          <p:val>
                                            <p:strVal val="#ppt_x"/>
                                          </p:val>
                                        </p:tav>
                                      </p:tavLst>
                                    </p:anim>
                                    <p:anim calcmode="lin" valueType="num">
                                      <p:cBhvr>
                                        <p:cTn id="9" dur="1000" fill="hold"/>
                                        <p:tgtEl>
                                          <p:spTgt spid="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checkerboard(across)">
                                      <p:cBhvr>
                                        <p:cTn id="13" dur="500"/>
                                        <p:tgtEl>
                                          <p:spTgt spid="73"/>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anim calcmode="lin" valueType="num">
                                      <p:cBhvr>
                                        <p:cTn id="18" dur="1000" fill="hold"/>
                                        <p:tgtEl>
                                          <p:spTgt spid="72"/>
                                        </p:tgtEl>
                                        <p:attrNameLst>
                                          <p:attrName>ppt_x</p:attrName>
                                        </p:attrNameLst>
                                      </p:cBhvr>
                                      <p:tavLst>
                                        <p:tav tm="0">
                                          <p:val>
                                            <p:strVal val="#ppt_x"/>
                                          </p:val>
                                        </p:tav>
                                        <p:tav tm="100000">
                                          <p:val>
                                            <p:strVal val="#ppt_x"/>
                                          </p:val>
                                        </p:tav>
                                      </p:tavLst>
                                    </p:anim>
                                    <p:anim calcmode="lin" valueType="num">
                                      <p:cBhvr>
                                        <p:cTn id="19" dur="1000" fill="hold"/>
                                        <p:tgtEl>
                                          <p:spTgt spid="7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1000"/>
                                        <p:tgtEl>
                                          <p:spTgt spid="75"/>
                                        </p:tgtEl>
                                      </p:cBhvr>
                                    </p:animEffect>
                                    <p:anim calcmode="lin" valueType="num">
                                      <p:cBhvr>
                                        <p:cTn id="24" dur="1000" fill="hold"/>
                                        <p:tgtEl>
                                          <p:spTgt spid="75"/>
                                        </p:tgtEl>
                                        <p:attrNameLst>
                                          <p:attrName>ppt_x</p:attrName>
                                        </p:attrNameLst>
                                      </p:cBhvr>
                                      <p:tavLst>
                                        <p:tav tm="0">
                                          <p:val>
                                            <p:strVal val="#ppt_x"/>
                                          </p:val>
                                        </p:tav>
                                        <p:tav tm="100000">
                                          <p:val>
                                            <p:strVal val="#ppt_x"/>
                                          </p:val>
                                        </p:tav>
                                      </p:tavLst>
                                    </p:anim>
                                    <p:anim calcmode="lin" valueType="num">
                                      <p:cBhvr>
                                        <p:cTn id="25" dur="1000" fill="hold"/>
                                        <p:tgtEl>
                                          <p:spTgt spid="7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1000"/>
                                        <p:tgtEl>
                                          <p:spTgt spid="76"/>
                                        </p:tgtEl>
                                      </p:cBhvr>
                                    </p:animEffect>
                                    <p:anim calcmode="lin" valueType="num">
                                      <p:cBhvr>
                                        <p:cTn id="30" dur="1000" fill="hold"/>
                                        <p:tgtEl>
                                          <p:spTgt spid="76"/>
                                        </p:tgtEl>
                                        <p:attrNameLst>
                                          <p:attrName>ppt_x</p:attrName>
                                        </p:attrNameLst>
                                      </p:cBhvr>
                                      <p:tavLst>
                                        <p:tav tm="0">
                                          <p:val>
                                            <p:strVal val="#ppt_x"/>
                                          </p:val>
                                        </p:tav>
                                        <p:tav tm="100000">
                                          <p:val>
                                            <p:strVal val="#ppt_x"/>
                                          </p:val>
                                        </p:tav>
                                      </p:tavLst>
                                    </p:anim>
                                    <p:anim calcmode="lin" valueType="num">
                                      <p:cBhvr>
                                        <p:cTn id="31"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animBg="1"/>
      <p:bldP spid="7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5"/>
          <p:cNvSpPr>
            <a:spLocks noChangeArrowheads="1"/>
          </p:cNvSpPr>
          <p:nvPr/>
        </p:nvSpPr>
        <p:spPr bwMode="auto">
          <a:xfrm>
            <a:off x="892822" y="1747839"/>
            <a:ext cx="960437" cy="768350"/>
          </a:xfrm>
          <a:custGeom>
            <a:avLst/>
            <a:gdLst>
              <a:gd name="T0" fmla="*/ 397681 w 256"/>
              <a:gd name="T1" fmla="*/ 644664 h 205"/>
              <a:gd name="T2" fmla="*/ 874148 w 256"/>
              <a:gd name="T3" fmla="*/ 453514 h 205"/>
              <a:gd name="T4" fmla="*/ 960437 w 256"/>
              <a:gd name="T5" fmla="*/ 104945 h 205"/>
              <a:gd name="T6" fmla="*/ 0 w 256"/>
              <a:gd name="T7" fmla="*/ 682145 h 205"/>
              <a:gd name="T8" fmla="*/ 345157 w 256"/>
              <a:gd name="T9" fmla="*/ 768350 h 205"/>
              <a:gd name="T10" fmla="*/ 397681 w 256"/>
              <a:gd name="T11" fmla="*/ 644664 h 205"/>
              <a:gd name="T12" fmla="*/ 0 60000 65536"/>
              <a:gd name="T13" fmla="*/ 0 60000 65536"/>
              <a:gd name="T14" fmla="*/ 0 60000 65536"/>
              <a:gd name="T15" fmla="*/ 0 60000 65536"/>
              <a:gd name="T16" fmla="*/ 0 60000 65536"/>
              <a:gd name="T17" fmla="*/ 0 60000 65536"/>
              <a:gd name="T18" fmla="*/ 0 w 256"/>
              <a:gd name="T19" fmla="*/ 0 h 205"/>
              <a:gd name="T20" fmla="*/ 256 w 256"/>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256" h="205">
                <a:moveTo>
                  <a:pt x="106" y="172"/>
                </a:moveTo>
                <a:cubicBezTo>
                  <a:pt x="134" y="128"/>
                  <a:pt x="186" y="109"/>
                  <a:pt x="233" y="121"/>
                </a:cubicBezTo>
                <a:cubicBezTo>
                  <a:pt x="256" y="28"/>
                  <a:pt x="256" y="28"/>
                  <a:pt x="256" y="28"/>
                </a:cubicBezTo>
                <a:cubicBezTo>
                  <a:pt x="143" y="0"/>
                  <a:pt x="28" y="69"/>
                  <a:pt x="0" y="182"/>
                </a:cubicBezTo>
                <a:cubicBezTo>
                  <a:pt x="92" y="205"/>
                  <a:pt x="92" y="205"/>
                  <a:pt x="92" y="205"/>
                </a:cubicBezTo>
                <a:cubicBezTo>
                  <a:pt x="95" y="194"/>
                  <a:pt x="100" y="182"/>
                  <a:pt x="106" y="172"/>
                </a:cubicBezTo>
                <a:close/>
              </a:path>
            </a:pathLst>
          </a:custGeom>
          <a:solidFill>
            <a:schemeClr val="tx1"/>
          </a:solidFill>
          <a:ln>
            <a:noFill/>
          </a:ln>
        </p:spPr>
        <p:txBody>
          <a:bodyPr/>
          <a:lstStyle/>
          <a:p>
            <a:endParaRPr lang="zh-CN" altLang="en-US">
              <a:solidFill>
                <a:schemeClr val="accent2"/>
              </a:solidFill>
            </a:endParaRPr>
          </a:p>
        </p:txBody>
      </p:sp>
      <p:sp>
        <p:nvSpPr>
          <p:cNvPr id="33" name="Freeform 6"/>
          <p:cNvSpPr>
            <a:spLocks noChangeArrowheads="1"/>
          </p:cNvSpPr>
          <p:nvPr/>
        </p:nvSpPr>
        <p:spPr bwMode="auto">
          <a:xfrm>
            <a:off x="1767534" y="1852613"/>
            <a:ext cx="658813" cy="658812"/>
          </a:xfrm>
          <a:custGeom>
            <a:avLst/>
            <a:gdLst>
              <a:gd name="T0" fmla="*/ 127271 w 176"/>
              <a:gd name="T1" fmla="*/ 400528 h 176"/>
              <a:gd name="T2" fmla="*/ 314433 w 176"/>
              <a:gd name="T3" fmla="*/ 658812 h 176"/>
              <a:gd name="T4" fmla="*/ 658813 w 176"/>
              <a:gd name="T5" fmla="*/ 565231 h 176"/>
              <a:gd name="T6" fmla="*/ 86095 w 176"/>
              <a:gd name="T7" fmla="*/ 0 h 176"/>
              <a:gd name="T8" fmla="*/ 0 w 176"/>
              <a:gd name="T9" fmla="*/ 348122 h 176"/>
              <a:gd name="T10" fmla="*/ 127271 w 176"/>
              <a:gd name="T11" fmla="*/ 400528 h 176"/>
              <a:gd name="T12" fmla="*/ 0 60000 65536"/>
              <a:gd name="T13" fmla="*/ 0 60000 65536"/>
              <a:gd name="T14" fmla="*/ 0 60000 65536"/>
              <a:gd name="T15" fmla="*/ 0 60000 65536"/>
              <a:gd name="T16" fmla="*/ 0 60000 65536"/>
              <a:gd name="T17" fmla="*/ 0 60000 65536"/>
              <a:gd name="T18" fmla="*/ 0 w 176"/>
              <a:gd name="T19" fmla="*/ 0 h 176"/>
              <a:gd name="T20" fmla="*/ 176 w 176"/>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176" h="176">
                <a:moveTo>
                  <a:pt x="34" y="107"/>
                </a:moveTo>
                <a:cubicBezTo>
                  <a:pt x="60" y="123"/>
                  <a:pt x="77" y="148"/>
                  <a:pt x="84" y="176"/>
                </a:cubicBezTo>
                <a:cubicBezTo>
                  <a:pt x="176" y="151"/>
                  <a:pt x="176" y="151"/>
                  <a:pt x="176" y="151"/>
                </a:cubicBezTo>
                <a:cubicBezTo>
                  <a:pt x="156" y="74"/>
                  <a:pt x="100" y="20"/>
                  <a:pt x="23" y="0"/>
                </a:cubicBezTo>
                <a:cubicBezTo>
                  <a:pt x="0" y="93"/>
                  <a:pt x="0" y="93"/>
                  <a:pt x="0" y="93"/>
                </a:cubicBezTo>
                <a:cubicBezTo>
                  <a:pt x="12" y="96"/>
                  <a:pt x="23" y="100"/>
                  <a:pt x="34" y="107"/>
                </a:cubicBezTo>
                <a:close/>
              </a:path>
            </a:pathLst>
          </a:custGeom>
          <a:solidFill>
            <a:schemeClr val="bg2"/>
          </a:solidFill>
          <a:ln>
            <a:noFill/>
          </a:ln>
        </p:spPr>
        <p:txBody>
          <a:bodyPr/>
          <a:lstStyle/>
          <a:p>
            <a:endParaRPr lang="zh-CN" altLang="en-US">
              <a:solidFill>
                <a:schemeClr val="accent2"/>
              </a:solidFill>
            </a:endParaRPr>
          </a:p>
        </p:txBody>
      </p:sp>
      <p:sp>
        <p:nvSpPr>
          <p:cNvPr id="34" name="Freeform 7"/>
          <p:cNvSpPr>
            <a:spLocks noChangeArrowheads="1"/>
          </p:cNvSpPr>
          <p:nvPr/>
        </p:nvSpPr>
        <p:spPr bwMode="auto">
          <a:xfrm>
            <a:off x="2081857" y="2417764"/>
            <a:ext cx="382588" cy="398462"/>
          </a:xfrm>
          <a:custGeom>
            <a:avLst/>
            <a:gdLst>
              <a:gd name="T0" fmla="*/ 3751 w 102"/>
              <a:gd name="T1" fmla="*/ 312003 h 106"/>
              <a:gd name="T2" fmla="*/ 348830 w 102"/>
              <a:gd name="T3" fmla="*/ 398462 h 106"/>
              <a:gd name="T4" fmla="*/ 345079 w 102"/>
              <a:gd name="T5" fmla="*/ 0 h 106"/>
              <a:gd name="T6" fmla="*/ 0 w 102"/>
              <a:gd name="T7" fmla="*/ 93977 h 106"/>
              <a:gd name="T8" fmla="*/ 3751 w 102"/>
              <a:gd name="T9" fmla="*/ 312003 h 106"/>
              <a:gd name="T10" fmla="*/ 0 60000 65536"/>
              <a:gd name="T11" fmla="*/ 0 60000 65536"/>
              <a:gd name="T12" fmla="*/ 0 60000 65536"/>
              <a:gd name="T13" fmla="*/ 0 60000 65536"/>
              <a:gd name="T14" fmla="*/ 0 60000 65536"/>
              <a:gd name="T15" fmla="*/ 0 w 102"/>
              <a:gd name="T16" fmla="*/ 0 h 106"/>
              <a:gd name="T17" fmla="*/ 102 w 102"/>
              <a:gd name="T18" fmla="*/ 106 h 106"/>
            </a:gdLst>
            <a:ahLst/>
            <a:cxnLst>
              <a:cxn ang="T10">
                <a:pos x="T0" y="T1"/>
              </a:cxn>
              <a:cxn ang="T11">
                <a:pos x="T2" y="T3"/>
              </a:cxn>
              <a:cxn ang="T12">
                <a:pos x="T4" y="T5"/>
              </a:cxn>
              <a:cxn ang="T13">
                <a:pos x="T6" y="T7"/>
              </a:cxn>
              <a:cxn ang="T14">
                <a:pos x="T8" y="T9"/>
              </a:cxn>
            </a:cxnLst>
            <a:rect l="T15" t="T16" r="T17" b="T18"/>
            <a:pathLst>
              <a:path w="102" h="106">
                <a:moveTo>
                  <a:pt x="1" y="83"/>
                </a:moveTo>
                <a:cubicBezTo>
                  <a:pt x="93" y="106"/>
                  <a:pt x="93" y="106"/>
                  <a:pt x="93" y="106"/>
                </a:cubicBezTo>
                <a:cubicBezTo>
                  <a:pt x="102" y="70"/>
                  <a:pt x="102" y="36"/>
                  <a:pt x="92" y="0"/>
                </a:cubicBezTo>
                <a:cubicBezTo>
                  <a:pt x="0" y="25"/>
                  <a:pt x="0" y="25"/>
                  <a:pt x="0" y="25"/>
                </a:cubicBezTo>
                <a:cubicBezTo>
                  <a:pt x="5" y="44"/>
                  <a:pt x="6" y="64"/>
                  <a:pt x="1" y="83"/>
                </a:cubicBezTo>
                <a:close/>
              </a:path>
            </a:pathLst>
          </a:custGeom>
          <a:solidFill>
            <a:schemeClr val="tx2"/>
          </a:solidFill>
          <a:ln>
            <a:noFill/>
          </a:ln>
        </p:spPr>
        <p:txBody>
          <a:bodyPr/>
          <a:lstStyle/>
          <a:p>
            <a:endParaRPr lang="zh-CN" altLang="en-US">
              <a:solidFill>
                <a:schemeClr val="accent2"/>
              </a:solidFill>
            </a:endParaRPr>
          </a:p>
        </p:txBody>
      </p:sp>
      <p:sp>
        <p:nvSpPr>
          <p:cNvPr id="35" name="Freeform 8"/>
          <p:cNvSpPr>
            <a:spLocks noChangeArrowheads="1"/>
          </p:cNvSpPr>
          <p:nvPr/>
        </p:nvSpPr>
        <p:spPr bwMode="auto">
          <a:xfrm>
            <a:off x="2029472" y="2728913"/>
            <a:ext cx="401637" cy="315912"/>
          </a:xfrm>
          <a:custGeom>
            <a:avLst/>
            <a:gdLst>
              <a:gd name="T0" fmla="*/ 0 w 107"/>
              <a:gd name="T1" fmla="*/ 127869 h 84"/>
              <a:gd name="T2" fmla="*/ 304043 w 107"/>
              <a:gd name="T3" fmla="*/ 315912 h 84"/>
              <a:gd name="T4" fmla="*/ 401637 w 107"/>
              <a:gd name="T5" fmla="*/ 86500 h 84"/>
              <a:gd name="T6" fmla="*/ 56304 w 107"/>
              <a:gd name="T7" fmla="*/ 0 h 84"/>
              <a:gd name="T8" fmla="*/ 0 w 107"/>
              <a:gd name="T9" fmla="*/ 127869 h 84"/>
              <a:gd name="T10" fmla="*/ 0 60000 65536"/>
              <a:gd name="T11" fmla="*/ 0 60000 65536"/>
              <a:gd name="T12" fmla="*/ 0 60000 65536"/>
              <a:gd name="T13" fmla="*/ 0 60000 65536"/>
              <a:gd name="T14" fmla="*/ 0 60000 65536"/>
              <a:gd name="T15" fmla="*/ 0 w 107"/>
              <a:gd name="T16" fmla="*/ 0 h 84"/>
              <a:gd name="T17" fmla="*/ 107 w 107"/>
              <a:gd name="T18" fmla="*/ 84 h 84"/>
            </a:gdLst>
            <a:ahLst/>
            <a:cxnLst>
              <a:cxn ang="T10">
                <a:pos x="T0" y="T1"/>
              </a:cxn>
              <a:cxn ang="T11">
                <a:pos x="T2" y="T3"/>
              </a:cxn>
              <a:cxn ang="T12">
                <a:pos x="T4" y="T5"/>
              </a:cxn>
              <a:cxn ang="T13">
                <a:pos x="T6" y="T7"/>
              </a:cxn>
              <a:cxn ang="T14">
                <a:pos x="T8" y="T9"/>
              </a:cxn>
            </a:cxnLst>
            <a:rect l="T15" t="T16" r="T17" b="T18"/>
            <a:pathLst>
              <a:path w="107" h="84">
                <a:moveTo>
                  <a:pt x="0" y="34"/>
                </a:moveTo>
                <a:cubicBezTo>
                  <a:pt x="81" y="84"/>
                  <a:pt x="81" y="84"/>
                  <a:pt x="81" y="84"/>
                </a:cubicBezTo>
                <a:cubicBezTo>
                  <a:pt x="94" y="64"/>
                  <a:pt x="101" y="46"/>
                  <a:pt x="107" y="23"/>
                </a:cubicBezTo>
                <a:cubicBezTo>
                  <a:pt x="15" y="0"/>
                  <a:pt x="15" y="0"/>
                  <a:pt x="15" y="0"/>
                </a:cubicBezTo>
                <a:cubicBezTo>
                  <a:pt x="12" y="12"/>
                  <a:pt x="7" y="23"/>
                  <a:pt x="0" y="34"/>
                </a:cubicBezTo>
                <a:close/>
              </a:path>
            </a:pathLst>
          </a:custGeom>
          <a:solidFill>
            <a:schemeClr val="tx1"/>
          </a:solidFill>
          <a:ln>
            <a:noFill/>
          </a:ln>
        </p:spPr>
        <p:txBody>
          <a:bodyPr/>
          <a:lstStyle/>
          <a:p>
            <a:endParaRPr lang="zh-CN" altLang="en-US">
              <a:solidFill>
                <a:schemeClr val="accent2"/>
              </a:solidFill>
            </a:endParaRPr>
          </a:p>
        </p:txBody>
      </p:sp>
      <p:sp>
        <p:nvSpPr>
          <p:cNvPr id="36" name="Freeform 9"/>
          <p:cNvSpPr>
            <a:spLocks noChangeArrowheads="1"/>
          </p:cNvSpPr>
          <p:nvPr/>
        </p:nvSpPr>
        <p:spPr bwMode="auto">
          <a:xfrm>
            <a:off x="807097" y="2428875"/>
            <a:ext cx="1525587" cy="1098550"/>
          </a:xfrm>
          <a:custGeom>
            <a:avLst/>
            <a:gdLst>
              <a:gd name="T0" fmla="*/ 1525587 w 407"/>
              <a:gd name="T1" fmla="*/ 614888 h 293"/>
              <a:gd name="T2" fmla="*/ 1221969 w 407"/>
              <a:gd name="T3" fmla="*/ 427422 h 293"/>
              <a:gd name="T4" fmla="*/ 622230 w 407"/>
              <a:gd name="T5" fmla="*/ 562398 h 293"/>
              <a:gd name="T6" fmla="*/ 431063 w 407"/>
              <a:gd name="T7" fmla="*/ 86234 h 293"/>
              <a:gd name="T8" fmla="*/ 86213 w 407"/>
              <a:gd name="T9" fmla="*/ 0 h 293"/>
              <a:gd name="T10" fmla="*/ 431063 w 407"/>
              <a:gd name="T11" fmla="*/ 866092 h 293"/>
              <a:gd name="T12" fmla="*/ 1525587 w 407"/>
              <a:gd name="T13" fmla="*/ 614888 h 293"/>
              <a:gd name="T14" fmla="*/ 0 60000 65536"/>
              <a:gd name="T15" fmla="*/ 0 60000 65536"/>
              <a:gd name="T16" fmla="*/ 0 60000 65536"/>
              <a:gd name="T17" fmla="*/ 0 60000 65536"/>
              <a:gd name="T18" fmla="*/ 0 60000 65536"/>
              <a:gd name="T19" fmla="*/ 0 60000 65536"/>
              <a:gd name="T20" fmla="*/ 0 60000 65536"/>
              <a:gd name="T21" fmla="*/ 0 w 407"/>
              <a:gd name="T22" fmla="*/ 0 h 293"/>
              <a:gd name="T23" fmla="*/ 407 w 407"/>
              <a:gd name="T24" fmla="*/ 293 h 2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7" h="293">
                <a:moveTo>
                  <a:pt x="407" y="164"/>
                </a:moveTo>
                <a:cubicBezTo>
                  <a:pt x="326" y="114"/>
                  <a:pt x="326" y="114"/>
                  <a:pt x="326" y="114"/>
                </a:cubicBezTo>
                <a:cubicBezTo>
                  <a:pt x="292" y="168"/>
                  <a:pt x="220" y="185"/>
                  <a:pt x="166" y="150"/>
                </a:cubicBezTo>
                <a:cubicBezTo>
                  <a:pt x="122" y="123"/>
                  <a:pt x="103" y="71"/>
                  <a:pt x="115" y="23"/>
                </a:cubicBezTo>
                <a:cubicBezTo>
                  <a:pt x="23" y="0"/>
                  <a:pt x="23" y="0"/>
                  <a:pt x="23" y="0"/>
                </a:cubicBezTo>
                <a:cubicBezTo>
                  <a:pt x="0" y="91"/>
                  <a:pt x="36" y="181"/>
                  <a:pt x="115" y="231"/>
                </a:cubicBezTo>
                <a:cubicBezTo>
                  <a:pt x="214" y="293"/>
                  <a:pt x="345" y="263"/>
                  <a:pt x="407" y="164"/>
                </a:cubicBezTo>
                <a:close/>
              </a:path>
            </a:pathLst>
          </a:custGeom>
          <a:solidFill>
            <a:schemeClr val="bg1"/>
          </a:solidFill>
          <a:ln>
            <a:noFill/>
          </a:ln>
        </p:spPr>
        <p:txBody>
          <a:bodyPr/>
          <a:lstStyle/>
          <a:p>
            <a:endParaRPr lang="zh-CN" altLang="en-US">
              <a:solidFill>
                <a:schemeClr val="accent2"/>
              </a:solidFill>
            </a:endParaRPr>
          </a:p>
        </p:txBody>
      </p:sp>
      <p:sp>
        <p:nvSpPr>
          <p:cNvPr id="37" name="Freeform 12"/>
          <p:cNvSpPr>
            <a:spLocks noChangeArrowheads="1"/>
          </p:cNvSpPr>
          <p:nvPr/>
        </p:nvSpPr>
        <p:spPr bwMode="auto">
          <a:xfrm>
            <a:off x="2426345" y="1511301"/>
            <a:ext cx="3556000" cy="917575"/>
          </a:xfrm>
          <a:custGeom>
            <a:avLst/>
            <a:gdLst>
              <a:gd name="T0" fmla="*/ 4763 w 2240"/>
              <a:gd name="T1" fmla="*/ 917575 h 578"/>
              <a:gd name="T2" fmla="*/ 0 w 2240"/>
              <a:gd name="T3" fmla="*/ 903288 h 578"/>
              <a:gd name="T4" fmla="*/ 3551238 w 2240"/>
              <a:gd name="T5" fmla="*/ 0 h 578"/>
              <a:gd name="T6" fmla="*/ 3556000 w 2240"/>
              <a:gd name="T7" fmla="*/ 11113 h 578"/>
              <a:gd name="T8" fmla="*/ 4763 w 2240"/>
              <a:gd name="T9" fmla="*/ 917575 h 578"/>
              <a:gd name="T10" fmla="*/ 0 60000 65536"/>
              <a:gd name="T11" fmla="*/ 0 60000 65536"/>
              <a:gd name="T12" fmla="*/ 0 60000 65536"/>
              <a:gd name="T13" fmla="*/ 0 60000 65536"/>
              <a:gd name="T14" fmla="*/ 0 60000 65536"/>
              <a:gd name="T15" fmla="*/ 0 w 2240"/>
              <a:gd name="T16" fmla="*/ 0 h 578"/>
              <a:gd name="T17" fmla="*/ 2240 w 2240"/>
              <a:gd name="T18" fmla="*/ 578 h 578"/>
            </a:gdLst>
            <a:ahLst/>
            <a:cxnLst>
              <a:cxn ang="T10">
                <a:pos x="T0" y="T1"/>
              </a:cxn>
              <a:cxn ang="T11">
                <a:pos x="T2" y="T3"/>
              </a:cxn>
              <a:cxn ang="T12">
                <a:pos x="T4" y="T5"/>
              </a:cxn>
              <a:cxn ang="T13">
                <a:pos x="T6" y="T7"/>
              </a:cxn>
              <a:cxn ang="T14">
                <a:pos x="T8" y="T9"/>
              </a:cxn>
            </a:cxnLst>
            <a:rect l="T15" t="T16" r="T17" b="T18"/>
            <a:pathLst>
              <a:path w="2240" h="578">
                <a:moveTo>
                  <a:pt x="3" y="578"/>
                </a:moveTo>
                <a:lnTo>
                  <a:pt x="0" y="569"/>
                </a:lnTo>
                <a:lnTo>
                  <a:pt x="2237" y="0"/>
                </a:lnTo>
                <a:lnTo>
                  <a:pt x="2240" y="7"/>
                </a:lnTo>
                <a:lnTo>
                  <a:pt x="3" y="578"/>
                </a:lnTo>
                <a:close/>
              </a:path>
            </a:pathLst>
          </a:custGeom>
          <a:solidFill>
            <a:schemeClr val="accent3"/>
          </a:solidFill>
          <a:ln>
            <a:noFill/>
          </a:ln>
        </p:spPr>
        <p:txBody>
          <a:bodyPr/>
          <a:lstStyle/>
          <a:p>
            <a:endParaRPr lang="zh-CN" altLang="en-US"/>
          </a:p>
        </p:txBody>
      </p:sp>
      <p:sp>
        <p:nvSpPr>
          <p:cNvPr id="38" name="Freeform 15"/>
          <p:cNvSpPr>
            <a:spLocks noChangeArrowheads="1"/>
          </p:cNvSpPr>
          <p:nvPr/>
        </p:nvSpPr>
        <p:spPr bwMode="auto">
          <a:xfrm>
            <a:off x="2426345" y="2811463"/>
            <a:ext cx="3575050" cy="952500"/>
          </a:xfrm>
          <a:custGeom>
            <a:avLst/>
            <a:gdLst>
              <a:gd name="T0" fmla="*/ 3570288 w 2252"/>
              <a:gd name="T1" fmla="*/ 952500 h 600"/>
              <a:gd name="T2" fmla="*/ 0 w 2252"/>
              <a:gd name="T3" fmla="*/ 11113 h 600"/>
              <a:gd name="T4" fmla="*/ 4763 w 2252"/>
              <a:gd name="T5" fmla="*/ 0 h 600"/>
              <a:gd name="T6" fmla="*/ 3575050 w 2252"/>
              <a:gd name="T7" fmla="*/ 938213 h 600"/>
              <a:gd name="T8" fmla="*/ 3570288 w 2252"/>
              <a:gd name="T9" fmla="*/ 952500 h 600"/>
              <a:gd name="T10" fmla="*/ 0 60000 65536"/>
              <a:gd name="T11" fmla="*/ 0 60000 65536"/>
              <a:gd name="T12" fmla="*/ 0 60000 65536"/>
              <a:gd name="T13" fmla="*/ 0 60000 65536"/>
              <a:gd name="T14" fmla="*/ 0 60000 65536"/>
              <a:gd name="T15" fmla="*/ 0 w 2252"/>
              <a:gd name="T16" fmla="*/ 0 h 600"/>
              <a:gd name="T17" fmla="*/ 2252 w 2252"/>
              <a:gd name="T18" fmla="*/ 600 h 600"/>
            </a:gdLst>
            <a:ahLst/>
            <a:cxnLst>
              <a:cxn ang="T10">
                <a:pos x="T0" y="T1"/>
              </a:cxn>
              <a:cxn ang="T11">
                <a:pos x="T2" y="T3"/>
              </a:cxn>
              <a:cxn ang="T12">
                <a:pos x="T4" y="T5"/>
              </a:cxn>
              <a:cxn ang="T13">
                <a:pos x="T6" y="T7"/>
              </a:cxn>
              <a:cxn ang="T14">
                <a:pos x="T8" y="T9"/>
              </a:cxn>
            </a:cxnLst>
            <a:rect l="T15" t="T16" r="T17" b="T18"/>
            <a:pathLst>
              <a:path w="2252" h="600">
                <a:moveTo>
                  <a:pt x="2249" y="600"/>
                </a:moveTo>
                <a:lnTo>
                  <a:pt x="0" y="7"/>
                </a:lnTo>
                <a:lnTo>
                  <a:pt x="3" y="0"/>
                </a:lnTo>
                <a:lnTo>
                  <a:pt x="2252" y="591"/>
                </a:lnTo>
                <a:lnTo>
                  <a:pt x="2249" y="600"/>
                </a:lnTo>
                <a:close/>
              </a:path>
            </a:pathLst>
          </a:custGeom>
          <a:solidFill>
            <a:schemeClr val="accent3"/>
          </a:solidFill>
          <a:ln>
            <a:noFill/>
          </a:ln>
        </p:spPr>
        <p:txBody>
          <a:bodyPr/>
          <a:lstStyle/>
          <a:p>
            <a:endParaRPr lang="zh-CN" altLang="en-US"/>
          </a:p>
        </p:txBody>
      </p:sp>
      <p:sp>
        <p:nvSpPr>
          <p:cNvPr id="39" name="Freeform 16"/>
          <p:cNvSpPr>
            <a:spLocks noChangeArrowheads="1"/>
          </p:cNvSpPr>
          <p:nvPr/>
        </p:nvSpPr>
        <p:spPr bwMode="auto">
          <a:xfrm>
            <a:off x="6188720" y="1465264"/>
            <a:ext cx="1200150" cy="2235200"/>
          </a:xfrm>
          <a:custGeom>
            <a:avLst/>
            <a:gdLst>
              <a:gd name="T0" fmla="*/ 0 w 320"/>
              <a:gd name="T1" fmla="*/ 26252 h 596"/>
              <a:gd name="T2" fmla="*/ 7501 w 320"/>
              <a:gd name="T3" fmla="*/ 198768 h 596"/>
              <a:gd name="T4" fmla="*/ 18752 w 320"/>
              <a:gd name="T5" fmla="*/ 198768 h 596"/>
              <a:gd name="T6" fmla="*/ 1008876 w 320"/>
              <a:gd name="T7" fmla="*/ 1121350 h 596"/>
              <a:gd name="T8" fmla="*/ 371296 w 320"/>
              <a:gd name="T9" fmla="*/ 2058934 h 596"/>
              <a:gd name="T10" fmla="*/ 435054 w 320"/>
              <a:gd name="T11" fmla="*/ 2235200 h 596"/>
              <a:gd name="T12" fmla="*/ 1181398 w 320"/>
              <a:gd name="T13" fmla="*/ 1121350 h 596"/>
              <a:gd name="T14" fmla="*/ 0 w 320"/>
              <a:gd name="T15" fmla="*/ 26252 h 596"/>
              <a:gd name="T16" fmla="*/ 0 60000 65536"/>
              <a:gd name="T17" fmla="*/ 0 60000 65536"/>
              <a:gd name="T18" fmla="*/ 0 60000 65536"/>
              <a:gd name="T19" fmla="*/ 0 60000 65536"/>
              <a:gd name="T20" fmla="*/ 0 60000 65536"/>
              <a:gd name="T21" fmla="*/ 0 60000 65536"/>
              <a:gd name="T22" fmla="*/ 0 60000 65536"/>
              <a:gd name="T23" fmla="*/ 0 60000 65536"/>
              <a:gd name="T24" fmla="*/ 0 w 320"/>
              <a:gd name="T25" fmla="*/ 0 h 596"/>
              <a:gd name="T26" fmla="*/ 320 w 320"/>
              <a:gd name="T27" fmla="*/ 596 h 5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0" h="596">
                <a:moveTo>
                  <a:pt x="0" y="7"/>
                </a:moveTo>
                <a:cubicBezTo>
                  <a:pt x="2" y="53"/>
                  <a:pt x="2" y="53"/>
                  <a:pt x="2" y="53"/>
                </a:cubicBezTo>
                <a:cubicBezTo>
                  <a:pt x="3" y="53"/>
                  <a:pt x="4" y="53"/>
                  <a:pt x="5" y="53"/>
                </a:cubicBezTo>
                <a:cubicBezTo>
                  <a:pt x="146" y="48"/>
                  <a:pt x="264" y="158"/>
                  <a:pt x="269" y="299"/>
                </a:cubicBezTo>
                <a:cubicBezTo>
                  <a:pt x="274" y="413"/>
                  <a:pt x="202" y="513"/>
                  <a:pt x="99" y="549"/>
                </a:cubicBezTo>
                <a:cubicBezTo>
                  <a:pt x="116" y="596"/>
                  <a:pt x="116" y="596"/>
                  <a:pt x="116" y="596"/>
                </a:cubicBezTo>
                <a:cubicBezTo>
                  <a:pt x="242" y="550"/>
                  <a:pt x="320" y="434"/>
                  <a:pt x="315" y="299"/>
                </a:cubicBezTo>
                <a:cubicBezTo>
                  <a:pt x="309" y="132"/>
                  <a:pt x="168" y="0"/>
                  <a:pt x="0" y="7"/>
                </a:cubicBezTo>
                <a:close/>
              </a:path>
            </a:pathLst>
          </a:custGeom>
          <a:solidFill>
            <a:schemeClr val="tx1"/>
          </a:solidFill>
          <a:ln>
            <a:noFill/>
          </a:ln>
        </p:spPr>
        <p:txBody>
          <a:bodyPr/>
          <a:lstStyle/>
          <a:p>
            <a:endParaRPr lang="zh-CN" altLang="en-US"/>
          </a:p>
        </p:txBody>
      </p:sp>
      <p:sp>
        <p:nvSpPr>
          <p:cNvPr id="40" name="Freeform 17"/>
          <p:cNvSpPr>
            <a:spLocks noChangeArrowheads="1"/>
          </p:cNvSpPr>
          <p:nvPr/>
        </p:nvSpPr>
        <p:spPr bwMode="auto">
          <a:xfrm>
            <a:off x="5839470" y="1492251"/>
            <a:ext cx="355600" cy="231775"/>
          </a:xfrm>
          <a:custGeom>
            <a:avLst/>
            <a:gdLst>
              <a:gd name="T0" fmla="*/ 355600 w 95"/>
              <a:gd name="T1" fmla="*/ 171962 h 62"/>
              <a:gd name="T2" fmla="*/ 348114 w 95"/>
              <a:gd name="T3" fmla="*/ 0 h 62"/>
              <a:gd name="T4" fmla="*/ 0 w 95"/>
              <a:gd name="T5" fmla="*/ 67290 h 62"/>
              <a:gd name="T6" fmla="*/ 59891 w 95"/>
              <a:gd name="T7" fmla="*/ 231775 h 62"/>
              <a:gd name="T8" fmla="*/ 355600 w 95"/>
              <a:gd name="T9" fmla="*/ 171962 h 62"/>
              <a:gd name="T10" fmla="*/ 0 60000 65536"/>
              <a:gd name="T11" fmla="*/ 0 60000 65536"/>
              <a:gd name="T12" fmla="*/ 0 60000 65536"/>
              <a:gd name="T13" fmla="*/ 0 60000 65536"/>
              <a:gd name="T14" fmla="*/ 0 60000 65536"/>
              <a:gd name="T15" fmla="*/ 0 w 95"/>
              <a:gd name="T16" fmla="*/ 0 h 62"/>
              <a:gd name="T17" fmla="*/ 95 w 95"/>
              <a:gd name="T18" fmla="*/ 62 h 62"/>
            </a:gdLst>
            <a:ahLst/>
            <a:cxnLst>
              <a:cxn ang="T10">
                <a:pos x="T0" y="T1"/>
              </a:cxn>
              <a:cxn ang="T11">
                <a:pos x="T2" y="T3"/>
              </a:cxn>
              <a:cxn ang="T12">
                <a:pos x="T4" y="T5"/>
              </a:cxn>
              <a:cxn ang="T13">
                <a:pos x="T6" y="T7"/>
              </a:cxn>
              <a:cxn ang="T14">
                <a:pos x="T8" y="T9"/>
              </a:cxn>
            </a:cxnLst>
            <a:rect l="T15" t="T16" r="T17" b="T18"/>
            <a:pathLst>
              <a:path w="95" h="62">
                <a:moveTo>
                  <a:pt x="95" y="46"/>
                </a:moveTo>
                <a:cubicBezTo>
                  <a:pt x="93" y="0"/>
                  <a:pt x="93" y="0"/>
                  <a:pt x="93" y="0"/>
                </a:cubicBezTo>
                <a:cubicBezTo>
                  <a:pt x="60" y="1"/>
                  <a:pt x="32" y="6"/>
                  <a:pt x="0" y="18"/>
                </a:cubicBezTo>
                <a:cubicBezTo>
                  <a:pt x="16" y="62"/>
                  <a:pt x="16" y="62"/>
                  <a:pt x="16" y="62"/>
                </a:cubicBezTo>
                <a:cubicBezTo>
                  <a:pt x="41" y="53"/>
                  <a:pt x="67" y="47"/>
                  <a:pt x="95" y="46"/>
                </a:cubicBezTo>
                <a:close/>
              </a:path>
            </a:pathLst>
          </a:custGeom>
          <a:solidFill>
            <a:schemeClr val="bg2"/>
          </a:solidFill>
          <a:ln>
            <a:noFill/>
          </a:ln>
        </p:spPr>
        <p:txBody>
          <a:bodyPr/>
          <a:lstStyle/>
          <a:p>
            <a:endParaRPr lang="zh-CN" altLang="en-US"/>
          </a:p>
        </p:txBody>
      </p:sp>
      <p:sp>
        <p:nvSpPr>
          <p:cNvPr id="41" name="Freeform 18"/>
          <p:cNvSpPr>
            <a:spLocks noChangeArrowheads="1"/>
          </p:cNvSpPr>
          <p:nvPr/>
        </p:nvSpPr>
        <p:spPr bwMode="auto">
          <a:xfrm>
            <a:off x="5371157" y="1558926"/>
            <a:ext cx="528638" cy="442913"/>
          </a:xfrm>
          <a:custGeom>
            <a:avLst/>
            <a:gdLst>
              <a:gd name="T0" fmla="*/ 528638 w 141"/>
              <a:gd name="T1" fmla="*/ 165154 h 118"/>
              <a:gd name="T2" fmla="*/ 468651 w 141"/>
              <a:gd name="T3" fmla="*/ 0 h 118"/>
              <a:gd name="T4" fmla="*/ 0 w 141"/>
              <a:gd name="T5" fmla="*/ 322801 h 118"/>
              <a:gd name="T6" fmla="*/ 138721 w 141"/>
              <a:gd name="T7" fmla="*/ 442913 h 118"/>
              <a:gd name="T8" fmla="*/ 528638 w 141"/>
              <a:gd name="T9" fmla="*/ 165154 h 118"/>
              <a:gd name="T10" fmla="*/ 0 60000 65536"/>
              <a:gd name="T11" fmla="*/ 0 60000 65536"/>
              <a:gd name="T12" fmla="*/ 0 60000 65536"/>
              <a:gd name="T13" fmla="*/ 0 60000 65536"/>
              <a:gd name="T14" fmla="*/ 0 60000 65536"/>
              <a:gd name="T15" fmla="*/ 0 w 141"/>
              <a:gd name="T16" fmla="*/ 0 h 118"/>
              <a:gd name="T17" fmla="*/ 141 w 141"/>
              <a:gd name="T18" fmla="*/ 118 h 118"/>
            </a:gdLst>
            <a:ahLst/>
            <a:cxnLst>
              <a:cxn ang="T10">
                <a:pos x="T0" y="T1"/>
              </a:cxn>
              <a:cxn ang="T11">
                <a:pos x="T2" y="T3"/>
              </a:cxn>
              <a:cxn ang="T12">
                <a:pos x="T4" y="T5"/>
              </a:cxn>
              <a:cxn ang="T13">
                <a:pos x="T6" y="T7"/>
              </a:cxn>
              <a:cxn ang="T14">
                <a:pos x="T8" y="T9"/>
              </a:cxn>
            </a:cxnLst>
            <a:rect l="T15" t="T16" r="T17" b="T18"/>
            <a:pathLst>
              <a:path w="141" h="118">
                <a:moveTo>
                  <a:pt x="141" y="44"/>
                </a:moveTo>
                <a:cubicBezTo>
                  <a:pt x="125" y="0"/>
                  <a:pt x="125" y="0"/>
                  <a:pt x="125" y="0"/>
                </a:cubicBezTo>
                <a:cubicBezTo>
                  <a:pt x="75" y="18"/>
                  <a:pt x="35" y="46"/>
                  <a:pt x="0" y="86"/>
                </a:cubicBezTo>
                <a:cubicBezTo>
                  <a:pt x="37" y="118"/>
                  <a:pt x="37" y="118"/>
                  <a:pt x="37" y="118"/>
                </a:cubicBezTo>
                <a:cubicBezTo>
                  <a:pt x="64" y="85"/>
                  <a:pt x="100" y="60"/>
                  <a:pt x="141" y="44"/>
                </a:cubicBezTo>
                <a:close/>
              </a:path>
            </a:pathLst>
          </a:custGeom>
          <a:solidFill>
            <a:schemeClr val="tx2"/>
          </a:solidFill>
          <a:ln>
            <a:noFill/>
          </a:ln>
        </p:spPr>
        <p:txBody>
          <a:bodyPr/>
          <a:lstStyle/>
          <a:p>
            <a:endParaRPr lang="zh-CN" altLang="en-US"/>
          </a:p>
        </p:txBody>
      </p:sp>
      <p:sp>
        <p:nvSpPr>
          <p:cNvPr id="42" name="Freeform 19"/>
          <p:cNvSpPr>
            <a:spLocks noChangeArrowheads="1"/>
          </p:cNvSpPr>
          <p:nvPr/>
        </p:nvSpPr>
        <p:spPr bwMode="auto">
          <a:xfrm>
            <a:off x="5013970" y="1882776"/>
            <a:ext cx="495300" cy="1139825"/>
          </a:xfrm>
          <a:custGeom>
            <a:avLst/>
            <a:gdLst>
              <a:gd name="T0" fmla="*/ 270164 w 132"/>
              <a:gd name="T1" fmla="*/ 772381 h 304"/>
              <a:gd name="T2" fmla="*/ 495300 w 132"/>
              <a:gd name="T3" fmla="*/ 119982 h 304"/>
              <a:gd name="T4" fmla="*/ 356466 w 132"/>
              <a:gd name="T5" fmla="*/ 0 h 304"/>
              <a:gd name="T6" fmla="*/ 146339 w 132"/>
              <a:gd name="T7" fmla="*/ 1139825 h 304"/>
              <a:gd name="T8" fmla="*/ 330200 w 132"/>
              <a:gd name="T9" fmla="*/ 1072335 h 304"/>
              <a:gd name="T10" fmla="*/ 270164 w 132"/>
              <a:gd name="T11" fmla="*/ 772381 h 304"/>
              <a:gd name="T12" fmla="*/ 0 60000 65536"/>
              <a:gd name="T13" fmla="*/ 0 60000 65536"/>
              <a:gd name="T14" fmla="*/ 0 60000 65536"/>
              <a:gd name="T15" fmla="*/ 0 60000 65536"/>
              <a:gd name="T16" fmla="*/ 0 60000 65536"/>
              <a:gd name="T17" fmla="*/ 0 60000 65536"/>
              <a:gd name="T18" fmla="*/ 0 w 132"/>
              <a:gd name="T19" fmla="*/ 0 h 304"/>
              <a:gd name="T20" fmla="*/ 132 w 132"/>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132" h="304">
                <a:moveTo>
                  <a:pt x="72" y="206"/>
                </a:moveTo>
                <a:cubicBezTo>
                  <a:pt x="69" y="140"/>
                  <a:pt x="92" y="79"/>
                  <a:pt x="132" y="32"/>
                </a:cubicBezTo>
                <a:cubicBezTo>
                  <a:pt x="95" y="0"/>
                  <a:pt x="95" y="0"/>
                  <a:pt x="95" y="0"/>
                </a:cubicBezTo>
                <a:cubicBezTo>
                  <a:pt x="20" y="87"/>
                  <a:pt x="0" y="196"/>
                  <a:pt x="39" y="304"/>
                </a:cubicBezTo>
                <a:cubicBezTo>
                  <a:pt x="88" y="286"/>
                  <a:pt x="88" y="286"/>
                  <a:pt x="88" y="286"/>
                </a:cubicBezTo>
                <a:cubicBezTo>
                  <a:pt x="78" y="261"/>
                  <a:pt x="73" y="234"/>
                  <a:pt x="72" y="206"/>
                </a:cubicBezTo>
                <a:close/>
              </a:path>
            </a:pathLst>
          </a:custGeom>
          <a:solidFill>
            <a:schemeClr val="tx1"/>
          </a:solidFill>
          <a:ln>
            <a:noFill/>
          </a:ln>
        </p:spPr>
        <p:txBody>
          <a:bodyPr/>
          <a:lstStyle/>
          <a:p>
            <a:endParaRPr lang="zh-CN" altLang="en-US"/>
          </a:p>
        </p:txBody>
      </p:sp>
      <p:sp>
        <p:nvSpPr>
          <p:cNvPr id="43" name="Freeform 20"/>
          <p:cNvSpPr>
            <a:spLocks noChangeArrowheads="1"/>
          </p:cNvSpPr>
          <p:nvPr/>
        </p:nvSpPr>
        <p:spPr bwMode="auto">
          <a:xfrm>
            <a:off x="5160022" y="2954338"/>
            <a:ext cx="1463675" cy="963612"/>
          </a:xfrm>
          <a:custGeom>
            <a:avLst/>
            <a:gdLst>
              <a:gd name="T0" fmla="*/ 1114645 w 390"/>
              <a:gd name="T1" fmla="*/ 622411 h 257"/>
              <a:gd name="T2" fmla="*/ 183898 w 390"/>
              <a:gd name="T3" fmla="*/ 0 h 257"/>
              <a:gd name="T4" fmla="*/ 0 w 390"/>
              <a:gd name="T5" fmla="*/ 67490 h 257"/>
              <a:gd name="T6" fmla="*/ 1463675 w 390"/>
              <a:gd name="T7" fmla="*/ 746143 h 257"/>
              <a:gd name="T8" fmla="*/ 1399874 w 390"/>
              <a:gd name="T9" fmla="*/ 569918 h 257"/>
              <a:gd name="T10" fmla="*/ 1114645 w 390"/>
              <a:gd name="T11" fmla="*/ 622411 h 257"/>
              <a:gd name="T12" fmla="*/ 0 60000 65536"/>
              <a:gd name="T13" fmla="*/ 0 60000 65536"/>
              <a:gd name="T14" fmla="*/ 0 60000 65536"/>
              <a:gd name="T15" fmla="*/ 0 60000 65536"/>
              <a:gd name="T16" fmla="*/ 0 60000 65536"/>
              <a:gd name="T17" fmla="*/ 0 60000 65536"/>
              <a:gd name="T18" fmla="*/ 0 w 390"/>
              <a:gd name="T19" fmla="*/ 0 h 257"/>
              <a:gd name="T20" fmla="*/ 390 w 390"/>
              <a:gd name="T21" fmla="*/ 257 h 257"/>
            </a:gdLst>
            <a:ahLst/>
            <a:cxnLst>
              <a:cxn ang="T12">
                <a:pos x="T0" y="T1"/>
              </a:cxn>
              <a:cxn ang="T13">
                <a:pos x="T2" y="T3"/>
              </a:cxn>
              <a:cxn ang="T14">
                <a:pos x="T4" y="T5"/>
              </a:cxn>
              <a:cxn ang="T15">
                <a:pos x="T6" y="T7"/>
              </a:cxn>
              <a:cxn ang="T16">
                <a:pos x="T8" y="T9"/>
              </a:cxn>
              <a:cxn ang="T17">
                <a:pos x="T10" y="T11"/>
              </a:cxn>
            </a:cxnLst>
            <a:rect l="T18" t="T19" r="T20" b="T21"/>
            <a:pathLst>
              <a:path w="390" h="257">
                <a:moveTo>
                  <a:pt x="297" y="166"/>
                </a:moveTo>
                <a:cubicBezTo>
                  <a:pt x="184" y="170"/>
                  <a:pt x="86" y="100"/>
                  <a:pt x="49" y="0"/>
                </a:cubicBezTo>
                <a:cubicBezTo>
                  <a:pt x="0" y="18"/>
                  <a:pt x="0" y="18"/>
                  <a:pt x="0" y="18"/>
                </a:cubicBezTo>
                <a:cubicBezTo>
                  <a:pt x="58" y="175"/>
                  <a:pt x="232" y="257"/>
                  <a:pt x="390" y="199"/>
                </a:cubicBezTo>
                <a:cubicBezTo>
                  <a:pt x="373" y="152"/>
                  <a:pt x="373" y="152"/>
                  <a:pt x="373" y="152"/>
                </a:cubicBezTo>
                <a:cubicBezTo>
                  <a:pt x="349" y="160"/>
                  <a:pt x="324" y="165"/>
                  <a:pt x="297" y="166"/>
                </a:cubicBezTo>
                <a:close/>
              </a:path>
            </a:pathLst>
          </a:custGeom>
          <a:solidFill>
            <a:schemeClr val="bg1"/>
          </a:solidFill>
          <a:ln>
            <a:noFill/>
          </a:ln>
        </p:spPr>
        <p:txBody>
          <a:bodyPr/>
          <a:lstStyle/>
          <a:p>
            <a:endParaRPr lang="zh-CN" altLang="en-US"/>
          </a:p>
        </p:txBody>
      </p:sp>
      <p:sp>
        <p:nvSpPr>
          <p:cNvPr id="44" name="Freeform 34"/>
          <p:cNvSpPr>
            <a:spLocks noEditPoints="1" noChangeArrowheads="1"/>
          </p:cNvSpPr>
          <p:nvPr/>
        </p:nvSpPr>
        <p:spPr bwMode="auto">
          <a:xfrm>
            <a:off x="4507557" y="2363788"/>
            <a:ext cx="349250" cy="266700"/>
          </a:xfrm>
          <a:custGeom>
            <a:avLst/>
            <a:gdLst>
              <a:gd name="T0" fmla="*/ 334228 w 93"/>
              <a:gd name="T1" fmla="*/ 0 h 71"/>
              <a:gd name="T2" fmla="*/ 15022 w 93"/>
              <a:gd name="T3" fmla="*/ 3756 h 71"/>
              <a:gd name="T4" fmla="*/ 0 w 93"/>
              <a:gd name="T5" fmla="*/ 18782 h 71"/>
              <a:gd name="T6" fmla="*/ 3755 w 93"/>
              <a:gd name="T7" fmla="*/ 206599 h 71"/>
              <a:gd name="T8" fmla="*/ 18777 w 93"/>
              <a:gd name="T9" fmla="*/ 221624 h 71"/>
              <a:gd name="T10" fmla="*/ 120172 w 93"/>
              <a:gd name="T11" fmla="*/ 221624 h 71"/>
              <a:gd name="T12" fmla="*/ 120172 w 93"/>
              <a:gd name="T13" fmla="*/ 255431 h 71"/>
              <a:gd name="T14" fmla="*/ 82618 w 93"/>
              <a:gd name="T15" fmla="*/ 259187 h 71"/>
              <a:gd name="T16" fmla="*/ 78863 w 93"/>
              <a:gd name="T17" fmla="*/ 262944 h 71"/>
              <a:gd name="T18" fmla="*/ 82618 w 93"/>
              <a:gd name="T19" fmla="*/ 266700 h 71"/>
              <a:gd name="T20" fmla="*/ 270387 w 93"/>
              <a:gd name="T21" fmla="*/ 266700 h 71"/>
              <a:gd name="T22" fmla="*/ 277898 w 93"/>
              <a:gd name="T23" fmla="*/ 259187 h 71"/>
              <a:gd name="T24" fmla="*/ 270387 w 93"/>
              <a:gd name="T25" fmla="*/ 255431 h 71"/>
              <a:gd name="T26" fmla="*/ 236589 w 93"/>
              <a:gd name="T27" fmla="*/ 255431 h 71"/>
              <a:gd name="T28" fmla="*/ 232833 w 93"/>
              <a:gd name="T29" fmla="*/ 221624 h 71"/>
              <a:gd name="T30" fmla="*/ 334228 w 93"/>
              <a:gd name="T31" fmla="*/ 217868 h 71"/>
              <a:gd name="T32" fmla="*/ 349250 w 93"/>
              <a:gd name="T33" fmla="*/ 202842 h 71"/>
              <a:gd name="T34" fmla="*/ 349250 w 93"/>
              <a:gd name="T35" fmla="*/ 15025 h 71"/>
              <a:gd name="T36" fmla="*/ 334228 w 93"/>
              <a:gd name="T37" fmla="*/ 0 h 71"/>
              <a:gd name="T38" fmla="*/ 289164 w 93"/>
              <a:gd name="T39" fmla="*/ 202842 h 71"/>
              <a:gd name="T40" fmla="*/ 285409 w 93"/>
              <a:gd name="T41" fmla="*/ 199086 h 71"/>
              <a:gd name="T42" fmla="*/ 289164 w 93"/>
              <a:gd name="T43" fmla="*/ 195330 h 71"/>
              <a:gd name="T44" fmla="*/ 292919 w 93"/>
              <a:gd name="T45" fmla="*/ 199086 h 71"/>
              <a:gd name="T46" fmla="*/ 289164 w 93"/>
              <a:gd name="T47" fmla="*/ 202842 h 71"/>
              <a:gd name="T48" fmla="*/ 334228 w 93"/>
              <a:gd name="T49" fmla="*/ 180304 h 71"/>
              <a:gd name="T50" fmla="*/ 18777 w 93"/>
              <a:gd name="T51" fmla="*/ 184061 h 71"/>
              <a:gd name="T52" fmla="*/ 18777 w 93"/>
              <a:gd name="T53" fmla="*/ 18782 h 71"/>
              <a:gd name="T54" fmla="*/ 334228 w 93"/>
              <a:gd name="T55" fmla="*/ 15025 h 71"/>
              <a:gd name="T56" fmla="*/ 334228 w 93"/>
              <a:gd name="T57" fmla="*/ 180304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3"/>
              <a:gd name="T88" fmla="*/ 0 h 71"/>
              <a:gd name="T89" fmla="*/ 93 w 93"/>
              <a:gd name="T90" fmla="*/ 71 h 7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3" h="71">
                <a:moveTo>
                  <a:pt x="89" y="0"/>
                </a:moveTo>
                <a:cubicBezTo>
                  <a:pt x="4" y="1"/>
                  <a:pt x="4" y="1"/>
                  <a:pt x="4" y="1"/>
                </a:cubicBezTo>
                <a:cubicBezTo>
                  <a:pt x="2" y="1"/>
                  <a:pt x="0" y="3"/>
                  <a:pt x="0" y="5"/>
                </a:cubicBezTo>
                <a:cubicBezTo>
                  <a:pt x="1" y="55"/>
                  <a:pt x="1" y="55"/>
                  <a:pt x="1" y="55"/>
                </a:cubicBezTo>
                <a:cubicBezTo>
                  <a:pt x="1" y="57"/>
                  <a:pt x="3" y="59"/>
                  <a:pt x="5" y="59"/>
                </a:cubicBezTo>
                <a:cubicBezTo>
                  <a:pt x="32" y="59"/>
                  <a:pt x="32" y="59"/>
                  <a:pt x="32" y="59"/>
                </a:cubicBezTo>
                <a:cubicBezTo>
                  <a:pt x="32" y="68"/>
                  <a:pt x="32" y="68"/>
                  <a:pt x="32" y="68"/>
                </a:cubicBezTo>
                <a:cubicBezTo>
                  <a:pt x="22" y="69"/>
                  <a:pt x="22" y="69"/>
                  <a:pt x="22" y="69"/>
                </a:cubicBezTo>
                <a:cubicBezTo>
                  <a:pt x="21" y="69"/>
                  <a:pt x="21" y="69"/>
                  <a:pt x="21" y="70"/>
                </a:cubicBezTo>
                <a:cubicBezTo>
                  <a:pt x="21" y="70"/>
                  <a:pt x="21" y="71"/>
                  <a:pt x="22" y="71"/>
                </a:cubicBezTo>
                <a:cubicBezTo>
                  <a:pt x="72" y="71"/>
                  <a:pt x="72" y="71"/>
                  <a:pt x="72" y="71"/>
                </a:cubicBezTo>
                <a:cubicBezTo>
                  <a:pt x="73" y="71"/>
                  <a:pt x="74" y="70"/>
                  <a:pt x="74" y="69"/>
                </a:cubicBezTo>
                <a:cubicBezTo>
                  <a:pt x="74" y="69"/>
                  <a:pt x="73" y="68"/>
                  <a:pt x="72" y="68"/>
                </a:cubicBezTo>
                <a:cubicBezTo>
                  <a:pt x="63" y="68"/>
                  <a:pt x="63" y="68"/>
                  <a:pt x="63" y="68"/>
                </a:cubicBezTo>
                <a:cubicBezTo>
                  <a:pt x="62" y="59"/>
                  <a:pt x="62" y="59"/>
                  <a:pt x="62" y="59"/>
                </a:cubicBezTo>
                <a:cubicBezTo>
                  <a:pt x="89" y="58"/>
                  <a:pt x="89" y="58"/>
                  <a:pt x="89" y="58"/>
                </a:cubicBezTo>
                <a:cubicBezTo>
                  <a:pt x="92" y="58"/>
                  <a:pt x="93" y="56"/>
                  <a:pt x="93" y="54"/>
                </a:cubicBezTo>
                <a:cubicBezTo>
                  <a:pt x="93" y="4"/>
                  <a:pt x="93" y="4"/>
                  <a:pt x="93" y="4"/>
                </a:cubicBezTo>
                <a:cubicBezTo>
                  <a:pt x="93" y="2"/>
                  <a:pt x="91" y="0"/>
                  <a:pt x="89" y="0"/>
                </a:cubicBezTo>
                <a:close/>
                <a:moveTo>
                  <a:pt x="77" y="54"/>
                </a:moveTo>
                <a:cubicBezTo>
                  <a:pt x="76" y="54"/>
                  <a:pt x="76" y="54"/>
                  <a:pt x="76" y="53"/>
                </a:cubicBezTo>
                <a:cubicBezTo>
                  <a:pt x="76" y="52"/>
                  <a:pt x="76" y="52"/>
                  <a:pt x="77" y="52"/>
                </a:cubicBezTo>
                <a:cubicBezTo>
                  <a:pt x="78" y="52"/>
                  <a:pt x="78" y="52"/>
                  <a:pt x="78" y="53"/>
                </a:cubicBezTo>
                <a:cubicBezTo>
                  <a:pt x="78" y="54"/>
                  <a:pt x="78" y="54"/>
                  <a:pt x="77" y="54"/>
                </a:cubicBezTo>
                <a:close/>
                <a:moveTo>
                  <a:pt x="89" y="48"/>
                </a:moveTo>
                <a:cubicBezTo>
                  <a:pt x="5" y="49"/>
                  <a:pt x="5" y="49"/>
                  <a:pt x="5" y="49"/>
                </a:cubicBezTo>
                <a:cubicBezTo>
                  <a:pt x="5" y="5"/>
                  <a:pt x="5" y="5"/>
                  <a:pt x="5" y="5"/>
                </a:cubicBezTo>
                <a:cubicBezTo>
                  <a:pt x="89" y="4"/>
                  <a:pt x="89" y="4"/>
                  <a:pt x="89" y="4"/>
                </a:cubicBezTo>
                <a:lnTo>
                  <a:pt x="89" y="48"/>
                </a:lnTo>
                <a:close/>
              </a:path>
            </a:pathLst>
          </a:custGeom>
          <a:solidFill>
            <a:schemeClr val="tx1"/>
          </a:solidFill>
          <a:ln>
            <a:noFill/>
          </a:ln>
        </p:spPr>
        <p:txBody>
          <a:bodyPr/>
          <a:lstStyle/>
          <a:p>
            <a:endParaRPr lang="zh-CN" altLang="en-US"/>
          </a:p>
        </p:txBody>
      </p:sp>
      <p:sp>
        <p:nvSpPr>
          <p:cNvPr id="45" name="Freeform 35"/>
          <p:cNvSpPr>
            <a:spLocks noEditPoints="1" noChangeArrowheads="1"/>
          </p:cNvSpPr>
          <p:nvPr/>
        </p:nvSpPr>
        <p:spPr bwMode="auto">
          <a:xfrm>
            <a:off x="4310707" y="2540000"/>
            <a:ext cx="171450" cy="101600"/>
          </a:xfrm>
          <a:custGeom>
            <a:avLst/>
            <a:gdLst>
              <a:gd name="T0" fmla="*/ 0 w 46"/>
              <a:gd name="T1" fmla="*/ 71496 h 27"/>
              <a:gd name="T2" fmla="*/ 29817 w 46"/>
              <a:gd name="T3" fmla="*/ 101600 h 27"/>
              <a:gd name="T4" fmla="*/ 137905 w 46"/>
              <a:gd name="T5" fmla="*/ 101600 h 27"/>
              <a:gd name="T6" fmla="*/ 167723 w 46"/>
              <a:gd name="T7" fmla="*/ 67733 h 27"/>
              <a:gd name="T8" fmla="*/ 167723 w 46"/>
              <a:gd name="T9" fmla="*/ 0 h 27"/>
              <a:gd name="T10" fmla="*/ 0 w 46"/>
              <a:gd name="T11" fmla="*/ 0 h 27"/>
              <a:gd name="T12" fmla="*/ 0 w 46"/>
              <a:gd name="T13" fmla="*/ 71496 h 27"/>
              <a:gd name="T14" fmla="*/ 85725 w 46"/>
              <a:gd name="T15" fmla="*/ 45156 h 27"/>
              <a:gd name="T16" fmla="*/ 96907 w 46"/>
              <a:gd name="T17" fmla="*/ 60207 h 27"/>
              <a:gd name="T18" fmla="*/ 85725 w 46"/>
              <a:gd name="T19" fmla="*/ 71496 h 27"/>
              <a:gd name="T20" fmla="*/ 70816 w 46"/>
              <a:gd name="T21" fmla="*/ 60207 h 27"/>
              <a:gd name="T22" fmla="*/ 85725 w 46"/>
              <a:gd name="T23" fmla="*/ 4515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27"/>
              <a:gd name="T38" fmla="*/ 46 w 46"/>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27">
                <a:moveTo>
                  <a:pt x="0" y="19"/>
                </a:moveTo>
                <a:cubicBezTo>
                  <a:pt x="0" y="23"/>
                  <a:pt x="4" y="27"/>
                  <a:pt x="8" y="27"/>
                </a:cubicBezTo>
                <a:cubicBezTo>
                  <a:pt x="37" y="27"/>
                  <a:pt x="37" y="27"/>
                  <a:pt x="37" y="27"/>
                </a:cubicBezTo>
                <a:cubicBezTo>
                  <a:pt x="42" y="27"/>
                  <a:pt x="46" y="23"/>
                  <a:pt x="45" y="18"/>
                </a:cubicBezTo>
                <a:cubicBezTo>
                  <a:pt x="45" y="0"/>
                  <a:pt x="45" y="0"/>
                  <a:pt x="45" y="0"/>
                </a:cubicBezTo>
                <a:cubicBezTo>
                  <a:pt x="0" y="0"/>
                  <a:pt x="0" y="0"/>
                  <a:pt x="0" y="0"/>
                </a:cubicBezTo>
                <a:lnTo>
                  <a:pt x="0" y="19"/>
                </a:lnTo>
                <a:close/>
                <a:moveTo>
                  <a:pt x="23" y="12"/>
                </a:moveTo>
                <a:cubicBezTo>
                  <a:pt x="25" y="12"/>
                  <a:pt x="26" y="14"/>
                  <a:pt x="26" y="16"/>
                </a:cubicBezTo>
                <a:cubicBezTo>
                  <a:pt x="26" y="18"/>
                  <a:pt x="25" y="19"/>
                  <a:pt x="23" y="19"/>
                </a:cubicBezTo>
                <a:cubicBezTo>
                  <a:pt x="21" y="19"/>
                  <a:pt x="19" y="18"/>
                  <a:pt x="19" y="16"/>
                </a:cubicBezTo>
                <a:cubicBezTo>
                  <a:pt x="19" y="14"/>
                  <a:pt x="21" y="12"/>
                  <a:pt x="23" y="12"/>
                </a:cubicBezTo>
                <a:close/>
              </a:path>
            </a:pathLst>
          </a:custGeom>
          <a:solidFill>
            <a:schemeClr val="tx1"/>
          </a:solidFill>
          <a:ln>
            <a:noFill/>
          </a:ln>
        </p:spPr>
        <p:txBody>
          <a:bodyPr/>
          <a:lstStyle/>
          <a:p>
            <a:endParaRPr lang="zh-CN" altLang="en-US"/>
          </a:p>
        </p:txBody>
      </p:sp>
      <p:sp>
        <p:nvSpPr>
          <p:cNvPr id="46" name="Freeform 36"/>
          <p:cNvSpPr>
            <a:spLocks noEditPoints="1" noChangeArrowheads="1"/>
          </p:cNvSpPr>
          <p:nvPr/>
        </p:nvSpPr>
        <p:spPr bwMode="auto">
          <a:xfrm>
            <a:off x="4304357" y="2278063"/>
            <a:ext cx="173038" cy="254000"/>
          </a:xfrm>
          <a:custGeom>
            <a:avLst/>
            <a:gdLst>
              <a:gd name="T0" fmla="*/ 139183 w 46"/>
              <a:gd name="T1" fmla="*/ 0 h 68"/>
              <a:gd name="T2" fmla="*/ 33855 w 46"/>
              <a:gd name="T3" fmla="*/ 0 h 68"/>
              <a:gd name="T4" fmla="*/ 0 w 46"/>
              <a:gd name="T5" fmla="*/ 33618 h 68"/>
              <a:gd name="T6" fmla="*/ 3762 w 46"/>
              <a:gd name="T7" fmla="*/ 254000 h 68"/>
              <a:gd name="T8" fmla="*/ 173038 w 46"/>
              <a:gd name="T9" fmla="*/ 250265 h 68"/>
              <a:gd name="T10" fmla="*/ 173038 w 46"/>
              <a:gd name="T11" fmla="*/ 29882 h 68"/>
              <a:gd name="T12" fmla="*/ 139183 w 46"/>
              <a:gd name="T13" fmla="*/ 0 h 68"/>
              <a:gd name="T14" fmla="*/ 146706 w 46"/>
              <a:gd name="T15" fmla="*/ 104588 h 68"/>
              <a:gd name="T16" fmla="*/ 22570 w 46"/>
              <a:gd name="T17" fmla="*/ 108324 h 68"/>
              <a:gd name="T18" fmla="*/ 22570 w 46"/>
              <a:gd name="T19" fmla="*/ 78441 h 68"/>
              <a:gd name="T20" fmla="*/ 146706 w 46"/>
              <a:gd name="T21" fmla="*/ 78441 h 68"/>
              <a:gd name="T22" fmla="*/ 146706 w 46"/>
              <a:gd name="T23" fmla="*/ 104588 h 68"/>
              <a:gd name="T24" fmla="*/ 146706 w 46"/>
              <a:gd name="T25" fmla="*/ 52294 h 68"/>
              <a:gd name="T26" fmla="*/ 22570 w 46"/>
              <a:gd name="T27" fmla="*/ 52294 h 68"/>
              <a:gd name="T28" fmla="*/ 22570 w 46"/>
              <a:gd name="T29" fmla="*/ 26147 h 68"/>
              <a:gd name="T30" fmla="*/ 146706 w 46"/>
              <a:gd name="T31" fmla="*/ 26147 h 68"/>
              <a:gd name="T32" fmla="*/ 146706 w 46"/>
              <a:gd name="T33" fmla="*/ 52294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68"/>
              <a:gd name="T53" fmla="*/ 46 w 46"/>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68">
                <a:moveTo>
                  <a:pt x="37" y="0"/>
                </a:moveTo>
                <a:cubicBezTo>
                  <a:pt x="9" y="0"/>
                  <a:pt x="9" y="0"/>
                  <a:pt x="9" y="0"/>
                </a:cubicBezTo>
                <a:cubicBezTo>
                  <a:pt x="4" y="0"/>
                  <a:pt x="0" y="4"/>
                  <a:pt x="0" y="9"/>
                </a:cubicBezTo>
                <a:cubicBezTo>
                  <a:pt x="1" y="68"/>
                  <a:pt x="1" y="68"/>
                  <a:pt x="1" y="68"/>
                </a:cubicBezTo>
                <a:cubicBezTo>
                  <a:pt x="46" y="67"/>
                  <a:pt x="46" y="67"/>
                  <a:pt x="46" y="67"/>
                </a:cubicBezTo>
                <a:cubicBezTo>
                  <a:pt x="46" y="8"/>
                  <a:pt x="46" y="8"/>
                  <a:pt x="46" y="8"/>
                </a:cubicBezTo>
                <a:cubicBezTo>
                  <a:pt x="46" y="4"/>
                  <a:pt x="42" y="0"/>
                  <a:pt x="37" y="0"/>
                </a:cubicBezTo>
                <a:close/>
                <a:moveTo>
                  <a:pt x="39" y="28"/>
                </a:moveTo>
                <a:cubicBezTo>
                  <a:pt x="6" y="29"/>
                  <a:pt x="6" y="29"/>
                  <a:pt x="6" y="29"/>
                </a:cubicBezTo>
                <a:cubicBezTo>
                  <a:pt x="6" y="21"/>
                  <a:pt x="6" y="21"/>
                  <a:pt x="6" y="21"/>
                </a:cubicBezTo>
                <a:cubicBezTo>
                  <a:pt x="39" y="21"/>
                  <a:pt x="39" y="21"/>
                  <a:pt x="39" y="21"/>
                </a:cubicBezTo>
                <a:lnTo>
                  <a:pt x="39" y="28"/>
                </a:lnTo>
                <a:close/>
                <a:moveTo>
                  <a:pt x="39" y="14"/>
                </a:moveTo>
                <a:cubicBezTo>
                  <a:pt x="6" y="14"/>
                  <a:pt x="6" y="14"/>
                  <a:pt x="6" y="14"/>
                </a:cubicBezTo>
                <a:cubicBezTo>
                  <a:pt x="6" y="7"/>
                  <a:pt x="6" y="7"/>
                  <a:pt x="6" y="7"/>
                </a:cubicBezTo>
                <a:cubicBezTo>
                  <a:pt x="39" y="7"/>
                  <a:pt x="39" y="7"/>
                  <a:pt x="39" y="7"/>
                </a:cubicBezTo>
                <a:lnTo>
                  <a:pt x="39" y="14"/>
                </a:lnTo>
                <a:close/>
              </a:path>
            </a:pathLst>
          </a:custGeom>
          <a:solidFill>
            <a:schemeClr val="tx1"/>
          </a:solidFill>
          <a:ln>
            <a:noFill/>
          </a:ln>
        </p:spPr>
        <p:txBody>
          <a:bodyPr/>
          <a:lstStyle/>
          <a:p>
            <a:endParaRPr lang="zh-CN" altLang="en-US"/>
          </a:p>
        </p:txBody>
      </p:sp>
      <p:sp>
        <p:nvSpPr>
          <p:cNvPr id="47" name="Freeform 37"/>
          <p:cNvSpPr>
            <a:spLocks noChangeArrowheads="1"/>
          </p:cNvSpPr>
          <p:nvPr/>
        </p:nvSpPr>
        <p:spPr bwMode="auto">
          <a:xfrm>
            <a:off x="5696595" y="4157664"/>
            <a:ext cx="635000" cy="41275"/>
          </a:xfrm>
          <a:custGeom>
            <a:avLst/>
            <a:gdLst>
              <a:gd name="T0" fmla="*/ 635000 w 169"/>
              <a:gd name="T1" fmla="*/ 26266 h 11"/>
              <a:gd name="T2" fmla="*/ 623728 w 169"/>
              <a:gd name="T3" fmla="*/ 33770 h 11"/>
              <a:gd name="T4" fmla="*/ 7515 w 169"/>
              <a:gd name="T5" fmla="*/ 41275 h 11"/>
              <a:gd name="T6" fmla="*/ 0 w 169"/>
              <a:gd name="T7" fmla="*/ 33770 h 11"/>
              <a:gd name="T8" fmla="*/ 0 w 169"/>
              <a:gd name="T9" fmla="*/ 15009 h 11"/>
              <a:gd name="T10" fmla="*/ 7515 w 169"/>
              <a:gd name="T11" fmla="*/ 3752 h 11"/>
              <a:gd name="T12" fmla="*/ 623728 w 169"/>
              <a:gd name="T13" fmla="*/ 0 h 11"/>
              <a:gd name="T14" fmla="*/ 635000 w 169"/>
              <a:gd name="T15" fmla="*/ 7505 h 11"/>
              <a:gd name="T16" fmla="*/ 635000 w 169"/>
              <a:gd name="T17" fmla="*/ 2626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9"/>
              <a:gd name="T28" fmla="*/ 0 h 11"/>
              <a:gd name="T29" fmla="*/ 169 w 169"/>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9" h="11">
                <a:moveTo>
                  <a:pt x="169" y="7"/>
                </a:moveTo>
                <a:cubicBezTo>
                  <a:pt x="169" y="8"/>
                  <a:pt x="168" y="9"/>
                  <a:pt x="166" y="9"/>
                </a:cubicBezTo>
                <a:cubicBezTo>
                  <a:pt x="2" y="11"/>
                  <a:pt x="2" y="11"/>
                  <a:pt x="2" y="11"/>
                </a:cubicBezTo>
                <a:cubicBezTo>
                  <a:pt x="1" y="11"/>
                  <a:pt x="0" y="10"/>
                  <a:pt x="0" y="9"/>
                </a:cubicBezTo>
                <a:cubicBezTo>
                  <a:pt x="0" y="4"/>
                  <a:pt x="0" y="4"/>
                  <a:pt x="0" y="4"/>
                </a:cubicBezTo>
                <a:cubicBezTo>
                  <a:pt x="0" y="2"/>
                  <a:pt x="1" y="1"/>
                  <a:pt x="2" y="1"/>
                </a:cubicBezTo>
                <a:cubicBezTo>
                  <a:pt x="166" y="0"/>
                  <a:pt x="166" y="0"/>
                  <a:pt x="166" y="0"/>
                </a:cubicBezTo>
                <a:cubicBezTo>
                  <a:pt x="168" y="0"/>
                  <a:pt x="169" y="1"/>
                  <a:pt x="169" y="2"/>
                </a:cubicBezTo>
                <a:lnTo>
                  <a:pt x="169" y="7"/>
                </a:lnTo>
                <a:close/>
              </a:path>
            </a:pathLst>
          </a:custGeom>
          <a:solidFill>
            <a:schemeClr val="bg1"/>
          </a:solidFill>
          <a:ln>
            <a:noFill/>
          </a:ln>
        </p:spPr>
        <p:txBody>
          <a:bodyPr/>
          <a:lstStyle/>
          <a:p>
            <a:endParaRPr lang="zh-CN" altLang="en-US"/>
          </a:p>
        </p:txBody>
      </p:sp>
      <p:sp>
        <p:nvSpPr>
          <p:cNvPr id="48" name="Freeform 38"/>
          <p:cNvSpPr>
            <a:spLocks noEditPoints="1" noChangeArrowheads="1"/>
          </p:cNvSpPr>
          <p:nvPr/>
        </p:nvSpPr>
        <p:spPr bwMode="auto">
          <a:xfrm>
            <a:off x="5731522" y="3824289"/>
            <a:ext cx="561975" cy="327025"/>
          </a:xfrm>
          <a:custGeom>
            <a:avLst/>
            <a:gdLst>
              <a:gd name="T0" fmla="*/ 532003 w 150"/>
              <a:gd name="T1" fmla="*/ 0 h 87"/>
              <a:gd name="T2" fmla="*/ 22479 w 150"/>
              <a:gd name="T3" fmla="*/ 3759 h 87"/>
              <a:gd name="T4" fmla="*/ 0 w 150"/>
              <a:gd name="T5" fmla="*/ 30071 h 87"/>
              <a:gd name="T6" fmla="*/ 0 w 150"/>
              <a:gd name="T7" fmla="*/ 300713 h 87"/>
              <a:gd name="T8" fmla="*/ 26226 w 150"/>
              <a:gd name="T9" fmla="*/ 327025 h 87"/>
              <a:gd name="T10" fmla="*/ 535750 w 150"/>
              <a:gd name="T11" fmla="*/ 319507 h 87"/>
              <a:gd name="T12" fmla="*/ 561975 w 150"/>
              <a:gd name="T13" fmla="*/ 293195 h 87"/>
              <a:gd name="T14" fmla="*/ 558229 w 150"/>
              <a:gd name="T15" fmla="*/ 26312 h 87"/>
              <a:gd name="T16" fmla="*/ 532003 w 150"/>
              <a:gd name="T17" fmla="*/ 0 h 87"/>
              <a:gd name="T18" fmla="*/ 535750 w 150"/>
              <a:gd name="T19" fmla="*/ 296954 h 87"/>
              <a:gd name="T20" fmla="*/ 26226 w 150"/>
              <a:gd name="T21" fmla="*/ 300713 h 87"/>
              <a:gd name="T22" fmla="*/ 22479 w 150"/>
              <a:gd name="T23" fmla="*/ 37589 h 87"/>
              <a:gd name="T24" fmla="*/ 535750 w 150"/>
              <a:gd name="T25" fmla="*/ 33830 h 87"/>
              <a:gd name="T26" fmla="*/ 535750 w 150"/>
              <a:gd name="T27" fmla="*/ 296954 h 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87"/>
              <a:gd name="T44" fmla="*/ 150 w 150"/>
              <a:gd name="T45" fmla="*/ 87 h 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87">
                <a:moveTo>
                  <a:pt x="142" y="0"/>
                </a:moveTo>
                <a:cubicBezTo>
                  <a:pt x="6" y="1"/>
                  <a:pt x="6" y="1"/>
                  <a:pt x="6" y="1"/>
                </a:cubicBezTo>
                <a:cubicBezTo>
                  <a:pt x="3" y="1"/>
                  <a:pt x="0" y="4"/>
                  <a:pt x="0" y="8"/>
                </a:cubicBezTo>
                <a:cubicBezTo>
                  <a:pt x="0" y="80"/>
                  <a:pt x="0" y="80"/>
                  <a:pt x="0" y="80"/>
                </a:cubicBezTo>
                <a:cubicBezTo>
                  <a:pt x="0" y="84"/>
                  <a:pt x="3" y="87"/>
                  <a:pt x="7" y="87"/>
                </a:cubicBezTo>
                <a:cubicBezTo>
                  <a:pt x="143" y="85"/>
                  <a:pt x="143" y="85"/>
                  <a:pt x="143" y="85"/>
                </a:cubicBezTo>
                <a:cubicBezTo>
                  <a:pt x="147" y="85"/>
                  <a:pt x="150" y="82"/>
                  <a:pt x="150" y="78"/>
                </a:cubicBezTo>
                <a:cubicBezTo>
                  <a:pt x="149" y="7"/>
                  <a:pt x="149" y="7"/>
                  <a:pt x="149" y="7"/>
                </a:cubicBezTo>
                <a:cubicBezTo>
                  <a:pt x="149" y="3"/>
                  <a:pt x="146" y="0"/>
                  <a:pt x="142" y="0"/>
                </a:cubicBezTo>
                <a:close/>
                <a:moveTo>
                  <a:pt x="143" y="79"/>
                </a:moveTo>
                <a:cubicBezTo>
                  <a:pt x="7" y="80"/>
                  <a:pt x="7" y="80"/>
                  <a:pt x="7" y="80"/>
                </a:cubicBezTo>
                <a:cubicBezTo>
                  <a:pt x="6" y="10"/>
                  <a:pt x="6" y="10"/>
                  <a:pt x="6" y="10"/>
                </a:cubicBezTo>
                <a:cubicBezTo>
                  <a:pt x="143" y="9"/>
                  <a:pt x="143" y="9"/>
                  <a:pt x="143" y="9"/>
                </a:cubicBezTo>
                <a:lnTo>
                  <a:pt x="143" y="79"/>
                </a:lnTo>
                <a:close/>
              </a:path>
            </a:pathLst>
          </a:custGeom>
          <a:solidFill>
            <a:schemeClr val="bg1"/>
          </a:solidFill>
          <a:ln>
            <a:noFill/>
          </a:ln>
        </p:spPr>
        <p:txBody>
          <a:bodyPr/>
          <a:lstStyle/>
          <a:p>
            <a:endParaRPr lang="zh-CN" altLang="en-US"/>
          </a:p>
        </p:txBody>
      </p:sp>
      <p:sp>
        <p:nvSpPr>
          <p:cNvPr id="49" name="Freeform 39"/>
          <p:cNvSpPr>
            <a:spLocks noEditPoints="1" noChangeArrowheads="1"/>
          </p:cNvSpPr>
          <p:nvPr/>
        </p:nvSpPr>
        <p:spPr bwMode="auto">
          <a:xfrm>
            <a:off x="5783907" y="941388"/>
            <a:ext cx="355600" cy="468312"/>
          </a:xfrm>
          <a:custGeom>
            <a:avLst/>
            <a:gdLst>
              <a:gd name="T0" fmla="*/ 329398 w 95"/>
              <a:gd name="T1" fmla="*/ 3746 h 125"/>
              <a:gd name="T2" fmla="*/ 22459 w 95"/>
              <a:gd name="T3" fmla="*/ 3746 h 125"/>
              <a:gd name="T4" fmla="*/ 0 w 95"/>
              <a:gd name="T5" fmla="*/ 29972 h 125"/>
              <a:gd name="T6" fmla="*/ 3743 w 95"/>
              <a:gd name="T7" fmla="*/ 445833 h 125"/>
              <a:gd name="T8" fmla="*/ 29945 w 95"/>
              <a:gd name="T9" fmla="*/ 468312 h 125"/>
              <a:gd name="T10" fmla="*/ 333141 w 95"/>
              <a:gd name="T11" fmla="*/ 464566 h 125"/>
              <a:gd name="T12" fmla="*/ 355600 w 95"/>
              <a:gd name="T13" fmla="*/ 442087 h 125"/>
              <a:gd name="T14" fmla="*/ 351857 w 95"/>
              <a:gd name="T15" fmla="*/ 26225 h 125"/>
              <a:gd name="T16" fmla="*/ 329398 w 95"/>
              <a:gd name="T17" fmla="*/ 3746 h 125"/>
              <a:gd name="T18" fmla="*/ 179672 w 95"/>
              <a:gd name="T19" fmla="*/ 460819 h 125"/>
              <a:gd name="T20" fmla="*/ 168442 w 95"/>
              <a:gd name="T21" fmla="*/ 445833 h 125"/>
              <a:gd name="T22" fmla="*/ 179672 w 95"/>
              <a:gd name="T23" fmla="*/ 434594 h 125"/>
              <a:gd name="T24" fmla="*/ 190901 w 95"/>
              <a:gd name="T25" fmla="*/ 445833 h 125"/>
              <a:gd name="T26" fmla="*/ 179672 w 95"/>
              <a:gd name="T27" fmla="*/ 460819 h 125"/>
              <a:gd name="T28" fmla="*/ 321912 w 95"/>
              <a:gd name="T29" fmla="*/ 427101 h 125"/>
              <a:gd name="T30" fmla="*/ 41175 w 95"/>
              <a:gd name="T31" fmla="*/ 430847 h 125"/>
              <a:gd name="T32" fmla="*/ 37432 w 95"/>
              <a:gd name="T33" fmla="*/ 44958 h 125"/>
              <a:gd name="T34" fmla="*/ 318168 w 95"/>
              <a:gd name="T35" fmla="*/ 44958 h 125"/>
              <a:gd name="T36" fmla="*/ 321912 w 95"/>
              <a:gd name="T37" fmla="*/ 427101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5"/>
              <a:gd name="T58" fmla="*/ 0 h 125"/>
              <a:gd name="T59" fmla="*/ 95 w 95"/>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5" h="125">
                <a:moveTo>
                  <a:pt x="88" y="1"/>
                </a:moveTo>
                <a:cubicBezTo>
                  <a:pt x="6" y="1"/>
                  <a:pt x="6" y="1"/>
                  <a:pt x="6" y="1"/>
                </a:cubicBezTo>
                <a:cubicBezTo>
                  <a:pt x="3" y="1"/>
                  <a:pt x="0" y="4"/>
                  <a:pt x="0" y="8"/>
                </a:cubicBezTo>
                <a:cubicBezTo>
                  <a:pt x="1" y="119"/>
                  <a:pt x="1" y="119"/>
                  <a:pt x="1" y="119"/>
                </a:cubicBezTo>
                <a:cubicBezTo>
                  <a:pt x="1" y="122"/>
                  <a:pt x="4" y="125"/>
                  <a:pt x="8" y="125"/>
                </a:cubicBezTo>
                <a:cubicBezTo>
                  <a:pt x="89" y="124"/>
                  <a:pt x="89" y="124"/>
                  <a:pt x="89" y="124"/>
                </a:cubicBezTo>
                <a:cubicBezTo>
                  <a:pt x="92" y="124"/>
                  <a:pt x="95" y="121"/>
                  <a:pt x="95" y="118"/>
                </a:cubicBezTo>
                <a:cubicBezTo>
                  <a:pt x="94" y="7"/>
                  <a:pt x="94" y="7"/>
                  <a:pt x="94" y="7"/>
                </a:cubicBezTo>
                <a:cubicBezTo>
                  <a:pt x="94" y="3"/>
                  <a:pt x="91" y="0"/>
                  <a:pt x="88" y="1"/>
                </a:cubicBezTo>
                <a:close/>
                <a:moveTo>
                  <a:pt x="48" y="123"/>
                </a:moveTo>
                <a:cubicBezTo>
                  <a:pt x="46" y="123"/>
                  <a:pt x="45" y="121"/>
                  <a:pt x="45" y="119"/>
                </a:cubicBezTo>
                <a:cubicBezTo>
                  <a:pt x="45" y="118"/>
                  <a:pt x="46" y="116"/>
                  <a:pt x="48" y="116"/>
                </a:cubicBezTo>
                <a:cubicBezTo>
                  <a:pt x="50" y="116"/>
                  <a:pt x="51" y="118"/>
                  <a:pt x="51" y="119"/>
                </a:cubicBezTo>
                <a:cubicBezTo>
                  <a:pt x="51" y="121"/>
                  <a:pt x="50" y="123"/>
                  <a:pt x="48" y="123"/>
                </a:cubicBezTo>
                <a:close/>
                <a:moveTo>
                  <a:pt x="86" y="114"/>
                </a:moveTo>
                <a:cubicBezTo>
                  <a:pt x="11" y="115"/>
                  <a:pt x="11" y="115"/>
                  <a:pt x="11" y="115"/>
                </a:cubicBezTo>
                <a:cubicBezTo>
                  <a:pt x="10" y="12"/>
                  <a:pt x="10" y="12"/>
                  <a:pt x="10" y="12"/>
                </a:cubicBezTo>
                <a:cubicBezTo>
                  <a:pt x="85" y="12"/>
                  <a:pt x="85" y="12"/>
                  <a:pt x="85" y="12"/>
                </a:cubicBezTo>
                <a:lnTo>
                  <a:pt x="86" y="114"/>
                </a:lnTo>
                <a:close/>
              </a:path>
            </a:pathLst>
          </a:custGeom>
          <a:solidFill>
            <a:schemeClr val="bg2"/>
          </a:solidFill>
          <a:ln>
            <a:noFill/>
          </a:ln>
        </p:spPr>
        <p:txBody>
          <a:bodyPr/>
          <a:lstStyle/>
          <a:p>
            <a:endParaRPr lang="zh-CN" altLang="en-US"/>
          </a:p>
        </p:txBody>
      </p:sp>
      <p:sp>
        <p:nvSpPr>
          <p:cNvPr id="50" name="Freeform 40"/>
          <p:cNvSpPr>
            <a:spLocks noEditPoints="1" noChangeArrowheads="1"/>
          </p:cNvSpPr>
          <p:nvPr/>
        </p:nvSpPr>
        <p:spPr bwMode="auto">
          <a:xfrm>
            <a:off x="7712720" y="2139951"/>
            <a:ext cx="284162" cy="498475"/>
          </a:xfrm>
          <a:custGeom>
            <a:avLst/>
            <a:gdLst>
              <a:gd name="T0" fmla="*/ 250511 w 76"/>
              <a:gd name="T1" fmla="*/ 0 h 133"/>
              <a:gd name="T2" fmla="*/ 29912 w 76"/>
              <a:gd name="T3" fmla="*/ 3748 h 133"/>
              <a:gd name="T4" fmla="*/ 0 w 76"/>
              <a:gd name="T5" fmla="*/ 33731 h 133"/>
              <a:gd name="T6" fmla="*/ 3739 w 76"/>
              <a:gd name="T7" fmla="*/ 468492 h 133"/>
              <a:gd name="T8" fmla="*/ 33651 w 76"/>
              <a:gd name="T9" fmla="*/ 498475 h 133"/>
              <a:gd name="T10" fmla="*/ 254250 w 76"/>
              <a:gd name="T11" fmla="*/ 494727 h 133"/>
              <a:gd name="T12" fmla="*/ 284162 w 76"/>
              <a:gd name="T13" fmla="*/ 464744 h 133"/>
              <a:gd name="T14" fmla="*/ 280423 w 76"/>
              <a:gd name="T15" fmla="*/ 33731 h 133"/>
              <a:gd name="T16" fmla="*/ 250511 w 76"/>
              <a:gd name="T17" fmla="*/ 0 h 133"/>
              <a:gd name="T18" fmla="*/ 93474 w 76"/>
              <a:gd name="T19" fmla="*/ 37479 h 133"/>
              <a:gd name="T20" fmla="*/ 186949 w 76"/>
              <a:gd name="T21" fmla="*/ 37479 h 133"/>
              <a:gd name="T22" fmla="*/ 186949 w 76"/>
              <a:gd name="T23" fmla="*/ 48723 h 133"/>
              <a:gd name="T24" fmla="*/ 93474 w 76"/>
              <a:gd name="T25" fmla="*/ 48723 h 133"/>
              <a:gd name="T26" fmla="*/ 93474 w 76"/>
              <a:gd name="T27" fmla="*/ 37479 h 133"/>
              <a:gd name="T28" fmla="*/ 145820 w 76"/>
              <a:gd name="T29" fmla="*/ 475987 h 133"/>
              <a:gd name="T30" fmla="*/ 127125 w 76"/>
              <a:gd name="T31" fmla="*/ 460996 h 133"/>
              <a:gd name="T32" fmla="*/ 145820 w 76"/>
              <a:gd name="T33" fmla="*/ 442256 h 133"/>
              <a:gd name="T34" fmla="*/ 160776 w 76"/>
              <a:gd name="T35" fmla="*/ 460996 h 133"/>
              <a:gd name="T36" fmla="*/ 145820 w 76"/>
              <a:gd name="T37" fmla="*/ 475987 h 133"/>
              <a:gd name="T38" fmla="*/ 261728 w 76"/>
              <a:gd name="T39" fmla="*/ 416020 h 133"/>
              <a:gd name="T40" fmla="*/ 26173 w 76"/>
              <a:gd name="T41" fmla="*/ 416020 h 133"/>
              <a:gd name="T42" fmla="*/ 22434 w 76"/>
              <a:gd name="T43" fmla="*/ 82455 h 133"/>
              <a:gd name="T44" fmla="*/ 257989 w 76"/>
              <a:gd name="T45" fmla="*/ 78707 h 133"/>
              <a:gd name="T46" fmla="*/ 261728 w 76"/>
              <a:gd name="T47" fmla="*/ 416020 h 1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133"/>
              <a:gd name="T74" fmla="*/ 76 w 76"/>
              <a:gd name="T75" fmla="*/ 133 h 1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133">
                <a:moveTo>
                  <a:pt x="67" y="0"/>
                </a:moveTo>
                <a:cubicBezTo>
                  <a:pt x="8" y="1"/>
                  <a:pt x="8" y="1"/>
                  <a:pt x="8" y="1"/>
                </a:cubicBezTo>
                <a:cubicBezTo>
                  <a:pt x="3" y="1"/>
                  <a:pt x="0" y="5"/>
                  <a:pt x="0" y="9"/>
                </a:cubicBezTo>
                <a:cubicBezTo>
                  <a:pt x="1" y="125"/>
                  <a:pt x="1" y="125"/>
                  <a:pt x="1" y="125"/>
                </a:cubicBezTo>
                <a:cubicBezTo>
                  <a:pt x="1" y="129"/>
                  <a:pt x="5" y="133"/>
                  <a:pt x="9" y="133"/>
                </a:cubicBezTo>
                <a:cubicBezTo>
                  <a:pt x="68" y="132"/>
                  <a:pt x="68" y="132"/>
                  <a:pt x="68" y="132"/>
                </a:cubicBezTo>
                <a:cubicBezTo>
                  <a:pt x="73" y="132"/>
                  <a:pt x="76" y="129"/>
                  <a:pt x="76" y="124"/>
                </a:cubicBezTo>
                <a:cubicBezTo>
                  <a:pt x="75" y="9"/>
                  <a:pt x="75" y="9"/>
                  <a:pt x="75" y="9"/>
                </a:cubicBezTo>
                <a:cubicBezTo>
                  <a:pt x="75" y="4"/>
                  <a:pt x="71" y="0"/>
                  <a:pt x="67" y="0"/>
                </a:cubicBezTo>
                <a:close/>
                <a:moveTo>
                  <a:pt x="25" y="10"/>
                </a:moveTo>
                <a:cubicBezTo>
                  <a:pt x="50" y="10"/>
                  <a:pt x="50" y="10"/>
                  <a:pt x="50" y="10"/>
                </a:cubicBezTo>
                <a:cubicBezTo>
                  <a:pt x="50" y="13"/>
                  <a:pt x="50" y="13"/>
                  <a:pt x="50" y="13"/>
                </a:cubicBezTo>
                <a:cubicBezTo>
                  <a:pt x="25" y="13"/>
                  <a:pt x="25" y="13"/>
                  <a:pt x="25" y="13"/>
                </a:cubicBezTo>
                <a:lnTo>
                  <a:pt x="25" y="10"/>
                </a:lnTo>
                <a:close/>
                <a:moveTo>
                  <a:pt x="39" y="127"/>
                </a:moveTo>
                <a:cubicBezTo>
                  <a:pt x="36" y="128"/>
                  <a:pt x="34" y="125"/>
                  <a:pt x="34" y="123"/>
                </a:cubicBezTo>
                <a:cubicBezTo>
                  <a:pt x="34" y="120"/>
                  <a:pt x="36" y="118"/>
                  <a:pt x="39" y="118"/>
                </a:cubicBezTo>
                <a:cubicBezTo>
                  <a:pt x="41" y="118"/>
                  <a:pt x="43" y="120"/>
                  <a:pt x="43" y="123"/>
                </a:cubicBezTo>
                <a:cubicBezTo>
                  <a:pt x="43" y="125"/>
                  <a:pt x="41" y="127"/>
                  <a:pt x="39" y="127"/>
                </a:cubicBezTo>
                <a:close/>
                <a:moveTo>
                  <a:pt x="70" y="111"/>
                </a:moveTo>
                <a:cubicBezTo>
                  <a:pt x="7" y="111"/>
                  <a:pt x="7" y="111"/>
                  <a:pt x="7" y="111"/>
                </a:cubicBezTo>
                <a:cubicBezTo>
                  <a:pt x="6" y="22"/>
                  <a:pt x="6" y="22"/>
                  <a:pt x="6" y="22"/>
                </a:cubicBezTo>
                <a:cubicBezTo>
                  <a:pt x="69" y="21"/>
                  <a:pt x="69" y="21"/>
                  <a:pt x="69" y="21"/>
                </a:cubicBezTo>
                <a:lnTo>
                  <a:pt x="70" y="111"/>
                </a:lnTo>
                <a:close/>
              </a:path>
            </a:pathLst>
          </a:custGeom>
          <a:solidFill>
            <a:schemeClr val="tx1"/>
          </a:solidFill>
          <a:ln>
            <a:noFill/>
          </a:ln>
        </p:spPr>
        <p:txBody>
          <a:bodyPr/>
          <a:lstStyle/>
          <a:p>
            <a:endParaRPr lang="zh-CN" altLang="en-US"/>
          </a:p>
        </p:txBody>
      </p:sp>
      <p:sp>
        <p:nvSpPr>
          <p:cNvPr id="51" name="Freeform 41"/>
          <p:cNvSpPr>
            <a:spLocks noChangeArrowheads="1"/>
          </p:cNvSpPr>
          <p:nvPr/>
        </p:nvSpPr>
        <p:spPr bwMode="auto">
          <a:xfrm>
            <a:off x="6064895" y="2381250"/>
            <a:ext cx="322262" cy="674688"/>
          </a:xfrm>
          <a:custGeom>
            <a:avLst/>
            <a:gdLst>
              <a:gd name="T0" fmla="*/ 243570 w 86"/>
              <a:gd name="T1" fmla="*/ 0 h 180"/>
              <a:gd name="T2" fmla="*/ 82439 w 86"/>
              <a:gd name="T3" fmla="*/ 0 h 180"/>
              <a:gd name="T4" fmla="*/ 0 w 86"/>
              <a:gd name="T5" fmla="*/ 67469 h 180"/>
              <a:gd name="T6" fmla="*/ 0 w 86"/>
              <a:gd name="T7" fmla="*/ 67469 h 180"/>
              <a:gd name="T8" fmla="*/ 0 w 86"/>
              <a:gd name="T9" fmla="*/ 78714 h 180"/>
              <a:gd name="T10" fmla="*/ 3747 w 86"/>
              <a:gd name="T11" fmla="*/ 303610 h 180"/>
              <a:gd name="T12" fmla="*/ 29978 w 86"/>
              <a:gd name="T13" fmla="*/ 329847 h 180"/>
              <a:gd name="T14" fmla="*/ 56208 w 86"/>
              <a:gd name="T15" fmla="*/ 303610 h 180"/>
              <a:gd name="T16" fmla="*/ 52461 w 86"/>
              <a:gd name="T17" fmla="*/ 108700 h 180"/>
              <a:gd name="T18" fmla="*/ 78692 w 86"/>
              <a:gd name="T19" fmla="*/ 108700 h 180"/>
              <a:gd name="T20" fmla="*/ 78692 w 86"/>
              <a:gd name="T21" fmla="*/ 296113 h 180"/>
              <a:gd name="T22" fmla="*/ 78692 w 86"/>
              <a:gd name="T23" fmla="*/ 303610 h 180"/>
              <a:gd name="T24" fmla="*/ 82439 w 86"/>
              <a:gd name="T25" fmla="*/ 637205 h 180"/>
              <a:gd name="T26" fmla="*/ 119911 w 86"/>
              <a:gd name="T27" fmla="*/ 674688 h 180"/>
              <a:gd name="T28" fmla="*/ 157384 w 86"/>
              <a:gd name="T29" fmla="*/ 637205 h 180"/>
              <a:gd name="T30" fmla="*/ 153637 w 86"/>
              <a:gd name="T31" fmla="*/ 341092 h 180"/>
              <a:gd name="T32" fmla="*/ 172373 w 86"/>
              <a:gd name="T33" fmla="*/ 341092 h 180"/>
              <a:gd name="T34" fmla="*/ 176120 w 86"/>
              <a:gd name="T35" fmla="*/ 637205 h 180"/>
              <a:gd name="T36" fmla="*/ 213592 w 86"/>
              <a:gd name="T37" fmla="*/ 674688 h 180"/>
              <a:gd name="T38" fmla="*/ 247317 w 86"/>
              <a:gd name="T39" fmla="*/ 633457 h 180"/>
              <a:gd name="T40" fmla="*/ 247317 w 86"/>
              <a:gd name="T41" fmla="*/ 292365 h 180"/>
              <a:gd name="T42" fmla="*/ 247317 w 86"/>
              <a:gd name="T43" fmla="*/ 292365 h 180"/>
              <a:gd name="T44" fmla="*/ 243570 w 86"/>
              <a:gd name="T45" fmla="*/ 108700 h 180"/>
              <a:gd name="T46" fmla="*/ 262306 w 86"/>
              <a:gd name="T47" fmla="*/ 108700 h 180"/>
              <a:gd name="T48" fmla="*/ 266054 w 86"/>
              <a:gd name="T49" fmla="*/ 303610 h 180"/>
              <a:gd name="T50" fmla="*/ 296031 w 86"/>
              <a:gd name="T51" fmla="*/ 329847 h 180"/>
              <a:gd name="T52" fmla="*/ 322262 w 86"/>
              <a:gd name="T53" fmla="*/ 299861 h 180"/>
              <a:gd name="T54" fmla="*/ 322262 w 86"/>
              <a:gd name="T55" fmla="*/ 74965 h 180"/>
              <a:gd name="T56" fmla="*/ 322262 w 86"/>
              <a:gd name="T57" fmla="*/ 67469 h 180"/>
              <a:gd name="T58" fmla="*/ 322262 w 86"/>
              <a:gd name="T59" fmla="*/ 59972 h 180"/>
              <a:gd name="T60" fmla="*/ 243570 w 86"/>
              <a:gd name="T61" fmla="*/ 0 h 1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6"/>
              <a:gd name="T94" fmla="*/ 0 h 180"/>
              <a:gd name="T95" fmla="*/ 86 w 86"/>
              <a:gd name="T96" fmla="*/ 180 h 1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6" h="180">
                <a:moveTo>
                  <a:pt x="65" y="0"/>
                </a:moveTo>
                <a:cubicBezTo>
                  <a:pt x="22" y="0"/>
                  <a:pt x="22" y="0"/>
                  <a:pt x="22" y="0"/>
                </a:cubicBezTo>
                <a:cubicBezTo>
                  <a:pt x="6" y="0"/>
                  <a:pt x="0" y="13"/>
                  <a:pt x="0" y="18"/>
                </a:cubicBezTo>
                <a:cubicBezTo>
                  <a:pt x="0" y="18"/>
                  <a:pt x="0" y="18"/>
                  <a:pt x="0" y="18"/>
                </a:cubicBezTo>
                <a:cubicBezTo>
                  <a:pt x="0" y="21"/>
                  <a:pt x="0" y="21"/>
                  <a:pt x="0" y="21"/>
                </a:cubicBezTo>
                <a:cubicBezTo>
                  <a:pt x="1" y="81"/>
                  <a:pt x="1" y="81"/>
                  <a:pt x="1" y="81"/>
                </a:cubicBezTo>
                <a:cubicBezTo>
                  <a:pt x="1" y="85"/>
                  <a:pt x="4" y="88"/>
                  <a:pt x="8" y="88"/>
                </a:cubicBezTo>
                <a:cubicBezTo>
                  <a:pt x="12" y="88"/>
                  <a:pt x="15" y="85"/>
                  <a:pt x="15" y="81"/>
                </a:cubicBezTo>
                <a:cubicBezTo>
                  <a:pt x="14" y="29"/>
                  <a:pt x="14" y="29"/>
                  <a:pt x="14" y="29"/>
                </a:cubicBezTo>
                <a:cubicBezTo>
                  <a:pt x="21" y="29"/>
                  <a:pt x="21" y="29"/>
                  <a:pt x="21" y="29"/>
                </a:cubicBezTo>
                <a:cubicBezTo>
                  <a:pt x="21" y="79"/>
                  <a:pt x="21" y="79"/>
                  <a:pt x="21" y="79"/>
                </a:cubicBezTo>
                <a:cubicBezTo>
                  <a:pt x="21" y="80"/>
                  <a:pt x="21" y="80"/>
                  <a:pt x="21" y="81"/>
                </a:cubicBezTo>
                <a:cubicBezTo>
                  <a:pt x="22" y="170"/>
                  <a:pt x="22" y="170"/>
                  <a:pt x="22" y="170"/>
                </a:cubicBezTo>
                <a:cubicBezTo>
                  <a:pt x="22" y="176"/>
                  <a:pt x="27" y="180"/>
                  <a:pt x="32" y="180"/>
                </a:cubicBezTo>
                <a:cubicBezTo>
                  <a:pt x="37" y="180"/>
                  <a:pt x="42" y="175"/>
                  <a:pt x="42" y="170"/>
                </a:cubicBezTo>
                <a:cubicBezTo>
                  <a:pt x="41" y="91"/>
                  <a:pt x="41" y="91"/>
                  <a:pt x="41" y="91"/>
                </a:cubicBezTo>
                <a:cubicBezTo>
                  <a:pt x="46" y="91"/>
                  <a:pt x="46" y="91"/>
                  <a:pt x="46" y="91"/>
                </a:cubicBezTo>
                <a:cubicBezTo>
                  <a:pt x="47" y="170"/>
                  <a:pt x="47" y="170"/>
                  <a:pt x="47" y="170"/>
                </a:cubicBezTo>
                <a:cubicBezTo>
                  <a:pt x="47" y="175"/>
                  <a:pt x="51" y="180"/>
                  <a:pt x="57" y="180"/>
                </a:cubicBezTo>
                <a:cubicBezTo>
                  <a:pt x="62" y="180"/>
                  <a:pt x="67" y="175"/>
                  <a:pt x="66" y="169"/>
                </a:cubicBezTo>
                <a:cubicBezTo>
                  <a:pt x="66" y="78"/>
                  <a:pt x="66" y="78"/>
                  <a:pt x="66" y="78"/>
                </a:cubicBezTo>
                <a:cubicBezTo>
                  <a:pt x="66" y="78"/>
                  <a:pt x="66" y="78"/>
                  <a:pt x="66" y="78"/>
                </a:cubicBezTo>
                <a:cubicBezTo>
                  <a:pt x="65" y="29"/>
                  <a:pt x="65" y="29"/>
                  <a:pt x="65" y="29"/>
                </a:cubicBezTo>
                <a:cubicBezTo>
                  <a:pt x="70" y="29"/>
                  <a:pt x="70" y="29"/>
                  <a:pt x="70" y="29"/>
                </a:cubicBezTo>
                <a:cubicBezTo>
                  <a:pt x="71" y="81"/>
                  <a:pt x="71" y="81"/>
                  <a:pt x="71" y="81"/>
                </a:cubicBezTo>
                <a:cubicBezTo>
                  <a:pt x="71" y="84"/>
                  <a:pt x="74" y="88"/>
                  <a:pt x="79" y="88"/>
                </a:cubicBezTo>
                <a:cubicBezTo>
                  <a:pt x="83" y="88"/>
                  <a:pt x="86" y="84"/>
                  <a:pt x="86" y="80"/>
                </a:cubicBezTo>
                <a:cubicBezTo>
                  <a:pt x="86" y="20"/>
                  <a:pt x="86" y="20"/>
                  <a:pt x="86" y="20"/>
                </a:cubicBezTo>
                <a:cubicBezTo>
                  <a:pt x="86" y="18"/>
                  <a:pt x="86" y="18"/>
                  <a:pt x="86" y="18"/>
                </a:cubicBezTo>
                <a:cubicBezTo>
                  <a:pt x="86" y="16"/>
                  <a:pt x="86" y="16"/>
                  <a:pt x="86" y="16"/>
                </a:cubicBezTo>
                <a:cubicBezTo>
                  <a:pt x="86" y="11"/>
                  <a:pt x="78" y="0"/>
                  <a:pt x="65" y="0"/>
                </a:cubicBezTo>
                <a:close/>
              </a:path>
            </a:pathLst>
          </a:custGeom>
          <a:solidFill>
            <a:srgbClr val="584F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2" name="Freeform 42"/>
          <p:cNvSpPr>
            <a:spLocks noChangeArrowheads="1"/>
          </p:cNvSpPr>
          <p:nvPr/>
        </p:nvSpPr>
        <p:spPr bwMode="auto">
          <a:xfrm>
            <a:off x="6158559" y="2238376"/>
            <a:ext cx="131763" cy="131763"/>
          </a:xfrm>
          <a:custGeom>
            <a:avLst/>
            <a:gdLst>
              <a:gd name="T0" fmla="*/ 67764 w 35"/>
              <a:gd name="T1" fmla="*/ 131763 h 35"/>
              <a:gd name="T2" fmla="*/ 131763 w 35"/>
              <a:gd name="T3" fmla="*/ 63999 h 35"/>
              <a:gd name="T4" fmla="*/ 63999 w 35"/>
              <a:gd name="T5" fmla="*/ 0 h 35"/>
              <a:gd name="T6" fmla="*/ 0 w 35"/>
              <a:gd name="T7" fmla="*/ 67764 h 35"/>
              <a:gd name="T8" fmla="*/ 67764 w 35"/>
              <a:gd name="T9" fmla="*/ 131763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18" y="35"/>
                </a:moveTo>
                <a:cubicBezTo>
                  <a:pt x="27" y="34"/>
                  <a:pt x="35" y="27"/>
                  <a:pt x="35" y="17"/>
                </a:cubicBezTo>
                <a:cubicBezTo>
                  <a:pt x="35" y="8"/>
                  <a:pt x="27" y="0"/>
                  <a:pt x="17" y="0"/>
                </a:cubicBezTo>
                <a:cubicBezTo>
                  <a:pt x="8" y="1"/>
                  <a:pt x="0" y="8"/>
                  <a:pt x="0" y="18"/>
                </a:cubicBezTo>
                <a:cubicBezTo>
                  <a:pt x="1" y="27"/>
                  <a:pt x="8" y="35"/>
                  <a:pt x="18" y="35"/>
                </a:cubicBezTo>
                <a:close/>
              </a:path>
            </a:pathLst>
          </a:custGeom>
          <a:solidFill>
            <a:srgbClr val="584F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53" name="TextBox 682"/>
          <p:cNvSpPr>
            <a:spLocks noChangeArrowheads="1"/>
          </p:cNvSpPr>
          <p:nvPr/>
        </p:nvSpPr>
        <p:spPr bwMode="auto">
          <a:xfrm>
            <a:off x="1089950" y="1917700"/>
            <a:ext cx="5661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27%</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4" name="TextBox 682"/>
          <p:cNvSpPr>
            <a:spLocks noChangeArrowheads="1"/>
          </p:cNvSpPr>
          <p:nvPr/>
        </p:nvSpPr>
        <p:spPr bwMode="auto">
          <a:xfrm>
            <a:off x="1844383" y="2025650"/>
            <a:ext cx="4892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16%</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5" name="TextBox 682"/>
          <p:cNvSpPr>
            <a:spLocks noChangeArrowheads="1"/>
          </p:cNvSpPr>
          <p:nvPr/>
        </p:nvSpPr>
        <p:spPr bwMode="auto">
          <a:xfrm>
            <a:off x="2082171" y="2466976"/>
            <a:ext cx="394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dirty="0">
                <a:solidFill>
                  <a:schemeClr val="accent2"/>
                </a:solidFill>
                <a:latin typeface="方正中等线简体" panose="03000509000000000000" pitchFamily="65" charset="-122"/>
                <a:ea typeface="方正中等线简体" panose="03000509000000000000" pitchFamily="65" charset="-122"/>
              </a:rPr>
              <a:t>6%</a:t>
            </a:r>
            <a:endParaRPr lang="zh-CN" altLang="en-US" sz="1400" dirty="0">
              <a:solidFill>
                <a:schemeClr val="accent2"/>
              </a:solidFill>
              <a:latin typeface="方正中等线简体" panose="03000509000000000000" pitchFamily="65" charset="-122"/>
              <a:ea typeface="方正中等线简体" panose="03000509000000000000" pitchFamily="65" charset="-122"/>
            </a:endParaRPr>
          </a:p>
        </p:txBody>
      </p:sp>
      <p:sp>
        <p:nvSpPr>
          <p:cNvPr id="56" name="TextBox 682"/>
          <p:cNvSpPr>
            <a:spLocks noChangeArrowheads="1"/>
          </p:cNvSpPr>
          <p:nvPr/>
        </p:nvSpPr>
        <p:spPr bwMode="auto">
          <a:xfrm>
            <a:off x="2039294" y="2682876"/>
            <a:ext cx="3978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accent2"/>
                </a:solidFill>
                <a:latin typeface="方正中等线简体" panose="03000509000000000000" pitchFamily="65" charset="-122"/>
                <a:ea typeface="方正中等线简体" panose="03000509000000000000" pitchFamily="65" charset="-122"/>
              </a:rPr>
              <a:t>3%</a:t>
            </a:r>
            <a:endParaRPr lang="zh-CN" altLang="en-US" sz="1400">
              <a:solidFill>
                <a:schemeClr val="accent2"/>
              </a:solidFill>
              <a:latin typeface="方正中等线简体" panose="03000509000000000000" pitchFamily="65" charset="-122"/>
              <a:ea typeface="方正中等线简体" panose="03000509000000000000" pitchFamily="65" charset="-122"/>
            </a:endParaRPr>
          </a:p>
        </p:txBody>
      </p:sp>
      <p:sp>
        <p:nvSpPr>
          <p:cNvPr id="57" name="TextBox 682"/>
          <p:cNvSpPr>
            <a:spLocks noChangeArrowheads="1"/>
          </p:cNvSpPr>
          <p:nvPr/>
        </p:nvSpPr>
        <p:spPr bwMode="auto">
          <a:xfrm>
            <a:off x="1217752" y="3028950"/>
            <a:ext cx="5645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00">
                <a:solidFill>
                  <a:schemeClr val="accent2"/>
                </a:solidFill>
                <a:latin typeface="方正中等线简体" panose="03000509000000000000" pitchFamily="65" charset="-122"/>
                <a:ea typeface="方正中等线简体" panose="03000509000000000000" pitchFamily="65" charset="-122"/>
              </a:rPr>
              <a:t>48%</a:t>
            </a:r>
            <a:endParaRPr lang="zh-CN" altLang="en-US" sz="1600">
              <a:solidFill>
                <a:schemeClr val="accent2"/>
              </a:solidFill>
              <a:latin typeface="方正中等线简体" panose="03000509000000000000" pitchFamily="65" charset="-122"/>
              <a:ea typeface="方正中等线简体" panose="03000509000000000000" pitchFamily="65" charset="-122"/>
            </a:endParaRPr>
          </a:p>
        </p:txBody>
      </p:sp>
      <p:sp>
        <p:nvSpPr>
          <p:cNvPr id="58" name="TextBox 115"/>
          <p:cNvSpPr>
            <a:spLocks noChangeArrowheads="1"/>
          </p:cNvSpPr>
          <p:nvPr/>
        </p:nvSpPr>
        <p:spPr bwMode="auto">
          <a:xfrm>
            <a:off x="6203545" y="9937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59" name="TextBox 116"/>
          <p:cNvSpPr>
            <a:spLocks noChangeArrowheads="1"/>
          </p:cNvSpPr>
          <p:nvPr/>
        </p:nvSpPr>
        <p:spPr bwMode="auto">
          <a:xfrm>
            <a:off x="7378295" y="2667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60" name="TextBox 117"/>
          <p:cNvSpPr>
            <a:spLocks noChangeArrowheads="1"/>
          </p:cNvSpPr>
          <p:nvPr/>
        </p:nvSpPr>
        <p:spPr bwMode="auto">
          <a:xfrm>
            <a:off x="4087408" y="2667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61" name="TextBox 118"/>
          <p:cNvSpPr>
            <a:spLocks noChangeArrowheads="1"/>
          </p:cNvSpPr>
          <p:nvPr/>
        </p:nvSpPr>
        <p:spPr bwMode="auto">
          <a:xfrm>
            <a:off x="6425794" y="38100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62" name="TextBox 119"/>
          <p:cNvSpPr>
            <a:spLocks noChangeArrowheads="1"/>
          </p:cNvSpPr>
          <p:nvPr/>
        </p:nvSpPr>
        <p:spPr bwMode="auto">
          <a:xfrm>
            <a:off x="1113484" y="355441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600">
                <a:solidFill>
                  <a:srgbClr val="000000"/>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p>
        </p:txBody>
      </p:sp>
      <p:sp>
        <p:nvSpPr>
          <p:cNvPr id="63" name="文本框 6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4264743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p:cTn id="32" dur="500" fill="hold"/>
                                        <p:tgtEl>
                                          <p:spTgt spid="53"/>
                                        </p:tgtEl>
                                        <p:attrNameLst>
                                          <p:attrName>ppt_w</p:attrName>
                                        </p:attrNameLst>
                                      </p:cBhvr>
                                      <p:tavLst>
                                        <p:tav tm="0">
                                          <p:val>
                                            <p:fltVal val="0"/>
                                          </p:val>
                                        </p:tav>
                                        <p:tav tm="100000">
                                          <p:val>
                                            <p:strVal val="#ppt_w"/>
                                          </p:val>
                                        </p:tav>
                                      </p:tavLst>
                                    </p:anim>
                                    <p:anim calcmode="lin" valueType="num">
                                      <p:cBhvr>
                                        <p:cTn id="33" dur="500" fill="hold"/>
                                        <p:tgtEl>
                                          <p:spTgt spid="53"/>
                                        </p:tgtEl>
                                        <p:attrNameLst>
                                          <p:attrName>ppt_h</p:attrName>
                                        </p:attrNameLst>
                                      </p:cBhvr>
                                      <p:tavLst>
                                        <p:tav tm="0">
                                          <p:val>
                                            <p:fltVal val="0"/>
                                          </p:val>
                                        </p:tav>
                                        <p:tav tm="100000">
                                          <p:val>
                                            <p:strVal val="#ppt_h"/>
                                          </p:val>
                                        </p:tav>
                                      </p:tavLst>
                                    </p:anim>
                                    <p:animEffect transition="in" filter="fade">
                                      <p:cBhvr>
                                        <p:cTn id="34" dur="500"/>
                                        <p:tgtEl>
                                          <p:spTgt spid="5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p:cTn id="37" dur="500" fill="hold"/>
                                        <p:tgtEl>
                                          <p:spTgt spid="54"/>
                                        </p:tgtEl>
                                        <p:attrNameLst>
                                          <p:attrName>ppt_w</p:attrName>
                                        </p:attrNameLst>
                                      </p:cBhvr>
                                      <p:tavLst>
                                        <p:tav tm="0">
                                          <p:val>
                                            <p:fltVal val="0"/>
                                          </p:val>
                                        </p:tav>
                                        <p:tav tm="100000">
                                          <p:val>
                                            <p:strVal val="#ppt_w"/>
                                          </p:val>
                                        </p:tav>
                                      </p:tavLst>
                                    </p:anim>
                                    <p:anim calcmode="lin" valueType="num">
                                      <p:cBhvr>
                                        <p:cTn id="38" dur="500" fill="hold"/>
                                        <p:tgtEl>
                                          <p:spTgt spid="54"/>
                                        </p:tgtEl>
                                        <p:attrNameLst>
                                          <p:attrName>ppt_h</p:attrName>
                                        </p:attrNameLst>
                                      </p:cBhvr>
                                      <p:tavLst>
                                        <p:tav tm="0">
                                          <p:val>
                                            <p:fltVal val="0"/>
                                          </p:val>
                                        </p:tav>
                                        <p:tav tm="100000">
                                          <p:val>
                                            <p:strVal val="#ppt_h"/>
                                          </p:val>
                                        </p:tav>
                                      </p:tavLst>
                                    </p:anim>
                                    <p:animEffect transition="in" filter="fade">
                                      <p:cBhvr>
                                        <p:cTn id="39" dur="500"/>
                                        <p:tgtEl>
                                          <p:spTgt spid="5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ppt_w</p:attrName>
                                        </p:attrNameLst>
                                      </p:cBhvr>
                                      <p:tavLst>
                                        <p:tav tm="0">
                                          <p:val>
                                            <p:fltVal val="0"/>
                                          </p:val>
                                        </p:tav>
                                        <p:tav tm="100000">
                                          <p:val>
                                            <p:strVal val="#ppt_w"/>
                                          </p:val>
                                        </p:tav>
                                      </p:tavLst>
                                    </p:anim>
                                    <p:anim calcmode="lin" valueType="num">
                                      <p:cBhvr>
                                        <p:cTn id="43" dur="500" fill="hold"/>
                                        <p:tgtEl>
                                          <p:spTgt spid="55"/>
                                        </p:tgtEl>
                                        <p:attrNameLst>
                                          <p:attrName>ppt_h</p:attrName>
                                        </p:attrNameLst>
                                      </p:cBhvr>
                                      <p:tavLst>
                                        <p:tav tm="0">
                                          <p:val>
                                            <p:fltVal val="0"/>
                                          </p:val>
                                        </p:tav>
                                        <p:tav tm="100000">
                                          <p:val>
                                            <p:strVal val="#ppt_h"/>
                                          </p:val>
                                        </p:tav>
                                      </p:tavLst>
                                    </p:anim>
                                    <p:animEffect transition="in" filter="fade">
                                      <p:cBhvr>
                                        <p:cTn id="44" dur="500"/>
                                        <p:tgtEl>
                                          <p:spTgt spid="5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ppt_w</p:attrName>
                                        </p:attrNameLst>
                                      </p:cBhvr>
                                      <p:tavLst>
                                        <p:tav tm="0">
                                          <p:val>
                                            <p:fltVal val="0"/>
                                          </p:val>
                                        </p:tav>
                                        <p:tav tm="100000">
                                          <p:val>
                                            <p:strVal val="#ppt_w"/>
                                          </p:val>
                                        </p:tav>
                                      </p:tavLst>
                                    </p:anim>
                                    <p:anim calcmode="lin" valueType="num">
                                      <p:cBhvr>
                                        <p:cTn id="48" dur="500" fill="hold"/>
                                        <p:tgtEl>
                                          <p:spTgt spid="56"/>
                                        </p:tgtEl>
                                        <p:attrNameLst>
                                          <p:attrName>ppt_h</p:attrName>
                                        </p:attrNameLst>
                                      </p:cBhvr>
                                      <p:tavLst>
                                        <p:tav tm="0">
                                          <p:val>
                                            <p:fltVal val="0"/>
                                          </p:val>
                                        </p:tav>
                                        <p:tav tm="100000">
                                          <p:val>
                                            <p:strVal val="#ppt_h"/>
                                          </p:val>
                                        </p:tav>
                                      </p:tavLst>
                                    </p:anim>
                                    <p:animEffect transition="in" filter="fade">
                                      <p:cBhvr>
                                        <p:cTn id="49" dur="500"/>
                                        <p:tgtEl>
                                          <p:spTgt spid="5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p:cTn id="52" dur="500" fill="hold"/>
                                        <p:tgtEl>
                                          <p:spTgt spid="57"/>
                                        </p:tgtEl>
                                        <p:attrNameLst>
                                          <p:attrName>ppt_w</p:attrName>
                                        </p:attrNameLst>
                                      </p:cBhvr>
                                      <p:tavLst>
                                        <p:tav tm="0">
                                          <p:val>
                                            <p:fltVal val="0"/>
                                          </p:val>
                                        </p:tav>
                                        <p:tav tm="100000">
                                          <p:val>
                                            <p:strVal val="#ppt_w"/>
                                          </p:val>
                                        </p:tav>
                                      </p:tavLst>
                                    </p:anim>
                                    <p:anim calcmode="lin" valueType="num">
                                      <p:cBhvr>
                                        <p:cTn id="53" dur="500" fill="hold"/>
                                        <p:tgtEl>
                                          <p:spTgt spid="57"/>
                                        </p:tgtEl>
                                        <p:attrNameLst>
                                          <p:attrName>ppt_h</p:attrName>
                                        </p:attrNameLst>
                                      </p:cBhvr>
                                      <p:tavLst>
                                        <p:tav tm="0">
                                          <p:val>
                                            <p:fltVal val="0"/>
                                          </p:val>
                                        </p:tav>
                                        <p:tav tm="100000">
                                          <p:val>
                                            <p:strVal val="#ppt_h"/>
                                          </p:val>
                                        </p:tav>
                                      </p:tavLst>
                                    </p:anim>
                                    <p:animEffect transition="in" filter="fade">
                                      <p:cBhvr>
                                        <p:cTn id="54" dur="500"/>
                                        <p:tgtEl>
                                          <p:spTgt spid="5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anim calcmode="lin" valueType="num">
                                      <p:cBhvr>
                                        <p:cTn id="60" dur="500" fill="hold"/>
                                        <p:tgtEl>
                                          <p:spTgt spid="62"/>
                                        </p:tgtEl>
                                        <p:attrNameLst>
                                          <p:attrName>ppt_x</p:attrName>
                                        </p:attrNameLst>
                                      </p:cBhvr>
                                      <p:tavLst>
                                        <p:tav tm="0">
                                          <p:val>
                                            <p:strVal val="#ppt_x"/>
                                          </p:val>
                                        </p:tav>
                                        <p:tav tm="100000">
                                          <p:val>
                                            <p:strVal val="#ppt_x"/>
                                          </p:val>
                                        </p:tav>
                                      </p:tavLst>
                                    </p:anim>
                                    <p:anim calcmode="lin" valueType="num">
                                      <p:cBhvr>
                                        <p:cTn id="61"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500"/>
                                        <p:tgtEl>
                                          <p:spTgt spid="37"/>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500" fill="hold"/>
                                        <p:tgtEl>
                                          <p:spTgt spid="39"/>
                                        </p:tgtEl>
                                        <p:attrNameLst>
                                          <p:attrName>ppt_w</p:attrName>
                                        </p:attrNameLst>
                                      </p:cBhvr>
                                      <p:tavLst>
                                        <p:tav tm="0">
                                          <p:val>
                                            <p:fltVal val="0"/>
                                          </p:val>
                                        </p:tav>
                                        <p:tav tm="100000">
                                          <p:val>
                                            <p:strVal val="#ppt_w"/>
                                          </p:val>
                                        </p:tav>
                                      </p:tavLst>
                                    </p:anim>
                                    <p:anim calcmode="lin" valueType="num">
                                      <p:cBhvr>
                                        <p:cTn id="75" dur="500" fill="hold"/>
                                        <p:tgtEl>
                                          <p:spTgt spid="39"/>
                                        </p:tgtEl>
                                        <p:attrNameLst>
                                          <p:attrName>ppt_h</p:attrName>
                                        </p:attrNameLst>
                                      </p:cBhvr>
                                      <p:tavLst>
                                        <p:tav tm="0">
                                          <p:val>
                                            <p:fltVal val="0"/>
                                          </p:val>
                                        </p:tav>
                                        <p:tav tm="100000">
                                          <p:val>
                                            <p:strVal val="#ppt_h"/>
                                          </p:val>
                                        </p:tav>
                                      </p:tavLst>
                                    </p:anim>
                                    <p:animEffect transition="in" filter="fade">
                                      <p:cBhvr>
                                        <p:cTn id="76" dur="500"/>
                                        <p:tgtEl>
                                          <p:spTgt spid="39"/>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animEffect transition="in" filter="fade">
                                      <p:cBhvr>
                                        <p:cTn id="81" dur="500"/>
                                        <p:tgtEl>
                                          <p:spTgt spid="40"/>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p:cTn id="84" dur="500" fill="hold"/>
                                        <p:tgtEl>
                                          <p:spTgt spid="41"/>
                                        </p:tgtEl>
                                        <p:attrNameLst>
                                          <p:attrName>ppt_w</p:attrName>
                                        </p:attrNameLst>
                                      </p:cBhvr>
                                      <p:tavLst>
                                        <p:tav tm="0">
                                          <p:val>
                                            <p:fltVal val="0"/>
                                          </p:val>
                                        </p:tav>
                                        <p:tav tm="100000">
                                          <p:val>
                                            <p:strVal val="#ppt_w"/>
                                          </p:val>
                                        </p:tav>
                                      </p:tavLst>
                                    </p:anim>
                                    <p:anim calcmode="lin" valueType="num">
                                      <p:cBhvr>
                                        <p:cTn id="85" dur="500" fill="hold"/>
                                        <p:tgtEl>
                                          <p:spTgt spid="41"/>
                                        </p:tgtEl>
                                        <p:attrNameLst>
                                          <p:attrName>ppt_h</p:attrName>
                                        </p:attrNameLst>
                                      </p:cBhvr>
                                      <p:tavLst>
                                        <p:tav tm="0">
                                          <p:val>
                                            <p:fltVal val="0"/>
                                          </p:val>
                                        </p:tav>
                                        <p:tav tm="100000">
                                          <p:val>
                                            <p:strVal val="#ppt_h"/>
                                          </p:val>
                                        </p:tav>
                                      </p:tavLst>
                                    </p:anim>
                                    <p:animEffect transition="in" filter="fade">
                                      <p:cBhvr>
                                        <p:cTn id="86" dur="500"/>
                                        <p:tgtEl>
                                          <p:spTgt spid="41"/>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p:cTn id="89" dur="500" fill="hold"/>
                                        <p:tgtEl>
                                          <p:spTgt spid="42"/>
                                        </p:tgtEl>
                                        <p:attrNameLst>
                                          <p:attrName>ppt_w</p:attrName>
                                        </p:attrNameLst>
                                      </p:cBhvr>
                                      <p:tavLst>
                                        <p:tav tm="0">
                                          <p:val>
                                            <p:fltVal val="0"/>
                                          </p:val>
                                        </p:tav>
                                        <p:tav tm="100000">
                                          <p:val>
                                            <p:strVal val="#ppt_w"/>
                                          </p:val>
                                        </p:tav>
                                      </p:tavLst>
                                    </p:anim>
                                    <p:anim calcmode="lin" valueType="num">
                                      <p:cBhvr>
                                        <p:cTn id="90" dur="500" fill="hold"/>
                                        <p:tgtEl>
                                          <p:spTgt spid="42"/>
                                        </p:tgtEl>
                                        <p:attrNameLst>
                                          <p:attrName>ppt_h</p:attrName>
                                        </p:attrNameLst>
                                      </p:cBhvr>
                                      <p:tavLst>
                                        <p:tav tm="0">
                                          <p:val>
                                            <p:fltVal val="0"/>
                                          </p:val>
                                        </p:tav>
                                        <p:tav tm="100000">
                                          <p:val>
                                            <p:strVal val="#ppt_h"/>
                                          </p:val>
                                        </p:tav>
                                      </p:tavLst>
                                    </p:anim>
                                    <p:animEffect transition="in" filter="fade">
                                      <p:cBhvr>
                                        <p:cTn id="91" dur="500"/>
                                        <p:tgtEl>
                                          <p:spTgt spid="42"/>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 calcmode="lin" valueType="num">
                                      <p:cBhvr>
                                        <p:cTn id="94" dur="500" fill="hold"/>
                                        <p:tgtEl>
                                          <p:spTgt spid="51"/>
                                        </p:tgtEl>
                                        <p:attrNameLst>
                                          <p:attrName>ppt_w</p:attrName>
                                        </p:attrNameLst>
                                      </p:cBhvr>
                                      <p:tavLst>
                                        <p:tav tm="0">
                                          <p:val>
                                            <p:fltVal val="0"/>
                                          </p:val>
                                        </p:tav>
                                        <p:tav tm="100000">
                                          <p:val>
                                            <p:strVal val="#ppt_w"/>
                                          </p:val>
                                        </p:tav>
                                      </p:tavLst>
                                    </p:anim>
                                    <p:anim calcmode="lin" valueType="num">
                                      <p:cBhvr>
                                        <p:cTn id="95" dur="500" fill="hold"/>
                                        <p:tgtEl>
                                          <p:spTgt spid="51"/>
                                        </p:tgtEl>
                                        <p:attrNameLst>
                                          <p:attrName>ppt_h</p:attrName>
                                        </p:attrNameLst>
                                      </p:cBhvr>
                                      <p:tavLst>
                                        <p:tav tm="0">
                                          <p:val>
                                            <p:fltVal val="0"/>
                                          </p:val>
                                        </p:tav>
                                        <p:tav tm="100000">
                                          <p:val>
                                            <p:strVal val="#ppt_h"/>
                                          </p:val>
                                        </p:tav>
                                      </p:tavLst>
                                    </p:anim>
                                    <p:animEffect transition="in" filter="fade">
                                      <p:cBhvr>
                                        <p:cTn id="96" dur="500"/>
                                        <p:tgtEl>
                                          <p:spTgt spid="51"/>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anim calcmode="lin" valueType="num">
                                      <p:cBhvr>
                                        <p:cTn id="99" dur="500" fill="hold"/>
                                        <p:tgtEl>
                                          <p:spTgt spid="52"/>
                                        </p:tgtEl>
                                        <p:attrNameLst>
                                          <p:attrName>ppt_w</p:attrName>
                                        </p:attrNameLst>
                                      </p:cBhvr>
                                      <p:tavLst>
                                        <p:tav tm="0">
                                          <p:val>
                                            <p:fltVal val="0"/>
                                          </p:val>
                                        </p:tav>
                                        <p:tav tm="100000">
                                          <p:val>
                                            <p:strVal val="#ppt_w"/>
                                          </p:val>
                                        </p:tav>
                                      </p:tavLst>
                                    </p:anim>
                                    <p:anim calcmode="lin" valueType="num">
                                      <p:cBhvr>
                                        <p:cTn id="100" dur="500" fill="hold"/>
                                        <p:tgtEl>
                                          <p:spTgt spid="52"/>
                                        </p:tgtEl>
                                        <p:attrNameLst>
                                          <p:attrName>ppt_h</p:attrName>
                                        </p:attrNameLst>
                                      </p:cBhvr>
                                      <p:tavLst>
                                        <p:tav tm="0">
                                          <p:val>
                                            <p:fltVal val="0"/>
                                          </p:val>
                                        </p:tav>
                                        <p:tav tm="100000">
                                          <p:val>
                                            <p:strVal val="#ppt_h"/>
                                          </p:val>
                                        </p:tav>
                                      </p:tavLst>
                                    </p:anim>
                                    <p:animEffect transition="in" filter="fade">
                                      <p:cBhvr>
                                        <p:cTn id="101" dur="500"/>
                                        <p:tgtEl>
                                          <p:spTgt spid="52"/>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p:cTn id="104" dur="500" fill="hold"/>
                                        <p:tgtEl>
                                          <p:spTgt spid="43"/>
                                        </p:tgtEl>
                                        <p:attrNameLst>
                                          <p:attrName>ppt_w</p:attrName>
                                        </p:attrNameLst>
                                      </p:cBhvr>
                                      <p:tavLst>
                                        <p:tav tm="0">
                                          <p:val>
                                            <p:fltVal val="0"/>
                                          </p:val>
                                        </p:tav>
                                        <p:tav tm="100000">
                                          <p:val>
                                            <p:strVal val="#ppt_w"/>
                                          </p:val>
                                        </p:tav>
                                      </p:tavLst>
                                    </p:anim>
                                    <p:anim calcmode="lin" valueType="num">
                                      <p:cBhvr>
                                        <p:cTn id="105" dur="500" fill="hold"/>
                                        <p:tgtEl>
                                          <p:spTgt spid="43"/>
                                        </p:tgtEl>
                                        <p:attrNameLst>
                                          <p:attrName>ppt_h</p:attrName>
                                        </p:attrNameLst>
                                      </p:cBhvr>
                                      <p:tavLst>
                                        <p:tav tm="0">
                                          <p:val>
                                            <p:fltVal val="0"/>
                                          </p:val>
                                        </p:tav>
                                        <p:tav tm="100000">
                                          <p:val>
                                            <p:strVal val="#ppt_h"/>
                                          </p:val>
                                        </p:tav>
                                      </p:tavLst>
                                    </p:anim>
                                    <p:animEffect transition="in" filter="fade">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500" fill="hold"/>
                                        <p:tgtEl>
                                          <p:spTgt spid="49"/>
                                        </p:tgtEl>
                                        <p:attrNameLst>
                                          <p:attrName>ppt_x</p:attrName>
                                        </p:attrNameLst>
                                      </p:cBhvr>
                                      <p:tavLst>
                                        <p:tav tm="0">
                                          <p:val>
                                            <p:strVal val="#ppt_x"/>
                                          </p:val>
                                        </p:tav>
                                        <p:tav tm="100000">
                                          <p:val>
                                            <p:strVal val="#ppt_x"/>
                                          </p:val>
                                        </p:tav>
                                      </p:tavLst>
                                    </p:anim>
                                    <p:anim calcmode="lin" valueType="num">
                                      <p:cBhvr additive="base">
                                        <p:cTn id="112" dur="500" fill="hold"/>
                                        <p:tgtEl>
                                          <p:spTgt spid="4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anim calcmode="lin" valueType="num">
                                      <p:cBhvr additive="base">
                                        <p:cTn id="115" dur="500" fill="hold"/>
                                        <p:tgtEl>
                                          <p:spTgt spid="58"/>
                                        </p:tgtEl>
                                        <p:attrNameLst>
                                          <p:attrName>ppt_x</p:attrName>
                                        </p:attrNameLst>
                                      </p:cBhvr>
                                      <p:tavLst>
                                        <p:tav tm="0">
                                          <p:val>
                                            <p:strVal val="#ppt_x"/>
                                          </p:val>
                                        </p:tav>
                                        <p:tav tm="100000">
                                          <p:val>
                                            <p:strVal val="#ppt_x"/>
                                          </p:val>
                                        </p:tav>
                                      </p:tavLst>
                                    </p:anim>
                                    <p:anim calcmode="lin" valueType="num">
                                      <p:cBhvr additive="base">
                                        <p:cTn id="11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50"/>
                                        </p:tgtEl>
                                        <p:attrNameLst>
                                          <p:attrName>style.visibility</p:attrName>
                                        </p:attrNameLst>
                                      </p:cBhvr>
                                      <p:to>
                                        <p:strVal val="visible"/>
                                      </p:to>
                                    </p:set>
                                    <p:anim calcmode="lin" valueType="num">
                                      <p:cBhvr additive="base">
                                        <p:cTn id="121" dur="500" fill="hold"/>
                                        <p:tgtEl>
                                          <p:spTgt spid="50"/>
                                        </p:tgtEl>
                                        <p:attrNameLst>
                                          <p:attrName>ppt_x</p:attrName>
                                        </p:attrNameLst>
                                      </p:cBhvr>
                                      <p:tavLst>
                                        <p:tav tm="0">
                                          <p:val>
                                            <p:strVal val="1+#ppt_w/2"/>
                                          </p:val>
                                        </p:tav>
                                        <p:tav tm="100000">
                                          <p:val>
                                            <p:strVal val="#ppt_x"/>
                                          </p:val>
                                        </p:tav>
                                      </p:tavLst>
                                    </p:anim>
                                    <p:anim calcmode="lin" valueType="num">
                                      <p:cBhvr additive="base">
                                        <p:cTn id="122" dur="500" fill="hold"/>
                                        <p:tgtEl>
                                          <p:spTgt spid="50"/>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1+#ppt_w/2"/>
                                          </p:val>
                                        </p:tav>
                                        <p:tav tm="100000">
                                          <p:val>
                                            <p:strVal val="#ppt_x"/>
                                          </p:val>
                                        </p:tav>
                                      </p:tavLst>
                                    </p:anim>
                                    <p:anim calcmode="lin" valueType="num">
                                      <p:cBhvr additive="base">
                                        <p:cTn id="12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 calcmode="lin" valueType="num">
                                      <p:cBhvr additive="base">
                                        <p:cTn id="135" dur="500" fill="hold"/>
                                        <p:tgtEl>
                                          <p:spTgt spid="48"/>
                                        </p:tgtEl>
                                        <p:attrNameLst>
                                          <p:attrName>ppt_x</p:attrName>
                                        </p:attrNameLst>
                                      </p:cBhvr>
                                      <p:tavLst>
                                        <p:tav tm="0">
                                          <p:val>
                                            <p:strVal val="#ppt_x"/>
                                          </p:val>
                                        </p:tav>
                                        <p:tav tm="100000">
                                          <p:val>
                                            <p:strVal val="#ppt_x"/>
                                          </p:val>
                                        </p:tav>
                                      </p:tavLst>
                                    </p:anim>
                                    <p:anim calcmode="lin" valueType="num">
                                      <p:cBhvr additive="base">
                                        <p:cTn id="136" dur="500" fill="hold"/>
                                        <p:tgtEl>
                                          <p:spTgt spid="4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ppt_x"/>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 calcmode="lin" valueType="num">
                                      <p:cBhvr additive="base">
                                        <p:cTn id="145" dur="500" fill="hold"/>
                                        <p:tgtEl>
                                          <p:spTgt spid="44"/>
                                        </p:tgtEl>
                                        <p:attrNameLst>
                                          <p:attrName>ppt_x</p:attrName>
                                        </p:attrNameLst>
                                      </p:cBhvr>
                                      <p:tavLst>
                                        <p:tav tm="0">
                                          <p:val>
                                            <p:strVal val="#ppt_x"/>
                                          </p:val>
                                        </p:tav>
                                        <p:tav tm="100000">
                                          <p:val>
                                            <p:strVal val="#ppt_x"/>
                                          </p:val>
                                        </p:tav>
                                      </p:tavLst>
                                    </p:anim>
                                    <p:anim calcmode="lin" valueType="num">
                                      <p:cBhvr additive="base">
                                        <p:cTn id="146" dur="500" fill="hold"/>
                                        <p:tgtEl>
                                          <p:spTgt spid="4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45"/>
                                        </p:tgtEl>
                                        <p:attrNameLst>
                                          <p:attrName>style.visibility</p:attrName>
                                        </p:attrNameLst>
                                      </p:cBhvr>
                                      <p:to>
                                        <p:strVal val="visible"/>
                                      </p:to>
                                    </p:set>
                                    <p:anim calcmode="lin" valueType="num">
                                      <p:cBhvr additive="base">
                                        <p:cTn id="149" dur="500" fill="hold"/>
                                        <p:tgtEl>
                                          <p:spTgt spid="45"/>
                                        </p:tgtEl>
                                        <p:attrNameLst>
                                          <p:attrName>ppt_x</p:attrName>
                                        </p:attrNameLst>
                                      </p:cBhvr>
                                      <p:tavLst>
                                        <p:tav tm="0">
                                          <p:val>
                                            <p:strVal val="#ppt_x"/>
                                          </p:val>
                                        </p:tav>
                                        <p:tav tm="100000">
                                          <p:val>
                                            <p:strVal val="#ppt_x"/>
                                          </p:val>
                                        </p:tav>
                                      </p:tavLst>
                                    </p:anim>
                                    <p:anim calcmode="lin" valueType="num">
                                      <p:cBhvr additive="base">
                                        <p:cTn id="150" dur="500" fill="hold"/>
                                        <p:tgtEl>
                                          <p:spTgt spid="45"/>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6"/>
                                        </p:tgtEl>
                                        <p:attrNameLst>
                                          <p:attrName>style.visibility</p:attrName>
                                        </p:attrNameLst>
                                      </p:cBhvr>
                                      <p:to>
                                        <p:strVal val="visible"/>
                                      </p:to>
                                    </p:set>
                                    <p:anim calcmode="lin" valueType="num">
                                      <p:cBhvr additive="base">
                                        <p:cTn id="153" dur="500" fill="hold"/>
                                        <p:tgtEl>
                                          <p:spTgt spid="46"/>
                                        </p:tgtEl>
                                        <p:attrNameLst>
                                          <p:attrName>ppt_x</p:attrName>
                                        </p:attrNameLst>
                                      </p:cBhvr>
                                      <p:tavLst>
                                        <p:tav tm="0">
                                          <p:val>
                                            <p:strVal val="#ppt_x"/>
                                          </p:val>
                                        </p:tav>
                                        <p:tav tm="100000">
                                          <p:val>
                                            <p:strVal val="#ppt_x"/>
                                          </p:val>
                                        </p:tav>
                                      </p:tavLst>
                                    </p:anim>
                                    <p:anim calcmode="lin" valueType="num">
                                      <p:cBhvr additive="base">
                                        <p:cTn id="154" dur="500" fill="hold"/>
                                        <p:tgtEl>
                                          <p:spTgt spid="46"/>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0"/>
                                        </p:tgtEl>
                                        <p:attrNameLst>
                                          <p:attrName>style.visibility</p:attrName>
                                        </p:attrNameLst>
                                      </p:cBhvr>
                                      <p:to>
                                        <p:strVal val="visible"/>
                                      </p:to>
                                    </p:set>
                                    <p:anim calcmode="lin" valueType="num">
                                      <p:cBhvr additive="base">
                                        <p:cTn id="157" dur="500" fill="hold"/>
                                        <p:tgtEl>
                                          <p:spTgt spid="60"/>
                                        </p:tgtEl>
                                        <p:attrNameLst>
                                          <p:attrName>ppt_x</p:attrName>
                                        </p:attrNameLst>
                                      </p:cBhvr>
                                      <p:tavLst>
                                        <p:tav tm="0">
                                          <p:val>
                                            <p:strVal val="#ppt_x"/>
                                          </p:val>
                                        </p:tav>
                                        <p:tav tm="100000">
                                          <p:val>
                                            <p:strVal val="#ppt_x"/>
                                          </p:val>
                                        </p:tav>
                                      </p:tavLst>
                                    </p:anim>
                                    <p:anim calcmode="lin" valueType="num">
                                      <p:cBhvr additive="base">
                                        <p:cTn id="15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p:bldP spid="58" grpId="0"/>
      <p:bldP spid="59" grpId="0"/>
      <p:bldP spid="60" grpId="0"/>
      <p:bldP spid="61" grpId="0"/>
      <p:bldP spid="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工作完成情况</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02</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13342074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10"/>
          <p:cNvGrpSpPr>
            <a:grpSpLocks/>
          </p:cNvGrpSpPr>
          <p:nvPr/>
        </p:nvGrpSpPr>
        <p:grpSpPr bwMode="auto">
          <a:xfrm>
            <a:off x="953691" y="1009651"/>
            <a:ext cx="3009900" cy="3724275"/>
            <a:chOff x="0" y="0"/>
            <a:chExt cx="4013321" cy="4966128"/>
          </a:xfrm>
        </p:grpSpPr>
        <p:pic>
          <p:nvPicPr>
            <p:cNvPr id="29"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l="5353" t="8440" r="6203" b="10136"/>
            <a:stretch>
              <a:fillRect/>
            </a:stretch>
          </p:blipFill>
          <p:spPr bwMode="auto">
            <a:xfrm>
              <a:off x="0" y="0"/>
              <a:ext cx="4013321" cy="496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4"/>
            <p:cNvSpPr>
              <a:spLocks noChangeArrowheads="1"/>
            </p:cNvSpPr>
            <p:nvPr/>
          </p:nvSpPr>
          <p:spPr bwMode="auto">
            <a:xfrm>
              <a:off x="589697" y="589534"/>
              <a:ext cx="2838784" cy="3697941"/>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微软雅黑" panose="020B0503020204020204" pitchFamily="34" charset="-122"/>
                <a:ea typeface="微软雅黑" panose="020B0503020204020204" pitchFamily="34" charset="-122"/>
              </a:endParaRPr>
            </a:p>
          </p:txBody>
        </p:sp>
      </p:grpSp>
      <p:sp>
        <p:nvSpPr>
          <p:cNvPr id="31" name="矩形 22"/>
          <p:cNvSpPr>
            <a:spLocks noChangeArrowheads="1"/>
          </p:cNvSpPr>
          <p:nvPr/>
        </p:nvSpPr>
        <p:spPr bwMode="auto">
          <a:xfrm>
            <a:off x="4323160" y="1569244"/>
            <a:ext cx="2568178" cy="354806"/>
          </a:xfrm>
          <a:prstGeom prst="rect">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TextBox 32"/>
          <p:cNvSpPr>
            <a:spLocks noChangeArrowheads="1"/>
          </p:cNvSpPr>
          <p:nvPr/>
        </p:nvSpPr>
        <p:spPr bwMode="auto">
          <a:xfrm>
            <a:off x="4363642" y="1631156"/>
            <a:ext cx="2268140"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在此添加您的描述说明</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矩形 24"/>
          <p:cNvSpPr>
            <a:spLocks noChangeArrowheads="1"/>
          </p:cNvSpPr>
          <p:nvPr/>
        </p:nvSpPr>
        <p:spPr bwMode="auto">
          <a:xfrm>
            <a:off x="4323160" y="1980010"/>
            <a:ext cx="2822972" cy="354806"/>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TextBox 34"/>
          <p:cNvSpPr>
            <a:spLocks noChangeArrowheads="1"/>
          </p:cNvSpPr>
          <p:nvPr/>
        </p:nvSpPr>
        <p:spPr bwMode="auto">
          <a:xfrm>
            <a:off x="4363643" y="2043112"/>
            <a:ext cx="2375297"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矩形 26"/>
          <p:cNvSpPr>
            <a:spLocks noChangeArrowheads="1"/>
          </p:cNvSpPr>
          <p:nvPr/>
        </p:nvSpPr>
        <p:spPr bwMode="auto">
          <a:xfrm>
            <a:off x="4323160" y="2390776"/>
            <a:ext cx="2822972" cy="354806"/>
          </a:xfrm>
          <a:prstGeom prst="rect">
            <a:avLst/>
          </a:pr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TextBox 36"/>
          <p:cNvSpPr>
            <a:spLocks noChangeArrowheads="1"/>
          </p:cNvSpPr>
          <p:nvPr/>
        </p:nvSpPr>
        <p:spPr bwMode="auto">
          <a:xfrm>
            <a:off x="4363642" y="2453878"/>
            <a:ext cx="2544365"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矩形 28"/>
          <p:cNvSpPr>
            <a:spLocks noChangeArrowheads="1"/>
          </p:cNvSpPr>
          <p:nvPr/>
        </p:nvSpPr>
        <p:spPr bwMode="auto">
          <a:xfrm>
            <a:off x="4323162" y="2801542"/>
            <a:ext cx="3240881" cy="354806"/>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8" name="TextBox 38"/>
          <p:cNvSpPr>
            <a:spLocks noChangeArrowheads="1"/>
          </p:cNvSpPr>
          <p:nvPr/>
        </p:nvSpPr>
        <p:spPr bwMode="auto">
          <a:xfrm>
            <a:off x="4363644" y="2864644"/>
            <a:ext cx="2859881"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在此添加您的描述</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矩形 30"/>
          <p:cNvSpPr>
            <a:spLocks noChangeArrowheads="1"/>
          </p:cNvSpPr>
          <p:nvPr/>
        </p:nvSpPr>
        <p:spPr bwMode="auto">
          <a:xfrm>
            <a:off x="4323160" y="1158480"/>
            <a:ext cx="3082528" cy="353615"/>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TextBox 40"/>
          <p:cNvSpPr>
            <a:spLocks noChangeArrowheads="1"/>
          </p:cNvSpPr>
          <p:nvPr/>
        </p:nvSpPr>
        <p:spPr bwMode="auto">
          <a:xfrm>
            <a:off x="4363641" y="1221581"/>
            <a:ext cx="2327672"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矩形 32"/>
          <p:cNvSpPr>
            <a:spLocks noChangeArrowheads="1"/>
          </p:cNvSpPr>
          <p:nvPr/>
        </p:nvSpPr>
        <p:spPr bwMode="auto">
          <a:xfrm>
            <a:off x="4323160" y="3212308"/>
            <a:ext cx="2185988" cy="354806"/>
          </a:xfrm>
          <a:prstGeom prst="rect">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TextBox 42"/>
          <p:cNvSpPr>
            <a:spLocks noChangeArrowheads="1"/>
          </p:cNvSpPr>
          <p:nvPr/>
        </p:nvSpPr>
        <p:spPr bwMode="auto">
          <a:xfrm>
            <a:off x="4363641" y="3262312"/>
            <a:ext cx="1825228" cy="23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在此添加您的小标签</a:t>
            </a:r>
            <a:endParaRPr lang="zh-CN" altLang="en-US" sz="1200">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3" name="矩形 34"/>
          <p:cNvSpPr>
            <a:spLocks noChangeArrowheads="1"/>
          </p:cNvSpPr>
          <p:nvPr/>
        </p:nvSpPr>
        <p:spPr bwMode="auto">
          <a:xfrm>
            <a:off x="4266012" y="3783808"/>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4" name="矩形 47"/>
          <p:cNvSpPr>
            <a:spLocks noChangeArrowheads="1"/>
          </p:cNvSpPr>
          <p:nvPr/>
        </p:nvSpPr>
        <p:spPr bwMode="auto">
          <a:xfrm>
            <a:off x="4255296" y="4070748"/>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45" name="矩形 36"/>
          <p:cNvSpPr>
            <a:spLocks noChangeArrowheads="1"/>
          </p:cNvSpPr>
          <p:nvPr/>
        </p:nvSpPr>
        <p:spPr bwMode="auto">
          <a:xfrm>
            <a:off x="6235306" y="3783808"/>
            <a:ext cx="984877"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6" name="矩形 37"/>
          <p:cNvSpPr>
            <a:spLocks noChangeArrowheads="1"/>
          </p:cNvSpPr>
          <p:nvPr/>
        </p:nvSpPr>
        <p:spPr bwMode="auto">
          <a:xfrm>
            <a:off x="6224590" y="4070748"/>
            <a:ext cx="1857375"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24" name="文本框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83550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0-#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350"/>
                                        <p:tgtEl>
                                          <p:spTgt spid="40"/>
                                        </p:tgtEl>
                                        <p:attrNameLst>
                                          <p:attrName>ppt_x</p:attrName>
                                        </p:attrNameLst>
                                      </p:cBhvr>
                                      <p:tavLst>
                                        <p:tav tm="0">
                                          <p:val>
                                            <p:strVal val="#ppt_x-#ppt_w*1.125000"/>
                                          </p:val>
                                        </p:tav>
                                        <p:tav tm="100000">
                                          <p:val>
                                            <p:strVal val="#ppt_x"/>
                                          </p:val>
                                        </p:tav>
                                      </p:tavLst>
                                    </p:anim>
                                    <p:animEffect>
                                      <p:cBhvr>
                                        <p:cTn id="13" dur="350"/>
                                        <p:tgtEl>
                                          <p:spTgt spid="40"/>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350"/>
                                        <p:tgtEl>
                                          <p:spTgt spid="39"/>
                                        </p:tgtEl>
                                        <p:attrNameLst>
                                          <p:attrName>ppt_x</p:attrName>
                                        </p:attrNameLst>
                                      </p:cBhvr>
                                      <p:tavLst>
                                        <p:tav tm="0">
                                          <p:val>
                                            <p:strVal val="#ppt_x-#ppt_w*1.125000"/>
                                          </p:val>
                                        </p:tav>
                                        <p:tav tm="100000">
                                          <p:val>
                                            <p:strVal val="#ppt_x"/>
                                          </p:val>
                                        </p:tav>
                                      </p:tavLst>
                                    </p:anim>
                                    <p:animEffect>
                                      <p:cBhvr>
                                        <p:cTn id="17" dur="350"/>
                                        <p:tgtEl>
                                          <p:spTgt spid="39"/>
                                        </p:tgtEl>
                                      </p:cBhvr>
                                    </p:animEffect>
                                  </p:childTnLst>
                                </p:cTn>
                              </p:par>
                              <p:par>
                                <p:cTn id="18" presetID="12" presetClass="entr" presetSubtype="8" fill="hold" grpId="0" nodeType="withEffect">
                                  <p:stCondLst>
                                    <p:cond delay="250"/>
                                  </p:stCondLst>
                                  <p:childTnLst>
                                    <p:set>
                                      <p:cBhvr>
                                        <p:cTn id="19" dur="1" fill="hold">
                                          <p:stCondLst>
                                            <p:cond delay="0"/>
                                          </p:stCondLst>
                                        </p:cTn>
                                        <p:tgtEl>
                                          <p:spTgt spid="32"/>
                                        </p:tgtEl>
                                        <p:attrNameLst>
                                          <p:attrName>style.visibility</p:attrName>
                                        </p:attrNameLst>
                                      </p:cBhvr>
                                      <p:to>
                                        <p:strVal val="visible"/>
                                      </p:to>
                                    </p:set>
                                    <p:anim calcmode="lin" valueType="num">
                                      <p:cBhvr>
                                        <p:cTn id="20" dur="350"/>
                                        <p:tgtEl>
                                          <p:spTgt spid="32"/>
                                        </p:tgtEl>
                                        <p:attrNameLst>
                                          <p:attrName>ppt_x</p:attrName>
                                        </p:attrNameLst>
                                      </p:cBhvr>
                                      <p:tavLst>
                                        <p:tav tm="0">
                                          <p:val>
                                            <p:strVal val="#ppt_x-#ppt_w*1.125000"/>
                                          </p:val>
                                        </p:tav>
                                        <p:tav tm="100000">
                                          <p:val>
                                            <p:strVal val="#ppt_x"/>
                                          </p:val>
                                        </p:tav>
                                      </p:tavLst>
                                    </p:anim>
                                    <p:animEffect>
                                      <p:cBhvr>
                                        <p:cTn id="21" dur="350"/>
                                        <p:tgtEl>
                                          <p:spTgt spid="32"/>
                                        </p:tgtEl>
                                      </p:cBhvr>
                                    </p:animEffect>
                                  </p:childTnLst>
                                </p:cTn>
                              </p:par>
                              <p:par>
                                <p:cTn id="22" presetID="12" presetClass="entr" presetSubtype="8" fill="hold" grpId="0" nodeType="withEffect">
                                  <p:stCondLst>
                                    <p:cond delay="250"/>
                                  </p:stCondLst>
                                  <p:childTnLst>
                                    <p:set>
                                      <p:cBhvr>
                                        <p:cTn id="23" dur="1" fill="hold">
                                          <p:stCondLst>
                                            <p:cond delay="0"/>
                                          </p:stCondLst>
                                        </p:cTn>
                                        <p:tgtEl>
                                          <p:spTgt spid="31"/>
                                        </p:tgtEl>
                                        <p:attrNameLst>
                                          <p:attrName>style.visibility</p:attrName>
                                        </p:attrNameLst>
                                      </p:cBhvr>
                                      <p:to>
                                        <p:strVal val="visible"/>
                                      </p:to>
                                    </p:set>
                                    <p:anim calcmode="lin" valueType="num">
                                      <p:cBhvr>
                                        <p:cTn id="24" dur="350"/>
                                        <p:tgtEl>
                                          <p:spTgt spid="31"/>
                                        </p:tgtEl>
                                        <p:attrNameLst>
                                          <p:attrName>ppt_x</p:attrName>
                                        </p:attrNameLst>
                                      </p:cBhvr>
                                      <p:tavLst>
                                        <p:tav tm="0">
                                          <p:val>
                                            <p:strVal val="#ppt_x-#ppt_w*1.125000"/>
                                          </p:val>
                                        </p:tav>
                                        <p:tav tm="100000">
                                          <p:val>
                                            <p:strVal val="#ppt_x"/>
                                          </p:val>
                                        </p:tav>
                                      </p:tavLst>
                                    </p:anim>
                                    <p:animEffect>
                                      <p:cBhvr>
                                        <p:cTn id="25" dur="350"/>
                                        <p:tgtEl>
                                          <p:spTgt spid="3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34"/>
                                        </p:tgtEl>
                                        <p:attrNameLst>
                                          <p:attrName>style.visibility</p:attrName>
                                        </p:attrNameLst>
                                      </p:cBhvr>
                                      <p:to>
                                        <p:strVal val="visible"/>
                                      </p:to>
                                    </p:set>
                                    <p:anim calcmode="lin" valueType="num">
                                      <p:cBhvr>
                                        <p:cTn id="28" dur="350"/>
                                        <p:tgtEl>
                                          <p:spTgt spid="34"/>
                                        </p:tgtEl>
                                        <p:attrNameLst>
                                          <p:attrName>ppt_x</p:attrName>
                                        </p:attrNameLst>
                                      </p:cBhvr>
                                      <p:tavLst>
                                        <p:tav tm="0">
                                          <p:val>
                                            <p:strVal val="#ppt_x-#ppt_w*1.125000"/>
                                          </p:val>
                                        </p:tav>
                                        <p:tav tm="100000">
                                          <p:val>
                                            <p:strVal val="#ppt_x"/>
                                          </p:val>
                                        </p:tav>
                                      </p:tavLst>
                                    </p:anim>
                                    <p:animEffect>
                                      <p:cBhvr>
                                        <p:cTn id="29" dur="350"/>
                                        <p:tgtEl>
                                          <p:spTgt spid="34"/>
                                        </p:tgtEl>
                                      </p:cBhvr>
                                    </p:animEffect>
                                  </p:childTnLst>
                                </p:cTn>
                              </p:par>
                              <p:par>
                                <p:cTn id="30" presetID="12" presetClass="entr" presetSubtype="8"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 calcmode="lin" valueType="num">
                                      <p:cBhvr>
                                        <p:cTn id="32" dur="350"/>
                                        <p:tgtEl>
                                          <p:spTgt spid="33"/>
                                        </p:tgtEl>
                                        <p:attrNameLst>
                                          <p:attrName>ppt_x</p:attrName>
                                        </p:attrNameLst>
                                      </p:cBhvr>
                                      <p:tavLst>
                                        <p:tav tm="0">
                                          <p:val>
                                            <p:strVal val="#ppt_x-#ppt_w*1.125000"/>
                                          </p:val>
                                        </p:tav>
                                        <p:tav tm="100000">
                                          <p:val>
                                            <p:strVal val="#ppt_x"/>
                                          </p:val>
                                        </p:tav>
                                      </p:tavLst>
                                    </p:anim>
                                    <p:animEffect>
                                      <p:cBhvr>
                                        <p:cTn id="33" dur="350"/>
                                        <p:tgtEl>
                                          <p:spTgt spid="33"/>
                                        </p:tgtEl>
                                      </p:cBhvr>
                                    </p:animEffect>
                                  </p:childTnLst>
                                </p:cTn>
                              </p:par>
                              <p:par>
                                <p:cTn id="34" presetID="12" presetClass="entr" presetSubtype="8" fill="hold" grpId="0" nodeType="withEffect">
                                  <p:stCondLst>
                                    <p:cond delay="250"/>
                                  </p:stCondLst>
                                  <p:childTnLst>
                                    <p:set>
                                      <p:cBhvr>
                                        <p:cTn id="35" dur="1" fill="hold">
                                          <p:stCondLst>
                                            <p:cond delay="0"/>
                                          </p:stCondLst>
                                        </p:cTn>
                                        <p:tgtEl>
                                          <p:spTgt spid="36"/>
                                        </p:tgtEl>
                                        <p:attrNameLst>
                                          <p:attrName>style.visibility</p:attrName>
                                        </p:attrNameLst>
                                      </p:cBhvr>
                                      <p:to>
                                        <p:strVal val="visible"/>
                                      </p:to>
                                    </p:set>
                                    <p:anim calcmode="lin" valueType="num">
                                      <p:cBhvr>
                                        <p:cTn id="36" dur="350"/>
                                        <p:tgtEl>
                                          <p:spTgt spid="36"/>
                                        </p:tgtEl>
                                        <p:attrNameLst>
                                          <p:attrName>ppt_x</p:attrName>
                                        </p:attrNameLst>
                                      </p:cBhvr>
                                      <p:tavLst>
                                        <p:tav tm="0">
                                          <p:val>
                                            <p:strVal val="#ppt_x-#ppt_w*1.125000"/>
                                          </p:val>
                                        </p:tav>
                                        <p:tav tm="100000">
                                          <p:val>
                                            <p:strVal val="#ppt_x"/>
                                          </p:val>
                                        </p:tav>
                                      </p:tavLst>
                                    </p:anim>
                                    <p:animEffect>
                                      <p:cBhvr>
                                        <p:cTn id="37" dur="350"/>
                                        <p:tgtEl>
                                          <p:spTgt spid="36"/>
                                        </p:tgtEl>
                                      </p:cBhvr>
                                    </p:animEffect>
                                  </p:childTnLst>
                                </p:cTn>
                              </p:par>
                              <p:par>
                                <p:cTn id="38" presetID="12" presetClass="entr" presetSubtype="8" fill="hold" grpId="0" nodeType="withEffect">
                                  <p:stCondLst>
                                    <p:cond delay="250"/>
                                  </p:stCondLst>
                                  <p:childTnLst>
                                    <p:set>
                                      <p:cBhvr>
                                        <p:cTn id="39" dur="1" fill="hold">
                                          <p:stCondLst>
                                            <p:cond delay="0"/>
                                          </p:stCondLst>
                                        </p:cTn>
                                        <p:tgtEl>
                                          <p:spTgt spid="35"/>
                                        </p:tgtEl>
                                        <p:attrNameLst>
                                          <p:attrName>style.visibility</p:attrName>
                                        </p:attrNameLst>
                                      </p:cBhvr>
                                      <p:to>
                                        <p:strVal val="visible"/>
                                      </p:to>
                                    </p:set>
                                    <p:anim calcmode="lin" valueType="num">
                                      <p:cBhvr>
                                        <p:cTn id="40" dur="350"/>
                                        <p:tgtEl>
                                          <p:spTgt spid="35"/>
                                        </p:tgtEl>
                                        <p:attrNameLst>
                                          <p:attrName>ppt_x</p:attrName>
                                        </p:attrNameLst>
                                      </p:cBhvr>
                                      <p:tavLst>
                                        <p:tav tm="0">
                                          <p:val>
                                            <p:strVal val="#ppt_x-#ppt_w*1.125000"/>
                                          </p:val>
                                        </p:tav>
                                        <p:tav tm="100000">
                                          <p:val>
                                            <p:strVal val="#ppt_x"/>
                                          </p:val>
                                        </p:tav>
                                      </p:tavLst>
                                    </p:anim>
                                    <p:animEffect>
                                      <p:cBhvr>
                                        <p:cTn id="41" dur="350"/>
                                        <p:tgtEl>
                                          <p:spTgt spid="35"/>
                                        </p:tgtEl>
                                      </p:cBhvr>
                                    </p:animEffect>
                                  </p:childTnLst>
                                </p:cTn>
                              </p:par>
                              <p:par>
                                <p:cTn id="42" presetID="12" presetClass="entr" presetSubtype="8" fill="hold" grpId="0" nodeType="withEffect">
                                  <p:stCondLst>
                                    <p:cond delay="750"/>
                                  </p:stCondLst>
                                  <p:childTnLst>
                                    <p:set>
                                      <p:cBhvr>
                                        <p:cTn id="43" dur="1" fill="hold">
                                          <p:stCondLst>
                                            <p:cond delay="0"/>
                                          </p:stCondLst>
                                        </p:cTn>
                                        <p:tgtEl>
                                          <p:spTgt spid="38"/>
                                        </p:tgtEl>
                                        <p:attrNameLst>
                                          <p:attrName>style.visibility</p:attrName>
                                        </p:attrNameLst>
                                      </p:cBhvr>
                                      <p:to>
                                        <p:strVal val="visible"/>
                                      </p:to>
                                    </p:set>
                                    <p:anim calcmode="lin" valueType="num">
                                      <p:cBhvr>
                                        <p:cTn id="44" dur="350"/>
                                        <p:tgtEl>
                                          <p:spTgt spid="38"/>
                                        </p:tgtEl>
                                        <p:attrNameLst>
                                          <p:attrName>ppt_x</p:attrName>
                                        </p:attrNameLst>
                                      </p:cBhvr>
                                      <p:tavLst>
                                        <p:tav tm="0">
                                          <p:val>
                                            <p:strVal val="#ppt_x-#ppt_w*1.125000"/>
                                          </p:val>
                                        </p:tav>
                                        <p:tav tm="100000">
                                          <p:val>
                                            <p:strVal val="#ppt_x"/>
                                          </p:val>
                                        </p:tav>
                                      </p:tavLst>
                                    </p:anim>
                                    <p:animEffect>
                                      <p:cBhvr>
                                        <p:cTn id="45" dur="350"/>
                                        <p:tgtEl>
                                          <p:spTgt spid="38"/>
                                        </p:tgtEl>
                                      </p:cBhvr>
                                    </p:animEffect>
                                  </p:childTnLst>
                                </p:cTn>
                              </p:par>
                              <p:par>
                                <p:cTn id="46" presetID="12" presetClass="entr" presetSubtype="8" fill="hold" grpId="0" nodeType="withEffect">
                                  <p:stCondLst>
                                    <p:cond delay="750"/>
                                  </p:stCondLst>
                                  <p:childTnLst>
                                    <p:set>
                                      <p:cBhvr>
                                        <p:cTn id="47" dur="1" fill="hold">
                                          <p:stCondLst>
                                            <p:cond delay="0"/>
                                          </p:stCondLst>
                                        </p:cTn>
                                        <p:tgtEl>
                                          <p:spTgt spid="37"/>
                                        </p:tgtEl>
                                        <p:attrNameLst>
                                          <p:attrName>style.visibility</p:attrName>
                                        </p:attrNameLst>
                                      </p:cBhvr>
                                      <p:to>
                                        <p:strVal val="visible"/>
                                      </p:to>
                                    </p:set>
                                    <p:anim calcmode="lin" valueType="num">
                                      <p:cBhvr>
                                        <p:cTn id="48" dur="350"/>
                                        <p:tgtEl>
                                          <p:spTgt spid="37"/>
                                        </p:tgtEl>
                                        <p:attrNameLst>
                                          <p:attrName>ppt_x</p:attrName>
                                        </p:attrNameLst>
                                      </p:cBhvr>
                                      <p:tavLst>
                                        <p:tav tm="0">
                                          <p:val>
                                            <p:strVal val="#ppt_x-#ppt_w*1.125000"/>
                                          </p:val>
                                        </p:tav>
                                        <p:tav tm="100000">
                                          <p:val>
                                            <p:strVal val="#ppt_x"/>
                                          </p:val>
                                        </p:tav>
                                      </p:tavLst>
                                    </p:anim>
                                    <p:animEffect>
                                      <p:cBhvr>
                                        <p:cTn id="49" dur="350"/>
                                        <p:tgtEl>
                                          <p:spTgt spid="37"/>
                                        </p:tgtEl>
                                      </p:cBhvr>
                                    </p:animEffect>
                                  </p:childTnLst>
                                </p:cTn>
                              </p:par>
                              <p:par>
                                <p:cTn id="50" presetID="12" presetClass="entr" presetSubtype="8" fill="hold" grpId="0" nodeType="withEffect">
                                  <p:stCondLst>
                                    <p:cond delay="1000"/>
                                  </p:stCondLst>
                                  <p:childTnLst>
                                    <p:set>
                                      <p:cBhvr>
                                        <p:cTn id="51" dur="1" fill="hold">
                                          <p:stCondLst>
                                            <p:cond delay="0"/>
                                          </p:stCondLst>
                                        </p:cTn>
                                        <p:tgtEl>
                                          <p:spTgt spid="42"/>
                                        </p:tgtEl>
                                        <p:attrNameLst>
                                          <p:attrName>style.visibility</p:attrName>
                                        </p:attrNameLst>
                                      </p:cBhvr>
                                      <p:to>
                                        <p:strVal val="visible"/>
                                      </p:to>
                                    </p:set>
                                    <p:anim calcmode="lin" valueType="num">
                                      <p:cBhvr>
                                        <p:cTn id="52" dur="350"/>
                                        <p:tgtEl>
                                          <p:spTgt spid="42"/>
                                        </p:tgtEl>
                                        <p:attrNameLst>
                                          <p:attrName>ppt_x</p:attrName>
                                        </p:attrNameLst>
                                      </p:cBhvr>
                                      <p:tavLst>
                                        <p:tav tm="0">
                                          <p:val>
                                            <p:strVal val="#ppt_x-#ppt_w*1.125000"/>
                                          </p:val>
                                        </p:tav>
                                        <p:tav tm="100000">
                                          <p:val>
                                            <p:strVal val="#ppt_x"/>
                                          </p:val>
                                        </p:tav>
                                      </p:tavLst>
                                    </p:anim>
                                    <p:animEffect>
                                      <p:cBhvr>
                                        <p:cTn id="53" dur="350"/>
                                        <p:tgtEl>
                                          <p:spTgt spid="42"/>
                                        </p:tgtEl>
                                      </p:cBhvr>
                                    </p:animEffect>
                                  </p:childTnLst>
                                </p:cTn>
                              </p:par>
                              <p:par>
                                <p:cTn id="54" presetID="12" presetClass="entr" presetSubtype="8" fill="hold" grpId="0" nodeType="withEffect">
                                  <p:stCondLst>
                                    <p:cond delay="1000"/>
                                  </p:stCondLst>
                                  <p:childTnLst>
                                    <p:set>
                                      <p:cBhvr>
                                        <p:cTn id="55" dur="1" fill="hold">
                                          <p:stCondLst>
                                            <p:cond delay="0"/>
                                          </p:stCondLst>
                                        </p:cTn>
                                        <p:tgtEl>
                                          <p:spTgt spid="41"/>
                                        </p:tgtEl>
                                        <p:attrNameLst>
                                          <p:attrName>style.visibility</p:attrName>
                                        </p:attrNameLst>
                                      </p:cBhvr>
                                      <p:to>
                                        <p:strVal val="visible"/>
                                      </p:to>
                                    </p:set>
                                    <p:anim calcmode="lin" valueType="num">
                                      <p:cBhvr>
                                        <p:cTn id="56" dur="350"/>
                                        <p:tgtEl>
                                          <p:spTgt spid="41"/>
                                        </p:tgtEl>
                                        <p:attrNameLst>
                                          <p:attrName>ppt_x</p:attrName>
                                        </p:attrNameLst>
                                      </p:cBhvr>
                                      <p:tavLst>
                                        <p:tav tm="0">
                                          <p:val>
                                            <p:strVal val="#ppt_x-#ppt_w*1.125000"/>
                                          </p:val>
                                        </p:tav>
                                        <p:tav tm="100000">
                                          <p:val>
                                            <p:strVal val="#ppt_x"/>
                                          </p:val>
                                        </p:tav>
                                      </p:tavLst>
                                    </p:anim>
                                    <p:animEffect>
                                      <p:cBhvr>
                                        <p:cTn id="57" dur="350"/>
                                        <p:tgtEl>
                                          <p:spTgt spid="41"/>
                                        </p:tgtEl>
                                      </p:cBhvr>
                                    </p:animEffect>
                                  </p:childTnLst>
                                </p:cTn>
                              </p:par>
                            </p:childTnLst>
                          </p:cTn>
                        </p:par>
                        <p:par>
                          <p:cTn id="58" fill="hold">
                            <p:stCondLst>
                              <p:cond delay="1850"/>
                            </p:stCondLst>
                            <p:childTnLst>
                              <p:par>
                                <p:cTn id="59" presetID="12" presetClass="entr" presetSubtype="4" fill="hold" grpId="0" nodeType="afterEffect">
                                  <p:stCondLst>
                                    <p:cond delay="50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p:tgtEl>
                                          <p:spTgt spid="43"/>
                                        </p:tgtEl>
                                        <p:attrNameLst>
                                          <p:attrName>ppt_y</p:attrName>
                                        </p:attrNameLst>
                                      </p:cBhvr>
                                      <p:tavLst>
                                        <p:tav tm="0">
                                          <p:val>
                                            <p:strVal val="#ppt_y+#ppt_h*1.125000"/>
                                          </p:val>
                                        </p:tav>
                                        <p:tav tm="100000">
                                          <p:val>
                                            <p:strVal val="#ppt_y"/>
                                          </p:val>
                                        </p:tav>
                                      </p:tavLst>
                                    </p:anim>
                                    <p:animEffect>
                                      <p:cBhvr>
                                        <p:cTn id="62" dur="500"/>
                                        <p:tgtEl>
                                          <p:spTgt spid="43"/>
                                        </p:tgtEl>
                                      </p:cBhvr>
                                    </p:animEffect>
                                  </p:childTnLst>
                                </p:cTn>
                              </p:par>
                              <p:par>
                                <p:cTn id="63" presetID="12" presetClass="entr" presetSubtype="4" fill="hold" grpId="0" nodeType="withEffect">
                                  <p:stCondLst>
                                    <p:cond delay="50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p:tgtEl>
                                          <p:spTgt spid="45"/>
                                        </p:tgtEl>
                                        <p:attrNameLst>
                                          <p:attrName>ppt_y</p:attrName>
                                        </p:attrNameLst>
                                      </p:cBhvr>
                                      <p:tavLst>
                                        <p:tav tm="0">
                                          <p:val>
                                            <p:strVal val="#ppt_y+#ppt_h*1.125000"/>
                                          </p:val>
                                        </p:tav>
                                        <p:tav tm="100000">
                                          <p:val>
                                            <p:strVal val="#ppt_y"/>
                                          </p:val>
                                        </p:tav>
                                      </p:tavLst>
                                    </p:anim>
                                    <p:animEffect>
                                      <p:cBhvr>
                                        <p:cTn id="66" dur="500"/>
                                        <p:tgtEl>
                                          <p:spTgt spid="45"/>
                                        </p:tgtEl>
                                      </p:cBhvr>
                                    </p:animEffect>
                                  </p:childTnLst>
                                </p:cTn>
                              </p:par>
                              <p:par>
                                <p:cTn id="67" presetID="12" presetClass="entr" presetSubtype="4" fill="hold" grpId="0" nodeType="withEffect">
                                  <p:stCondLst>
                                    <p:cond delay="75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p:tgtEl>
                                          <p:spTgt spid="44"/>
                                        </p:tgtEl>
                                        <p:attrNameLst>
                                          <p:attrName>ppt_y</p:attrName>
                                        </p:attrNameLst>
                                      </p:cBhvr>
                                      <p:tavLst>
                                        <p:tav tm="0">
                                          <p:val>
                                            <p:strVal val="#ppt_y+#ppt_h*1.125000"/>
                                          </p:val>
                                        </p:tav>
                                        <p:tav tm="100000">
                                          <p:val>
                                            <p:strVal val="#ppt_y"/>
                                          </p:val>
                                        </p:tav>
                                      </p:tavLst>
                                    </p:anim>
                                    <p:animEffect>
                                      <p:cBhvr>
                                        <p:cTn id="70" dur="500"/>
                                        <p:tgtEl>
                                          <p:spTgt spid="44"/>
                                        </p:tgtEl>
                                      </p:cBhvr>
                                    </p:animEffect>
                                  </p:childTnLst>
                                </p:cTn>
                              </p:par>
                              <p:par>
                                <p:cTn id="71" presetID="12" presetClass="entr" presetSubtype="4" fill="hold" grpId="0" nodeType="withEffect">
                                  <p:stCondLst>
                                    <p:cond delay="750"/>
                                  </p:stCondLst>
                                  <p:childTnLst>
                                    <p:set>
                                      <p:cBhvr>
                                        <p:cTn id="72" dur="1" fill="hold">
                                          <p:stCondLst>
                                            <p:cond delay="0"/>
                                          </p:stCondLst>
                                        </p:cTn>
                                        <p:tgtEl>
                                          <p:spTgt spid="46"/>
                                        </p:tgtEl>
                                        <p:attrNameLst>
                                          <p:attrName>style.visibility</p:attrName>
                                        </p:attrNameLst>
                                      </p:cBhvr>
                                      <p:to>
                                        <p:strVal val="visible"/>
                                      </p:to>
                                    </p:set>
                                    <p:anim calcmode="lin" valueType="num">
                                      <p:cBhvr>
                                        <p:cTn id="73" dur="500"/>
                                        <p:tgtEl>
                                          <p:spTgt spid="46"/>
                                        </p:tgtEl>
                                        <p:attrNameLst>
                                          <p:attrName>ppt_y</p:attrName>
                                        </p:attrNameLst>
                                      </p:cBhvr>
                                      <p:tavLst>
                                        <p:tav tm="0">
                                          <p:val>
                                            <p:strVal val="#ppt_y+#ppt_h*1.125000"/>
                                          </p:val>
                                        </p:tav>
                                        <p:tav tm="100000">
                                          <p:val>
                                            <p:strVal val="#ppt_y"/>
                                          </p:val>
                                        </p:tav>
                                      </p:tavLst>
                                    </p:anim>
                                    <p:animEffect>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32" grpId="0" bldLvl="0" autoUpdateAnimBg="0"/>
      <p:bldP spid="33" grpId="0" bldLvl="0" animBg="1" autoUpdateAnimBg="0"/>
      <p:bldP spid="34" grpId="0" bldLvl="0" autoUpdateAnimBg="0"/>
      <p:bldP spid="35" grpId="0" bldLvl="0" animBg="1" autoUpdateAnimBg="0"/>
      <p:bldP spid="36" grpId="0" bldLvl="0" autoUpdateAnimBg="0"/>
      <p:bldP spid="37" grpId="0" bldLvl="0" animBg="1" autoUpdateAnimBg="0"/>
      <p:bldP spid="38" grpId="0" bldLvl="0" autoUpdateAnimBg="0"/>
      <p:bldP spid="39" grpId="0" bldLvl="0" animBg="1" autoUpdateAnimBg="0"/>
      <p:bldP spid="40" grpId="0" bldLvl="0" autoUpdateAnimBg="0"/>
      <p:bldP spid="41" grpId="0" bldLvl="0" animBg="1" autoUpdateAnimBg="0"/>
      <p:bldP spid="42" grpId="0" bldLvl="0" autoUpdateAnimBg="0"/>
      <p:bldP spid="43" grpId="0" bldLvl="0" autoUpdateAnimBg="0"/>
      <p:bldP spid="44" grpId="0" bldLvl="0" autoUpdateAnimBg="0"/>
      <p:bldP spid="45" grpId="0" bldLvl="0" autoUpdateAnimBg="0"/>
      <p:bldP spid="46"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2"/>
          <p:cNvSpPr>
            <a:spLocks noChangeArrowheads="1"/>
          </p:cNvSpPr>
          <p:nvPr/>
        </p:nvSpPr>
        <p:spPr bwMode="auto">
          <a:xfrm>
            <a:off x="4572002" y="1127524"/>
            <a:ext cx="3662363" cy="1750219"/>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28575">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60" name="Rectangle 3"/>
          <p:cNvSpPr>
            <a:spLocks noChangeArrowheads="1"/>
          </p:cNvSpPr>
          <p:nvPr/>
        </p:nvSpPr>
        <p:spPr bwMode="auto">
          <a:xfrm>
            <a:off x="914400" y="1127522"/>
            <a:ext cx="3657600" cy="1752600"/>
          </a:xfrm>
          <a:prstGeom prst="rect">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sz="1500">
              <a:solidFill>
                <a:schemeClr val="accent2"/>
              </a:solidFill>
              <a:latin typeface="微软雅黑" panose="020B0503020204020204" pitchFamily="34" charset="-122"/>
              <a:ea typeface="微软雅黑" panose="020B0503020204020204" pitchFamily="34" charset="-122"/>
            </a:endParaRPr>
          </a:p>
        </p:txBody>
      </p:sp>
      <p:sp>
        <p:nvSpPr>
          <p:cNvPr id="61" name="Oval 4"/>
          <p:cNvSpPr>
            <a:spLocks noChangeArrowheads="1"/>
          </p:cNvSpPr>
          <p:nvPr/>
        </p:nvSpPr>
        <p:spPr bwMode="auto">
          <a:xfrm>
            <a:off x="1259682" y="3012282"/>
            <a:ext cx="71675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2" name="Oval 12"/>
          <p:cNvSpPr>
            <a:spLocks noChangeArrowheads="1"/>
          </p:cNvSpPr>
          <p:nvPr/>
        </p:nvSpPr>
        <p:spPr bwMode="auto">
          <a:xfrm>
            <a:off x="3239693" y="3012282"/>
            <a:ext cx="717947"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3" name="Oval 14"/>
          <p:cNvSpPr>
            <a:spLocks noChangeArrowheads="1"/>
          </p:cNvSpPr>
          <p:nvPr/>
        </p:nvSpPr>
        <p:spPr bwMode="auto">
          <a:xfrm>
            <a:off x="5219701" y="3012282"/>
            <a:ext cx="71675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sp>
        <p:nvSpPr>
          <p:cNvPr id="64" name="Oval 16"/>
          <p:cNvSpPr>
            <a:spLocks noChangeArrowheads="1"/>
          </p:cNvSpPr>
          <p:nvPr/>
        </p:nvSpPr>
        <p:spPr bwMode="auto">
          <a:xfrm>
            <a:off x="7198519" y="3012282"/>
            <a:ext cx="715566" cy="720329"/>
          </a:xfrm>
          <a:prstGeom prst="ellipse">
            <a:avLst/>
          </a:prstGeom>
          <a:solidFill>
            <a:srgbClr val="F2F2F2">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nvGrpSpPr>
          <p:cNvPr id="65" name="Group 20"/>
          <p:cNvGrpSpPr>
            <a:grpSpLocks/>
          </p:cNvGrpSpPr>
          <p:nvPr/>
        </p:nvGrpSpPr>
        <p:grpSpPr bwMode="auto">
          <a:xfrm>
            <a:off x="1427560" y="3168254"/>
            <a:ext cx="401240" cy="404813"/>
            <a:chOff x="0" y="0"/>
            <a:chExt cx="401822" cy="404317"/>
          </a:xfrm>
        </p:grpSpPr>
        <p:sp>
          <p:nvSpPr>
            <p:cNvPr id="66" name="Freeform 42"/>
            <p:cNvSpPr>
              <a:spLocks noEditPoints="1" noChangeArrowheads="1"/>
            </p:cNvSpPr>
            <p:nvPr/>
          </p:nvSpPr>
          <p:spPr bwMode="auto">
            <a:xfrm>
              <a:off x="0" y="0"/>
              <a:ext cx="401822" cy="404317"/>
            </a:xfrm>
            <a:custGeom>
              <a:avLst/>
              <a:gdLst>
                <a:gd name="T0" fmla="*/ 661681284 w 121"/>
                <a:gd name="T1" fmla="*/ 0 h 121"/>
                <a:gd name="T2" fmla="*/ 0 w 121"/>
                <a:gd name="T3" fmla="*/ 681087023 h 121"/>
                <a:gd name="T4" fmla="*/ 661681284 w 121"/>
                <a:gd name="T5" fmla="*/ 1351010219 h 121"/>
                <a:gd name="T6" fmla="*/ 1334387766 w 121"/>
                <a:gd name="T7" fmla="*/ 681087023 h 121"/>
                <a:gd name="T8" fmla="*/ 661681284 w 121"/>
                <a:gd name="T9" fmla="*/ 0 h 121"/>
                <a:gd name="T10" fmla="*/ 661681284 w 121"/>
                <a:gd name="T11" fmla="*/ 1239355239 h 121"/>
                <a:gd name="T12" fmla="*/ 110278554 w 121"/>
                <a:gd name="T13" fmla="*/ 681087023 h 121"/>
                <a:gd name="T14" fmla="*/ 661681284 w 121"/>
                <a:gd name="T15" fmla="*/ 111654980 h 121"/>
                <a:gd name="T16" fmla="*/ 1224109212 w 121"/>
                <a:gd name="T17" fmla="*/ 681087023 h 121"/>
                <a:gd name="T18" fmla="*/ 661681284 w 121"/>
                <a:gd name="T19" fmla="*/ 1239355239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en-US" sz="1500">
                <a:latin typeface="微软雅黑" panose="020B0503020204020204" pitchFamily="34" charset="-122"/>
                <a:ea typeface="微软雅黑" panose="020B0503020204020204" pitchFamily="34" charset="-122"/>
              </a:endParaRPr>
            </a:p>
          </p:txBody>
        </p:sp>
        <p:sp>
          <p:nvSpPr>
            <p:cNvPr id="67" name="Freeform 43"/>
            <p:cNvSpPr>
              <a:spLocks noChangeArrowheads="1"/>
            </p:cNvSpPr>
            <p:nvPr/>
          </p:nvSpPr>
          <p:spPr bwMode="auto">
            <a:xfrm>
              <a:off x="107320" y="97336"/>
              <a:ext cx="139764" cy="199662"/>
            </a:xfrm>
            <a:custGeom>
              <a:avLst/>
              <a:gdLst>
                <a:gd name="T0" fmla="*/ 465094659 w 42"/>
                <a:gd name="T1" fmla="*/ 664415237 h 60"/>
                <a:gd name="T2" fmla="*/ 465094659 w 42"/>
                <a:gd name="T3" fmla="*/ 0 h 60"/>
                <a:gd name="T4" fmla="*/ 0 w 42"/>
                <a:gd name="T5" fmla="*/ 465089335 h 60"/>
                <a:gd name="T6" fmla="*/ 465094659 w 42"/>
                <a:gd name="T7" fmla="*/ 664415237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en-US" sz="1500">
                <a:latin typeface="微软雅黑" panose="020B0503020204020204" pitchFamily="34" charset="-122"/>
                <a:ea typeface="微软雅黑" panose="020B0503020204020204" pitchFamily="34" charset="-122"/>
              </a:endParaRPr>
            </a:p>
          </p:txBody>
        </p:sp>
      </p:grpSp>
      <p:grpSp>
        <p:nvGrpSpPr>
          <p:cNvPr id="68" name="Group 23"/>
          <p:cNvGrpSpPr>
            <a:grpSpLocks/>
          </p:cNvGrpSpPr>
          <p:nvPr/>
        </p:nvGrpSpPr>
        <p:grpSpPr bwMode="auto">
          <a:xfrm>
            <a:off x="3437335" y="3212307"/>
            <a:ext cx="389334" cy="339329"/>
            <a:chOff x="0" y="0"/>
            <a:chExt cx="389342" cy="339426"/>
          </a:xfrm>
        </p:grpSpPr>
        <p:sp>
          <p:nvSpPr>
            <p:cNvPr id="69" name="Freeform 110"/>
            <p:cNvSpPr>
              <a:spLocks noChangeArrowheads="1"/>
            </p:cNvSpPr>
            <p:nvPr/>
          </p:nvSpPr>
          <p:spPr bwMode="auto">
            <a:xfrm>
              <a:off x="259561" y="102327"/>
              <a:ext cx="102328" cy="102328"/>
            </a:xfrm>
            <a:custGeom>
              <a:avLst/>
              <a:gdLst>
                <a:gd name="T0" fmla="*/ 0 w 41"/>
                <a:gd name="T1" fmla="*/ 242931664 h 41"/>
                <a:gd name="T2" fmla="*/ 18686091 w 41"/>
                <a:gd name="T3" fmla="*/ 255390722 h 41"/>
                <a:gd name="T4" fmla="*/ 255390722 w 41"/>
                <a:gd name="T5" fmla="*/ 18686091 h 41"/>
                <a:gd name="T6" fmla="*/ 242931664 w 41"/>
                <a:gd name="T7" fmla="*/ 0 h 41"/>
                <a:gd name="T8" fmla="*/ 0 w 41"/>
                <a:gd name="T9" fmla="*/ 242931664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0" name="Freeform 111"/>
            <p:cNvSpPr>
              <a:spLocks noChangeArrowheads="1"/>
            </p:cNvSpPr>
            <p:nvPr/>
          </p:nvSpPr>
          <p:spPr bwMode="auto">
            <a:xfrm>
              <a:off x="237098" y="74873"/>
              <a:ext cx="109814" cy="114806"/>
            </a:xfrm>
            <a:custGeom>
              <a:avLst/>
              <a:gdLst>
                <a:gd name="T0" fmla="*/ 230469637 w 44"/>
                <a:gd name="T1" fmla="*/ 0 h 46"/>
                <a:gd name="T2" fmla="*/ 0 w 44"/>
                <a:gd name="T3" fmla="*/ 242929496 h 46"/>
                <a:gd name="T4" fmla="*/ 37374197 w 44"/>
                <a:gd name="T5" fmla="*/ 286530818 h 46"/>
                <a:gd name="T6" fmla="*/ 274070786 w 44"/>
                <a:gd name="T7" fmla="*/ 49830796 h 46"/>
                <a:gd name="T8" fmla="*/ 230469637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1" name="Freeform 112"/>
            <p:cNvSpPr>
              <a:spLocks noChangeArrowheads="1"/>
            </p:cNvSpPr>
            <p:nvPr/>
          </p:nvSpPr>
          <p:spPr bwMode="auto">
            <a:xfrm>
              <a:off x="217132" y="59898"/>
              <a:ext cx="104823" cy="104823"/>
            </a:xfrm>
            <a:custGeom>
              <a:avLst/>
              <a:gdLst>
                <a:gd name="T0" fmla="*/ 0 w 42"/>
                <a:gd name="T1" fmla="*/ 236700317 h 42"/>
                <a:gd name="T2" fmla="*/ 24915429 w 42"/>
                <a:gd name="T3" fmla="*/ 261615746 h 42"/>
                <a:gd name="T4" fmla="*/ 261615746 w 42"/>
                <a:gd name="T5" fmla="*/ 24915429 h 42"/>
                <a:gd name="T6" fmla="*/ 236700317 w 42"/>
                <a:gd name="T7" fmla="*/ 0 h 42"/>
                <a:gd name="T8" fmla="*/ 0 w 42"/>
                <a:gd name="T9" fmla="*/ 236700317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2" name="Freeform 113"/>
            <p:cNvSpPr>
              <a:spLocks noChangeArrowheads="1"/>
            </p:cNvSpPr>
            <p:nvPr/>
          </p:nvSpPr>
          <p:spPr bwMode="auto">
            <a:xfrm>
              <a:off x="189679" y="162226"/>
              <a:ext cx="69882" cy="69882"/>
            </a:xfrm>
            <a:custGeom>
              <a:avLst/>
              <a:gdLst>
                <a:gd name="T0" fmla="*/ 174410497 w 28"/>
                <a:gd name="T1" fmla="*/ 124579640 h 28"/>
                <a:gd name="T2" fmla="*/ 49830858 w 28"/>
                <a:gd name="T3" fmla="*/ 0 h 28"/>
                <a:gd name="T4" fmla="*/ 0 w 28"/>
                <a:gd name="T5" fmla="*/ 124579640 h 28"/>
                <a:gd name="T6" fmla="*/ 56060339 w 28"/>
                <a:gd name="T7" fmla="*/ 174410497 h 28"/>
                <a:gd name="T8" fmla="*/ 174410497 w 28"/>
                <a:gd name="T9" fmla="*/ 12457964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3" name="Freeform 114"/>
            <p:cNvSpPr>
              <a:spLocks noChangeArrowheads="1"/>
            </p:cNvSpPr>
            <p:nvPr/>
          </p:nvSpPr>
          <p:spPr bwMode="auto">
            <a:xfrm>
              <a:off x="172208" y="219628"/>
              <a:ext cx="34941" cy="32446"/>
            </a:xfrm>
            <a:custGeom>
              <a:avLst/>
              <a:gdLst>
                <a:gd name="T0" fmla="*/ 0 w 14"/>
                <a:gd name="T1" fmla="*/ 80980224 h 13"/>
                <a:gd name="T2" fmla="*/ 87205249 w 14"/>
                <a:gd name="T3" fmla="*/ 37375296 h 13"/>
                <a:gd name="T4" fmla="*/ 37374391 w 14"/>
                <a:gd name="T5" fmla="*/ 0 h 13"/>
                <a:gd name="T6" fmla="*/ 0 w 14"/>
                <a:gd name="T7" fmla="*/ 80980224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4" name="Freeform 115"/>
            <p:cNvSpPr>
              <a:spLocks noChangeArrowheads="1"/>
            </p:cNvSpPr>
            <p:nvPr/>
          </p:nvSpPr>
          <p:spPr bwMode="auto">
            <a:xfrm>
              <a:off x="319460" y="34941"/>
              <a:ext cx="69882" cy="69882"/>
            </a:xfrm>
            <a:custGeom>
              <a:avLst/>
              <a:gdLst>
                <a:gd name="T0" fmla="*/ 43603872 w 28"/>
                <a:gd name="T1" fmla="*/ 0 h 28"/>
                <a:gd name="T2" fmla="*/ 0 w 28"/>
                <a:gd name="T3" fmla="*/ 49830858 h 28"/>
                <a:gd name="T4" fmla="*/ 124579640 w 28"/>
                <a:gd name="T5" fmla="*/ 174410497 h 28"/>
                <a:gd name="T6" fmla="*/ 174410497 w 28"/>
                <a:gd name="T7" fmla="*/ 124579640 h 28"/>
                <a:gd name="T8" fmla="*/ 43603872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5" name="Freeform 116"/>
            <p:cNvSpPr>
              <a:spLocks noChangeArrowheads="1"/>
            </p:cNvSpPr>
            <p:nvPr/>
          </p:nvSpPr>
          <p:spPr bwMode="auto">
            <a:xfrm>
              <a:off x="0" y="0"/>
              <a:ext cx="279527" cy="339426"/>
            </a:xfrm>
            <a:custGeom>
              <a:avLst/>
              <a:gdLst>
                <a:gd name="T0" fmla="*/ 647806318 w 112"/>
                <a:gd name="T1" fmla="*/ 629121099 h 136"/>
                <a:gd name="T2" fmla="*/ 516997665 w 112"/>
                <a:gd name="T3" fmla="*/ 629121099 h 136"/>
                <a:gd name="T4" fmla="*/ 516997665 w 112"/>
                <a:gd name="T5" fmla="*/ 803531156 h 136"/>
                <a:gd name="T6" fmla="*/ 43601220 w 112"/>
                <a:gd name="T7" fmla="*/ 803531156 h 136"/>
                <a:gd name="T8" fmla="*/ 43601220 w 112"/>
                <a:gd name="T9" fmla="*/ 199325423 h 136"/>
                <a:gd name="T10" fmla="*/ 647806318 w 112"/>
                <a:gd name="T11" fmla="*/ 199325423 h 136"/>
                <a:gd name="T12" fmla="*/ 647806318 w 112"/>
                <a:gd name="T13" fmla="*/ 249156154 h 136"/>
                <a:gd name="T14" fmla="*/ 697636998 w 112"/>
                <a:gd name="T15" fmla="*/ 199325423 h 136"/>
                <a:gd name="T16" fmla="*/ 697636998 w 112"/>
                <a:gd name="T17" fmla="*/ 37374297 h 136"/>
                <a:gd name="T18" fmla="*/ 604202602 w 112"/>
                <a:gd name="T19" fmla="*/ 37374297 h 136"/>
                <a:gd name="T20" fmla="*/ 604202602 w 112"/>
                <a:gd name="T21" fmla="*/ 124579325 h 136"/>
                <a:gd name="T22" fmla="*/ 591746180 w 112"/>
                <a:gd name="T23" fmla="*/ 124579325 h 136"/>
                <a:gd name="T24" fmla="*/ 591746180 w 112"/>
                <a:gd name="T25" fmla="*/ 0 h 136"/>
                <a:gd name="T26" fmla="*/ 554371923 w 112"/>
                <a:gd name="T27" fmla="*/ 0 h 136"/>
                <a:gd name="T28" fmla="*/ 554371923 w 112"/>
                <a:gd name="T29" fmla="*/ 124579325 h 136"/>
                <a:gd name="T30" fmla="*/ 541915501 w 112"/>
                <a:gd name="T31" fmla="*/ 124579325 h 136"/>
                <a:gd name="T32" fmla="*/ 541915501 w 112"/>
                <a:gd name="T33" fmla="*/ 37374297 h 136"/>
                <a:gd name="T34" fmla="*/ 492082326 w 112"/>
                <a:gd name="T35" fmla="*/ 37374297 h 136"/>
                <a:gd name="T36" fmla="*/ 492082326 w 112"/>
                <a:gd name="T37" fmla="*/ 124579325 h 136"/>
                <a:gd name="T38" fmla="*/ 473396445 w 112"/>
                <a:gd name="T39" fmla="*/ 124579325 h 136"/>
                <a:gd name="T40" fmla="*/ 473396445 w 112"/>
                <a:gd name="T41" fmla="*/ 0 h 136"/>
                <a:gd name="T42" fmla="*/ 448481105 w 112"/>
                <a:gd name="T43" fmla="*/ 0 h 136"/>
                <a:gd name="T44" fmla="*/ 448481105 w 112"/>
                <a:gd name="T45" fmla="*/ 124579325 h 136"/>
                <a:gd name="T46" fmla="*/ 423565766 w 112"/>
                <a:gd name="T47" fmla="*/ 124579325 h 136"/>
                <a:gd name="T48" fmla="*/ 423565766 w 112"/>
                <a:gd name="T49" fmla="*/ 37374297 h 136"/>
                <a:gd name="T50" fmla="*/ 373735086 w 112"/>
                <a:gd name="T51" fmla="*/ 37374297 h 136"/>
                <a:gd name="T52" fmla="*/ 373735086 w 112"/>
                <a:gd name="T53" fmla="*/ 124579325 h 136"/>
                <a:gd name="T54" fmla="*/ 355046710 w 112"/>
                <a:gd name="T55" fmla="*/ 124579325 h 136"/>
                <a:gd name="T56" fmla="*/ 355046710 w 112"/>
                <a:gd name="T57" fmla="*/ 0 h 136"/>
                <a:gd name="T58" fmla="*/ 330131370 w 112"/>
                <a:gd name="T59" fmla="*/ 0 h 136"/>
                <a:gd name="T60" fmla="*/ 330131370 w 112"/>
                <a:gd name="T61" fmla="*/ 124579325 h 136"/>
                <a:gd name="T62" fmla="*/ 317674948 w 112"/>
                <a:gd name="T63" fmla="*/ 124579325 h 136"/>
                <a:gd name="T64" fmla="*/ 317674948 w 112"/>
                <a:gd name="T65" fmla="*/ 37374297 h 136"/>
                <a:gd name="T66" fmla="*/ 267841773 w 112"/>
                <a:gd name="T67" fmla="*/ 37374297 h 136"/>
                <a:gd name="T68" fmla="*/ 267841773 w 112"/>
                <a:gd name="T69" fmla="*/ 124579325 h 136"/>
                <a:gd name="T70" fmla="*/ 249155892 w 112"/>
                <a:gd name="T71" fmla="*/ 124579325 h 136"/>
                <a:gd name="T72" fmla="*/ 249155892 w 112"/>
                <a:gd name="T73" fmla="*/ 0 h 136"/>
                <a:gd name="T74" fmla="*/ 218011094 w 112"/>
                <a:gd name="T75" fmla="*/ 0 h 136"/>
                <a:gd name="T76" fmla="*/ 218011094 w 112"/>
                <a:gd name="T77" fmla="*/ 124579325 h 136"/>
                <a:gd name="T78" fmla="*/ 199325213 w 112"/>
                <a:gd name="T79" fmla="*/ 124579325 h 136"/>
                <a:gd name="T80" fmla="*/ 199325213 w 112"/>
                <a:gd name="T81" fmla="*/ 37374297 h 136"/>
                <a:gd name="T82" fmla="*/ 155721497 w 112"/>
                <a:gd name="T83" fmla="*/ 37374297 h 136"/>
                <a:gd name="T84" fmla="*/ 155721497 w 112"/>
                <a:gd name="T85" fmla="*/ 124579325 h 136"/>
                <a:gd name="T86" fmla="*/ 143265075 w 112"/>
                <a:gd name="T87" fmla="*/ 124579325 h 136"/>
                <a:gd name="T88" fmla="*/ 143265075 w 112"/>
                <a:gd name="T89" fmla="*/ 0 h 136"/>
                <a:gd name="T90" fmla="*/ 105890817 w 112"/>
                <a:gd name="T91" fmla="*/ 0 h 136"/>
                <a:gd name="T92" fmla="*/ 105890817 w 112"/>
                <a:gd name="T93" fmla="*/ 124579325 h 136"/>
                <a:gd name="T94" fmla="*/ 93434396 w 112"/>
                <a:gd name="T95" fmla="*/ 124579325 h 136"/>
                <a:gd name="T96" fmla="*/ 93434396 w 112"/>
                <a:gd name="T97" fmla="*/ 37374297 h 136"/>
                <a:gd name="T98" fmla="*/ 0 w 112"/>
                <a:gd name="T99" fmla="*/ 37374297 h 136"/>
                <a:gd name="T100" fmla="*/ 0 w 112"/>
                <a:gd name="T101" fmla="*/ 149494691 h 136"/>
                <a:gd name="T102" fmla="*/ 0 w 112"/>
                <a:gd name="T103" fmla="*/ 174410057 h 136"/>
                <a:gd name="T104" fmla="*/ 0 w 112"/>
                <a:gd name="T105" fmla="*/ 847132423 h 136"/>
                <a:gd name="T106" fmla="*/ 554371923 w 112"/>
                <a:gd name="T107" fmla="*/ 847132423 h 136"/>
                <a:gd name="T108" fmla="*/ 697636998 w 112"/>
                <a:gd name="T109" fmla="*/ 685181297 h 136"/>
                <a:gd name="T110" fmla="*/ 697636998 w 112"/>
                <a:gd name="T111" fmla="*/ 523227675 h 136"/>
                <a:gd name="T112" fmla="*/ 647806318 w 112"/>
                <a:gd name="T113" fmla="*/ 573060902 h 136"/>
                <a:gd name="T114" fmla="*/ 647806318 w 112"/>
                <a:gd name="T115" fmla="*/ 629121099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6" name="Rectangle 117"/>
            <p:cNvSpPr>
              <a:spLocks noChangeArrowheads="1"/>
            </p:cNvSpPr>
            <p:nvPr/>
          </p:nvSpPr>
          <p:spPr bwMode="auto">
            <a:xfrm>
              <a:off x="49916" y="114806"/>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7" name="Rectangle 118"/>
            <p:cNvSpPr>
              <a:spLocks noChangeArrowheads="1"/>
            </p:cNvSpPr>
            <p:nvPr/>
          </p:nvSpPr>
          <p:spPr bwMode="auto">
            <a:xfrm>
              <a:off x="49916" y="154738"/>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8" name="Rectangle 119"/>
            <p:cNvSpPr>
              <a:spLocks noChangeArrowheads="1"/>
            </p:cNvSpPr>
            <p:nvPr/>
          </p:nvSpPr>
          <p:spPr bwMode="auto">
            <a:xfrm>
              <a:off x="49916" y="199662"/>
              <a:ext cx="109814" cy="14975"/>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9" name="Rectangle 120"/>
            <p:cNvSpPr>
              <a:spLocks noChangeArrowheads="1"/>
            </p:cNvSpPr>
            <p:nvPr/>
          </p:nvSpPr>
          <p:spPr bwMode="auto">
            <a:xfrm>
              <a:off x="49916" y="242091"/>
              <a:ext cx="109814" cy="17471"/>
            </a:xfrm>
            <a:prstGeom prst="rect">
              <a:avLst/>
            </a:prstGeom>
            <a:solidFill>
              <a:schemeClr val="tx1"/>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grpSp>
      <p:grpSp>
        <p:nvGrpSpPr>
          <p:cNvPr id="80" name="Group 35"/>
          <p:cNvGrpSpPr>
            <a:grpSpLocks/>
          </p:cNvGrpSpPr>
          <p:nvPr/>
        </p:nvGrpSpPr>
        <p:grpSpPr bwMode="auto">
          <a:xfrm>
            <a:off x="7366399" y="3177778"/>
            <a:ext cx="379809" cy="376238"/>
            <a:chOff x="0" y="0"/>
            <a:chExt cx="379359" cy="376864"/>
          </a:xfrm>
          <a:solidFill>
            <a:schemeClr val="tx2"/>
          </a:solidFill>
        </p:grpSpPr>
        <p:sp>
          <p:nvSpPr>
            <p:cNvPr id="81" name="Freeform 150"/>
            <p:cNvSpPr>
              <a:spLocks noEditPoints="1" noChangeArrowheads="1"/>
            </p:cNvSpPr>
            <p:nvPr/>
          </p:nvSpPr>
          <p:spPr bwMode="auto">
            <a:xfrm>
              <a:off x="0" y="0"/>
              <a:ext cx="379359" cy="376864"/>
            </a:xfrm>
            <a:custGeom>
              <a:avLst/>
              <a:gdLst>
                <a:gd name="T0" fmla="*/ 631200133 w 114"/>
                <a:gd name="T1" fmla="*/ 0 h 114"/>
                <a:gd name="T2" fmla="*/ 0 w 114"/>
                <a:gd name="T3" fmla="*/ 622923134 h 114"/>
                <a:gd name="T4" fmla="*/ 631200133 w 114"/>
                <a:gd name="T5" fmla="*/ 1245846268 h 114"/>
                <a:gd name="T6" fmla="*/ 1262396938 w 114"/>
                <a:gd name="T7" fmla="*/ 622923134 h 114"/>
                <a:gd name="T8" fmla="*/ 631200133 w 114"/>
                <a:gd name="T9" fmla="*/ 0 h 114"/>
                <a:gd name="T10" fmla="*/ 631200133 w 114"/>
                <a:gd name="T11" fmla="*/ 1180275237 h 114"/>
                <a:gd name="T12" fmla="*/ 66441068 w 114"/>
                <a:gd name="T13" fmla="*/ 622923134 h 114"/>
                <a:gd name="T14" fmla="*/ 631200133 w 114"/>
                <a:gd name="T15" fmla="*/ 65571030 h 114"/>
                <a:gd name="T16" fmla="*/ 1195955869 w 114"/>
                <a:gd name="T17" fmla="*/ 622923134 h 114"/>
                <a:gd name="T18" fmla="*/ 631200133 w 114"/>
                <a:gd name="T19" fmla="*/ 1180275237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2" name="Rectangle 151"/>
            <p:cNvSpPr>
              <a:spLocks noChangeArrowheads="1"/>
            </p:cNvSpPr>
            <p:nvPr/>
          </p:nvSpPr>
          <p:spPr bwMode="auto">
            <a:xfrm>
              <a:off x="144756" y="272040"/>
              <a:ext cx="22463"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3" name="Rectangle 152"/>
            <p:cNvSpPr>
              <a:spLocks noChangeArrowheads="1"/>
            </p:cNvSpPr>
            <p:nvPr/>
          </p:nvSpPr>
          <p:spPr bwMode="auto">
            <a:xfrm>
              <a:off x="179697"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4" name="Rectangle 153"/>
            <p:cNvSpPr>
              <a:spLocks noChangeArrowheads="1"/>
            </p:cNvSpPr>
            <p:nvPr/>
          </p:nvSpPr>
          <p:spPr bwMode="auto">
            <a:xfrm>
              <a:off x="214638" y="272040"/>
              <a:ext cx="19966" cy="42429"/>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85" name="Freeform 154"/>
            <p:cNvSpPr>
              <a:spLocks noChangeArrowheads="1"/>
            </p:cNvSpPr>
            <p:nvPr/>
          </p:nvSpPr>
          <p:spPr bwMode="auto">
            <a:xfrm>
              <a:off x="117303" y="107318"/>
              <a:ext cx="82362" cy="84857"/>
            </a:xfrm>
            <a:custGeom>
              <a:avLst/>
              <a:gdLst>
                <a:gd name="T0" fmla="*/ 206217976 w 25"/>
                <a:gd name="T1" fmla="*/ 253464465 h 25"/>
                <a:gd name="T2" fmla="*/ 238780616 w 25"/>
                <a:gd name="T3" fmla="*/ 288028418 h 25"/>
                <a:gd name="T4" fmla="*/ 271339962 w 25"/>
                <a:gd name="T5" fmla="*/ 253464465 h 25"/>
                <a:gd name="T6" fmla="*/ 238780616 w 25"/>
                <a:gd name="T7" fmla="*/ 218900511 h 25"/>
                <a:gd name="T8" fmla="*/ 227925304 w 25"/>
                <a:gd name="T9" fmla="*/ 218900511 h 25"/>
                <a:gd name="T10" fmla="*/ 0 w 25"/>
                <a:gd name="T11" fmla="*/ 0 h 25"/>
                <a:gd name="T12" fmla="*/ 206217976 w 25"/>
                <a:gd name="T13" fmla="*/ 253464465 h 25"/>
                <a:gd name="T14" fmla="*/ 206217976 w 25"/>
                <a:gd name="T15" fmla="*/ 253464465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6" name="Freeform 155"/>
            <p:cNvSpPr>
              <a:spLocks noChangeArrowheads="1"/>
            </p:cNvSpPr>
            <p:nvPr/>
          </p:nvSpPr>
          <p:spPr bwMode="auto">
            <a:xfrm>
              <a:off x="67387" y="272040"/>
              <a:ext cx="22463" cy="19966"/>
            </a:xfrm>
            <a:custGeom>
              <a:avLst/>
              <a:gdLst>
                <a:gd name="T0" fmla="*/ 0 w 9"/>
                <a:gd name="T1" fmla="*/ 37373856 h 8"/>
                <a:gd name="T2" fmla="*/ 18689216 w 9"/>
                <a:gd name="T3" fmla="*/ 49830145 h 8"/>
                <a:gd name="T4" fmla="*/ 56065152 w 9"/>
                <a:gd name="T5" fmla="*/ 6229392 h 8"/>
                <a:gd name="T6" fmla="*/ 43605675 w 9"/>
                <a:gd name="T7" fmla="*/ 0 h 8"/>
                <a:gd name="T8" fmla="*/ 0 w 9"/>
                <a:gd name="T9" fmla="*/ 3737385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7" name="Freeform 156"/>
            <p:cNvSpPr>
              <a:spLocks noChangeArrowheads="1"/>
            </p:cNvSpPr>
            <p:nvPr/>
          </p:nvSpPr>
          <p:spPr bwMode="auto">
            <a:xfrm>
              <a:off x="47421" y="227116"/>
              <a:ext cx="27454" cy="14975"/>
            </a:xfrm>
            <a:custGeom>
              <a:avLst/>
              <a:gdLst>
                <a:gd name="T0" fmla="*/ 56061068 w 11"/>
                <a:gd name="T1" fmla="*/ 0 h 6"/>
                <a:gd name="T2" fmla="*/ 0 w 11"/>
                <a:gd name="T3" fmla="*/ 18688800 h 6"/>
                <a:gd name="T4" fmla="*/ 6229562 w 11"/>
                <a:gd name="T5" fmla="*/ 37375104 h 6"/>
                <a:gd name="T6" fmla="*/ 68520192 w 11"/>
                <a:gd name="T7" fmla="*/ 18688800 h 6"/>
                <a:gd name="T8" fmla="*/ 56061068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8" name="Freeform 157"/>
            <p:cNvSpPr>
              <a:spLocks noChangeArrowheads="1"/>
            </p:cNvSpPr>
            <p:nvPr/>
          </p:nvSpPr>
          <p:spPr bwMode="auto">
            <a:xfrm>
              <a:off x="79865" y="74874"/>
              <a:ext cx="19966" cy="22463"/>
            </a:xfrm>
            <a:custGeom>
              <a:avLst/>
              <a:gdLst>
                <a:gd name="T0" fmla="*/ 0 w 8"/>
                <a:gd name="T1" fmla="*/ 18689216 h 9"/>
                <a:gd name="T2" fmla="*/ 43600753 w 8"/>
                <a:gd name="T3" fmla="*/ 56065152 h 9"/>
                <a:gd name="T4" fmla="*/ 49830145 w 8"/>
                <a:gd name="T5" fmla="*/ 43605675 h 9"/>
                <a:gd name="T6" fmla="*/ 12458784 w 8"/>
                <a:gd name="T7" fmla="*/ 0 h 9"/>
                <a:gd name="T8" fmla="*/ 0 w 8"/>
                <a:gd name="T9" fmla="*/ 18689216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89" name="Freeform 158"/>
            <p:cNvSpPr>
              <a:spLocks noChangeArrowheads="1"/>
            </p:cNvSpPr>
            <p:nvPr/>
          </p:nvSpPr>
          <p:spPr bwMode="auto">
            <a:xfrm>
              <a:off x="49916" y="124789"/>
              <a:ext cx="27454" cy="12480"/>
            </a:xfrm>
            <a:custGeom>
              <a:avLst/>
              <a:gdLst>
                <a:gd name="T0" fmla="*/ 68520192 w 11"/>
                <a:gd name="T1" fmla="*/ 18690048 h 5"/>
                <a:gd name="T2" fmla="*/ 12459124 w 11"/>
                <a:gd name="T3" fmla="*/ 0 h 5"/>
                <a:gd name="T4" fmla="*/ 0 w 11"/>
                <a:gd name="T5" fmla="*/ 18690048 h 5"/>
                <a:gd name="T6" fmla="*/ 62290630 w 11"/>
                <a:gd name="T7" fmla="*/ 31150080 h 5"/>
                <a:gd name="T8" fmla="*/ 68520192 w 11"/>
                <a:gd name="T9" fmla="*/ 1869004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0" name="Rectangle 159"/>
            <p:cNvSpPr>
              <a:spLocks noChangeArrowheads="1"/>
            </p:cNvSpPr>
            <p:nvPr/>
          </p:nvSpPr>
          <p:spPr bwMode="auto">
            <a:xfrm>
              <a:off x="187185" y="34941"/>
              <a:ext cx="7488" cy="22463"/>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91" name="Freeform 160"/>
            <p:cNvSpPr>
              <a:spLocks noChangeArrowheads="1"/>
            </p:cNvSpPr>
            <p:nvPr/>
          </p:nvSpPr>
          <p:spPr bwMode="auto">
            <a:xfrm>
              <a:off x="119798" y="44924"/>
              <a:ext cx="17471" cy="22463"/>
            </a:xfrm>
            <a:custGeom>
              <a:avLst/>
              <a:gdLst>
                <a:gd name="T0" fmla="*/ 43605120 w 7"/>
                <a:gd name="T1" fmla="*/ 49835413 h 9"/>
                <a:gd name="T2" fmla="*/ 18688978 w 7"/>
                <a:gd name="T3" fmla="*/ 0 h 9"/>
                <a:gd name="T4" fmla="*/ 0 w 7"/>
                <a:gd name="T5" fmla="*/ 12459477 h 9"/>
                <a:gd name="T6" fmla="*/ 24916142 w 7"/>
                <a:gd name="T7" fmla="*/ 56065152 h 9"/>
                <a:gd name="T8" fmla="*/ 43605120 w 7"/>
                <a:gd name="T9" fmla="*/ 49835413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2" name="Freeform 161"/>
            <p:cNvSpPr>
              <a:spLocks noChangeArrowheads="1"/>
            </p:cNvSpPr>
            <p:nvPr/>
          </p:nvSpPr>
          <p:spPr bwMode="auto">
            <a:xfrm>
              <a:off x="234604" y="44924"/>
              <a:ext cx="12480" cy="27454"/>
            </a:xfrm>
            <a:custGeom>
              <a:avLst/>
              <a:gdLst>
                <a:gd name="T0" fmla="*/ 0 w 5"/>
                <a:gd name="T1" fmla="*/ 56061068 h 11"/>
                <a:gd name="T2" fmla="*/ 12460032 w 5"/>
                <a:gd name="T3" fmla="*/ 68520192 h 11"/>
                <a:gd name="T4" fmla="*/ 31150080 w 5"/>
                <a:gd name="T5" fmla="*/ 12459124 h 11"/>
                <a:gd name="T6" fmla="*/ 12460032 w 5"/>
                <a:gd name="T7" fmla="*/ 0 h 11"/>
                <a:gd name="T8" fmla="*/ 0 w 5"/>
                <a:gd name="T9" fmla="*/ 56061068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3" name="Freeform 162"/>
            <p:cNvSpPr>
              <a:spLocks noChangeArrowheads="1"/>
            </p:cNvSpPr>
            <p:nvPr/>
          </p:nvSpPr>
          <p:spPr bwMode="auto">
            <a:xfrm>
              <a:off x="277033" y="272040"/>
              <a:ext cx="22463" cy="19966"/>
            </a:xfrm>
            <a:custGeom>
              <a:avLst/>
              <a:gdLst>
                <a:gd name="T0" fmla="*/ 0 w 9"/>
                <a:gd name="T1" fmla="*/ 6229392 h 8"/>
                <a:gd name="T2" fmla="*/ 49835413 w 9"/>
                <a:gd name="T3" fmla="*/ 49830145 h 8"/>
                <a:gd name="T4" fmla="*/ 56065152 w 9"/>
                <a:gd name="T5" fmla="*/ 37373856 h 8"/>
                <a:gd name="T6" fmla="*/ 18689216 w 9"/>
                <a:gd name="T7" fmla="*/ 0 h 8"/>
                <a:gd name="T8" fmla="*/ 0 w 9"/>
                <a:gd name="T9" fmla="*/ 6229392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4" name="Freeform 163"/>
            <p:cNvSpPr>
              <a:spLocks noChangeArrowheads="1"/>
            </p:cNvSpPr>
            <p:nvPr/>
          </p:nvSpPr>
          <p:spPr bwMode="auto">
            <a:xfrm>
              <a:off x="304486" y="227116"/>
              <a:ext cx="24958" cy="14975"/>
            </a:xfrm>
            <a:custGeom>
              <a:avLst/>
              <a:gdLst>
                <a:gd name="T0" fmla="*/ 0 w 10"/>
                <a:gd name="T1" fmla="*/ 18688800 h 6"/>
                <a:gd name="T2" fmla="*/ 56060660 w 10"/>
                <a:gd name="T3" fmla="*/ 37375104 h 6"/>
                <a:gd name="T4" fmla="*/ 62290176 w 10"/>
                <a:gd name="T5" fmla="*/ 18688800 h 6"/>
                <a:gd name="T6" fmla="*/ 6229517 w 10"/>
                <a:gd name="T7" fmla="*/ 0 h 6"/>
                <a:gd name="T8" fmla="*/ 0 w 10"/>
                <a:gd name="T9" fmla="*/ 18688800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5" name="Freeform 164"/>
            <p:cNvSpPr>
              <a:spLocks noChangeArrowheads="1"/>
            </p:cNvSpPr>
            <p:nvPr/>
          </p:nvSpPr>
          <p:spPr bwMode="auto">
            <a:xfrm>
              <a:off x="274536" y="74874"/>
              <a:ext cx="22463" cy="22463"/>
            </a:xfrm>
            <a:custGeom>
              <a:avLst/>
              <a:gdLst>
                <a:gd name="T0" fmla="*/ 56065152 w 9"/>
                <a:gd name="T1" fmla="*/ 18689216 h 9"/>
                <a:gd name="T2" fmla="*/ 49835413 w 9"/>
                <a:gd name="T3" fmla="*/ 0 h 9"/>
                <a:gd name="T4" fmla="*/ 0 w 9"/>
                <a:gd name="T5" fmla="*/ 43605675 h 9"/>
                <a:gd name="T6" fmla="*/ 12459477 w 9"/>
                <a:gd name="T7" fmla="*/ 56065152 h 9"/>
                <a:gd name="T8" fmla="*/ 56065152 w 9"/>
                <a:gd name="T9" fmla="*/ 18689216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6" name="Freeform 165"/>
            <p:cNvSpPr>
              <a:spLocks noChangeArrowheads="1"/>
            </p:cNvSpPr>
            <p:nvPr/>
          </p:nvSpPr>
          <p:spPr bwMode="auto">
            <a:xfrm>
              <a:off x="299494" y="124789"/>
              <a:ext cx="27454" cy="12480"/>
            </a:xfrm>
            <a:custGeom>
              <a:avLst/>
              <a:gdLst>
                <a:gd name="T0" fmla="*/ 62290630 w 11"/>
                <a:gd name="T1" fmla="*/ 0 h 5"/>
                <a:gd name="T2" fmla="*/ 0 w 11"/>
                <a:gd name="T3" fmla="*/ 18690048 h 5"/>
                <a:gd name="T4" fmla="*/ 12459124 w 11"/>
                <a:gd name="T5" fmla="*/ 31150080 h 5"/>
                <a:gd name="T6" fmla="*/ 68520192 w 11"/>
                <a:gd name="T7" fmla="*/ 18690048 h 5"/>
                <a:gd name="T8" fmla="*/ 62290630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97" name="Rectangle 166"/>
            <p:cNvSpPr>
              <a:spLocks noChangeArrowheads="1"/>
            </p:cNvSpPr>
            <p:nvPr/>
          </p:nvSpPr>
          <p:spPr bwMode="auto">
            <a:xfrm>
              <a:off x="39933" y="174705"/>
              <a:ext cx="24958"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98" name="Rectangle 167"/>
            <p:cNvSpPr>
              <a:spLocks noChangeArrowheads="1"/>
            </p:cNvSpPr>
            <p:nvPr/>
          </p:nvSpPr>
          <p:spPr bwMode="auto">
            <a:xfrm>
              <a:off x="316965" y="177200"/>
              <a:ext cx="27454" cy="7488"/>
            </a:xfrm>
            <a:prstGeom prst="rect">
              <a:avLst/>
            </a:prstGeom>
            <a:grpFill/>
            <a:ln>
              <a:noFill/>
            </a:ln>
            <a:extLst>
              <a:ext uri="{91240B29-F687-4F45-9708-019B960494DF}">
                <a14:hiddenLine xmlns:a14="http://schemas.microsoft.com/office/drawing/2010/main" w="9525">
                  <a:solidFill>
                    <a:srgbClr val="000000"/>
                  </a:solidFill>
                  <a:bevel/>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grpSp>
      <p:grpSp>
        <p:nvGrpSpPr>
          <p:cNvPr id="99" name="Group 54"/>
          <p:cNvGrpSpPr>
            <a:grpSpLocks/>
          </p:cNvGrpSpPr>
          <p:nvPr/>
        </p:nvGrpSpPr>
        <p:grpSpPr bwMode="auto">
          <a:xfrm>
            <a:off x="5431631" y="3213497"/>
            <a:ext cx="300038" cy="389334"/>
            <a:chOff x="0" y="0"/>
            <a:chExt cx="299494" cy="389342"/>
          </a:xfrm>
        </p:grpSpPr>
        <p:sp>
          <p:nvSpPr>
            <p:cNvPr id="100" name="Freeform 170"/>
            <p:cNvSpPr>
              <a:spLocks noChangeArrowheads="1"/>
            </p:cNvSpPr>
            <p:nvPr/>
          </p:nvSpPr>
          <p:spPr bwMode="auto">
            <a:xfrm>
              <a:off x="0" y="112310"/>
              <a:ext cx="299494" cy="277032"/>
            </a:xfrm>
            <a:custGeom>
              <a:avLst/>
              <a:gdLst>
                <a:gd name="T0" fmla="*/ 498314756 w 90"/>
                <a:gd name="T1" fmla="*/ 924659386 h 83"/>
                <a:gd name="T2" fmla="*/ 996629512 w 90"/>
                <a:gd name="T3" fmla="*/ 0 h 83"/>
                <a:gd name="T4" fmla="*/ 0 w 90"/>
                <a:gd name="T5" fmla="*/ 0 h 83"/>
                <a:gd name="T6" fmla="*/ 498314756 w 90"/>
                <a:gd name="T7" fmla="*/ 924659386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2"/>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1" name="Freeform 171"/>
            <p:cNvSpPr>
              <a:spLocks noChangeArrowheads="1"/>
            </p:cNvSpPr>
            <p:nvPr/>
          </p:nvSpPr>
          <p:spPr bwMode="auto">
            <a:xfrm>
              <a:off x="0" y="0"/>
              <a:ext cx="299494" cy="94840"/>
            </a:xfrm>
            <a:custGeom>
              <a:avLst/>
              <a:gdLst>
                <a:gd name="T0" fmla="*/ 930188431 w 90"/>
                <a:gd name="T1" fmla="*/ 0 h 29"/>
                <a:gd name="T2" fmla="*/ 753007781 w 90"/>
                <a:gd name="T3" fmla="*/ 171124063 h 29"/>
                <a:gd name="T4" fmla="*/ 575830458 w 90"/>
                <a:gd name="T5" fmla="*/ 0 h 29"/>
                <a:gd name="T6" fmla="*/ 431873676 w 90"/>
                <a:gd name="T7" fmla="*/ 0 h 29"/>
                <a:gd name="T8" fmla="*/ 254693025 w 90"/>
                <a:gd name="T9" fmla="*/ 171124063 h 29"/>
                <a:gd name="T10" fmla="*/ 77515703 w 90"/>
                <a:gd name="T11" fmla="*/ 0 h 29"/>
                <a:gd name="T12" fmla="*/ 0 w 90"/>
                <a:gd name="T13" fmla="*/ 0 h 29"/>
                <a:gd name="T14" fmla="*/ 0 w 90"/>
                <a:gd name="T15" fmla="*/ 310159503 h 29"/>
                <a:gd name="T16" fmla="*/ 996629512 w 90"/>
                <a:gd name="T17" fmla="*/ 310159503 h 29"/>
                <a:gd name="T18" fmla="*/ 996629512 w 90"/>
                <a:gd name="T19" fmla="*/ 0 h 29"/>
                <a:gd name="T20" fmla="*/ 930188431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2"/>
            </a:solidFill>
            <a:ln>
              <a:noFill/>
            </a:ln>
            <a:effectLst>
              <a:outerShdw blurRad="101600" dir="18900000" sy="23000" kx="-1200000" algn="b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02" name="矩形 104"/>
          <p:cNvSpPr>
            <a:spLocks noChangeArrowheads="1"/>
          </p:cNvSpPr>
          <p:nvPr/>
        </p:nvSpPr>
        <p:spPr bwMode="auto">
          <a:xfrm>
            <a:off x="3335910" y="1414464"/>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3" name="矩形 47"/>
          <p:cNvSpPr>
            <a:spLocks noChangeArrowheads="1"/>
          </p:cNvSpPr>
          <p:nvPr/>
        </p:nvSpPr>
        <p:spPr bwMode="auto">
          <a:xfrm>
            <a:off x="1173957" y="1753793"/>
            <a:ext cx="3146822" cy="8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20000"/>
              </a:lnSpc>
              <a:spcBef>
                <a:spcPct val="0"/>
              </a:spcBef>
              <a:buFont typeface="Arial" panose="020B0604020202020204" pitchFamily="34" charset="0"/>
              <a:buNone/>
            </a:pPr>
            <a:r>
              <a:rPr lang="zh-CN" altLang="en-US" sz="10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104" name="矩形 106"/>
          <p:cNvSpPr>
            <a:spLocks noChangeArrowheads="1"/>
          </p:cNvSpPr>
          <p:nvPr/>
        </p:nvSpPr>
        <p:spPr bwMode="auto">
          <a:xfrm>
            <a:off x="1035846" y="3723879"/>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5" name="矩形 47"/>
          <p:cNvSpPr>
            <a:spLocks noChangeArrowheads="1"/>
          </p:cNvSpPr>
          <p:nvPr/>
        </p:nvSpPr>
        <p:spPr bwMode="auto">
          <a:xfrm>
            <a:off x="878682"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6" name="矩形 108"/>
          <p:cNvSpPr>
            <a:spLocks noChangeArrowheads="1"/>
          </p:cNvSpPr>
          <p:nvPr/>
        </p:nvSpPr>
        <p:spPr bwMode="auto">
          <a:xfrm>
            <a:off x="3015854" y="3723879"/>
            <a:ext cx="1163240"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7" name="矩形 47"/>
          <p:cNvSpPr>
            <a:spLocks noChangeArrowheads="1"/>
          </p:cNvSpPr>
          <p:nvPr/>
        </p:nvSpPr>
        <p:spPr bwMode="auto">
          <a:xfrm>
            <a:off x="2858692"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8" name="矩形 110"/>
          <p:cNvSpPr>
            <a:spLocks noChangeArrowheads="1"/>
          </p:cNvSpPr>
          <p:nvPr/>
        </p:nvSpPr>
        <p:spPr bwMode="auto">
          <a:xfrm>
            <a:off x="6974684" y="3723879"/>
            <a:ext cx="116443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9" name="矩形 47"/>
          <p:cNvSpPr>
            <a:spLocks noChangeArrowheads="1"/>
          </p:cNvSpPr>
          <p:nvPr/>
        </p:nvSpPr>
        <p:spPr bwMode="auto">
          <a:xfrm>
            <a:off x="6817519"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10" name="矩形 112"/>
          <p:cNvSpPr>
            <a:spLocks noChangeArrowheads="1"/>
          </p:cNvSpPr>
          <p:nvPr/>
        </p:nvSpPr>
        <p:spPr bwMode="auto">
          <a:xfrm>
            <a:off x="4995865" y="3723879"/>
            <a:ext cx="116324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1" name="矩形 47"/>
          <p:cNvSpPr>
            <a:spLocks noChangeArrowheads="1"/>
          </p:cNvSpPr>
          <p:nvPr/>
        </p:nvSpPr>
        <p:spPr bwMode="auto">
          <a:xfrm>
            <a:off x="4837510" y="4011910"/>
            <a:ext cx="1478756"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58" name="文本框 5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8069001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ppt_x</p:attrName>
                                        </p:attrNameLst>
                                      </p:cBhvr>
                                      <p:tavLst>
                                        <p:tav tm="0">
                                          <p:val>
                                            <p:strVal val="0-#ppt_w/2"/>
                                          </p:val>
                                        </p:tav>
                                        <p:tav tm="100000">
                                          <p:val>
                                            <p:strVal val="#ppt_x"/>
                                          </p:val>
                                        </p:tav>
                                      </p:tavLst>
                                    </p:anim>
                                    <p:anim calcmode="lin" valueType="num">
                                      <p:cBhvr>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60"/>
                                        </p:tgtEl>
                                        <p:attrNameLst>
                                          <p:attrName>style.visibility</p:attrName>
                                        </p:attrNameLst>
                                      </p:cBhvr>
                                      <p:to>
                                        <p:strVal val="visible"/>
                                      </p:to>
                                    </p:set>
                                    <p:animEffect>
                                      <p:cBhvr>
                                        <p:cTn id="12" dur="500"/>
                                        <p:tgtEl>
                                          <p:spTgt spid="60"/>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102"/>
                                        </p:tgtEl>
                                        <p:attrNameLst>
                                          <p:attrName>style.visibility</p:attrName>
                                        </p:attrNameLst>
                                      </p:cBhvr>
                                      <p:to>
                                        <p:strVal val="visible"/>
                                      </p:to>
                                    </p:set>
                                    <p:animEffect>
                                      <p:cBhvr>
                                        <p:cTn id="15" dur="500"/>
                                        <p:tgtEl>
                                          <p:spTgt spid="102"/>
                                        </p:tgtEl>
                                      </p:cBhvr>
                                    </p:animEffect>
                                  </p:childTnLst>
                                </p:cTn>
                              </p:par>
                              <p:par>
                                <p:cTn id="16" presetID="22" presetClass="entr" presetSubtype="2" fill="hold" grpId="0" nodeType="withEffect">
                                  <p:stCondLst>
                                    <p:cond delay="250"/>
                                  </p:stCondLst>
                                  <p:childTnLst>
                                    <p:set>
                                      <p:cBhvr>
                                        <p:cTn id="17" dur="1" fill="hold">
                                          <p:stCondLst>
                                            <p:cond delay="0"/>
                                          </p:stCondLst>
                                        </p:cTn>
                                        <p:tgtEl>
                                          <p:spTgt spid="103"/>
                                        </p:tgtEl>
                                        <p:attrNameLst>
                                          <p:attrName>style.visibility</p:attrName>
                                        </p:attrNameLst>
                                      </p:cBhvr>
                                      <p:to>
                                        <p:strVal val="visible"/>
                                      </p:to>
                                    </p:set>
                                    <p:animEffect>
                                      <p:cBhvr>
                                        <p:cTn id="18" dur="500"/>
                                        <p:tgtEl>
                                          <p:spTgt spid="103"/>
                                        </p:tgtEl>
                                      </p:cBhvr>
                                    </p:animEffect>
                                  </p:childTnLst>
                                </p:cTn>
                              </p:par>
                            </p:childTnLst>
                          </p:cTn>
                        </p:par>
                        <p:par>
                          <p:cTn id="19" fill="hold">
                            <p:stCondLst>
                              <p:cond delay="1250"/>
                            </p:stCondLst>
                            <p:childTnLst>
                              <p:par>
                                <p:cTn id="20" presetID="21" presetClass="entr" presetSubtype="1"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Effect>
                                      <p:cBhvr>
                                        <p:cTn id="22" dur="400"/>
                                        <p:tgtEl>
                                          <p:spTgt spid="61"/>
                                        </p:tgtEl>
                                      </p:cBhvr>
                                    </p:animEffect>
                                  </p:childTnLst>
                                </p:cTn>
                              </p:par>
                            </p:childTnLst>
                          </p:cTn>
                        </p:par>
                        <p:par>
                          <p:cTn id="23" fill="hold">
                            <p:stCondLst>
                              <p:cond delay="1650"/>
                            </p:stCondLst>
                            <p:childTnLst>
                              <p:par>
                                <p:cTn id="24" presetID="21" presetClass="entr" presetSubtype="1"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p:cBhvr>
                                        <p:cTn id="26" dur="400"/>
                                        <p:tgtEl>
                                          <p:spTgt spid="62"/>
                                        </p:tgtEl>
                                      </p:cBhvr>
                                    </p:animEffect>
                                  </p:childTnLst>
                                </p:cTn>
                              </p:par>
                            </p:childTnLst>
                          </p:cTn>
                        </p:par>
                        <p:par>
                          <p:cTn id="27" fill="hold">
                            <p:stCondLst>
                              <p:cond delay="2050"/>
                            </p:stCondLst>
                            <p:childTnLst>
                              <p:par>
                                <p:cTn id="28" presetID="21" presetClass="entr" presetSubtype="1"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p:cBhvr>
                                        <p:cTn id="30" dur="400"/>
                                        <p:tgtEl>
                                          <p:spTgt spid="63"/>
                                        </p:tgtEl>
                                      </p:cBhvr>
                                    </p:animEffect>
                                  </p:childTnLst>
                                </p:cTn>
                              </p:par>
                            </p:childTnLst>
                          </p:cTn>
                        </p:par>
                        <p:par>
                          <p:cTn id="31" fill="hold">
                            <p:stCondLst>
                              <p:cond delay="2450"/>
                            </p:stCondLst>
                            <p:childTnLst>
                              <p:par>
                                <p:cTn id="32" presetID="21" presetClass="entr" presetSubtype="1"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p:cBhvr>
                                        <p:cTn id="34" dur="400"/>
                                        <p:tgtEl>
                                          <p:spTgt spid="64"/>
                                        </p:tgtEl>
                                      </p:cBhvr>
                                    </p:animEffect>
                                  </p:childTnLst>
                                </p:cTn>
                              </p:par>
                            </p:childTnLst>
                          </p:cTn>
                        </p:par>
                        <p:par>
                          <p:cTn id="35" fill="hold">
                            <p:stCondLst>
                              <p:cond delay="2850"/>
                            </p:stCondLst>
                            <p:childTnLst>
                              <p:par>
                                <p:cTn id="36" presetID="10" presetClass="entr" presetSubtype="0" fill="hold"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p:cBhvr>
                                        <p:cTn id="38" dur="250"/>
                                        <p:tgtEl>
                                          <p:spTgt spid="65"/>
                                        </p:tgtEl>
                                      </p:cBhvr>
                                    </p:animEffect>
                                  </p:childTnLst>
                                </p:cTn>
                              </p:par>
                              <p:par>
                                <p:cTn id="39" presetID="10"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p:cBhvr>
                                        <p:cTn id="41" dur="250"/>
                                        <p:tgtEl>
                                          <p:spTgt spid="68"/>
                                        </p:tgtEl>
                                      </p:cBhvr>
                                    </p:animEffect>
                                  </p:childTnLst>
                                </p:cTn>
                              </p:par>
                              <p:par>
                                <p:cTn id="42" presetID="10" presetClass="entr" presetSubtype="0"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p:cBhvr>
                                        <p:cTn id="44" dur="250"/>
                                        <p:tgtEl>
                                          <p:spTgt spid="99"/>
                                        </p:tgtEl>
                                      </p:cBhvr>
                                    </p:animEffect>
                                  </p:childTnLst>
                                </p:cTn>
                              </p:par>
                              <p:par>
                                <p:cTn id="45" presetID="10"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Effect>
                                      <p:cBhvr>
                                        <p:cTn id="47" dur="250"/>
                                        <p:tgtEl>
                                          <p:spTgt spid="8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additive="base">
                                        <p:cTn id="52" dur="500" fill="hold"/>
                                        <p:tgtEl>
                                          <p:spTgt spid="104"/>
                                        </p:tgtEl>
                                        <p:attrNameLst>
                                          <p:attrName>ppt_x</p:attrName>
                                        </p:attrNameLst>
                                      </p:cBhvr>
                                      <p:tavLst>
                                        <p:tav tm="0">
                                          <p:val>
                                            <p:strVal val="#ppt_x"/>
                                          </p:val>
                                        </p:tav>
                                        <p:tav tm="100000">
                                          <p:val>
                                            <p:strVal val="#ppt_x"/>
                                          </p:val>
                                        </p:tav>
                                      </p:tavLst>
                                    </p:anim>
                                    <p:anim calcmode="lin" valueType="num">
                                      <p:cBhvr additive="base">
                                        <p:cTn id="53" dur="500" fill="hold"/>
                                        <p:tgtEl>
                                          <p:spTgt spid="104"/>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 calcmode="lin" valueType="num">
                                      <p:cBhvr additive="base">
                                        <p:cTn id="56" dur="500" fill="hold"/>
                                        <p:tgtEl>
                                          <p:spTgt spid="105"/>
                                        </p:tgtEl>
                                        <p:attrNameLst>
                                          <p:attrName>ppt_x</p:attrName>
                                        </p:attrNameLst>
                                      </p:cBhvr>
                                      <p:tavLst>
                                        <p:tav tm="0">
                                          <p:val>
                                            <p:strVal val="#ppt_x"/>
                                          </p:val>
                                        </p:tav>
                                        <p:tav tm="100000">
                                          <p:val>
                                            <p:strVal val="#ppt_x"/>
                                          </p:val>
                                        </p:tav>
                                      </p:tavLst>
                                    </p:anim>
                                    <p:anim calcmode="lin" valueType="num">
                                      <p:cBhvr additive="base">
                                        <p:cTn id="57" dur="500" fill="hold"/>
                                        <p:tgtEl>
                                          <p:spTgt spid="10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06"/>
                                        </p:tgtEl>
                                        <p:attrNameLst>
                                          <p:attrName>style.visibility</p:attrName>
                                        </p:attrNameLst>
                                      </p:cBhvr>
                                      <p:to>
                                        <p:strVal val="visible"/>
                                      </p:to>
                                    </p:set>
                                    <p:anim calcmode="lin" valueType="num">
                                      <p:cBhvr additive="base">
                                        <p:cTn id="60" dur="500" fill="hold"/>
                                        <p:tgtEl>
                                          <p:spTgt spid="106"/>
                                        </p:tgtEl>
                                        <p:attrNameLst>
                                          <p:attrName>ppt_x</p:attrName>
                                        </p:attrNameLst>
                                      </p:cBhvr>
                                      <p:tavLst>
                                        <p:tav tm="0">
                                          <p:val>
                                            <p:strVal val="#ppt_x"/>
                                          </p:val>
                                        </p:tav>
                                        <p:tav tm="100000">
                                          <p:val>
                                            <p:strVal val="#ppt_x"/>
                                          </p:val>
                                        </p:tav>
                                      </p:tavLst>
                                    </p:anim>
                                    <p:anim calcmode="lin" valueType="num">
                                      <p:cBhvr additive="base">
                                        <p:cTn id="61" dur="500" fill="hold"/>
                                        <p:tgtEl>
                                          <p:spTgt spid="10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 calcmode="lin" valueType="num">
                                      <p:cBhvr additive="base">
                                        <p:cTn id="64" dur="500" fill="hold"/>
                                        <p:tgtEl>
                                          <p:spTgt spid="107"/>
                                        </p:tgtEl>
                                        <p:attrNameLst>
                                          <p:attrName>ppt_x</p:attrName>
                                        </p:attrNameLst>
                                      </p:cBhvr>
                                      <p:tavLst>
                                        <p:tav tm="0">
                                          <p:val>
                                            <p:strVal val="#ppt_x"/>
                                          </p:val>
                                        </p:tav>
                                        <p:tav tm="100000">
                                          <p:val>
                                            <p:strVal val="#ppt_x"/>
                                          </p:val>
                                        </p:tav>
                                      </p:tavLst>
                                    </p:anim>
                                    <p:anim calcmode="lin" valueType="num">
                                      <p:cBhvr additive="base">
                                        <p:cTn id="65" dur="500" fill="hold"/>
                                        <p:tgtEl>
                                          <p:spTgt spid="107"/>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08"/>
                                        </p:tgtEl>
                                        <p:attrNameLst>
                                          <p:attrName>style.visibility</p:attrName>
                                        </p:attrNameLst>
                                      </p:cBhvr>
                                      <p:to>
                                        <p:strVal val="visible"/>
                                      </p:to>
                                    </p:set>
                                    <p:anim calcmode="lin" valueType="num">
                                      <p:cBhvr additive="base">
                                        <p:cTn id="68" dur="500" fill="hold"/>
                                        <p:tgtEl>
                                          <p:spTgt spid="108"/>
                                        </p:tgtEl>
                                        <p:attrNameLst>
                                          <p:attrName>ppt_x</p:attrName>
                                        </p:attrNameLst>
                                      </p:cBhvr>
                                      <p:tavLst>
                                        <p:tav tm="0">
                                          <p:val>
                                            <p:strVal val="#ppt_x"/>
                                          </p:val>
                                        </p:tav>
                                        <p:tav tm="100000">
                                          <p:val>
                                            <p:strVal val="#ppt_x"/>
                                          </p:val>
                                        </p:tav>
                                      </p:tavLst>
                                    </p:anim>
                                    <p:anim calcmode="lin" valueType="num">
                                      <p:cBhvr additive="base">
                                        <p:cTn id="69" dur="500" fill="hold"/>
                                        <p:tgtEl>
                                          <p:spTgt spid="10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09"/>
                                        </p:tgtEl>
                                        <p:attrNameLst>
                                          <p:attrName>style.visibility</p:attrName>
                                        </p:attrNameLst>
                                      </p:cBhvr>
                                      <p:to>
                                        <p:strVal val="visible"/>
                                      </p:to>
                                    </p:set>
                                    <p:anim calcmode="lin" valueType="num">
                                      <p:cBhvr additive="base">
                                        <p:cTn id="72" dur="500" fill="hold"/>
                                        <p:tgtEl>
                                          <p:spTgt spid="109"/>
                                        </p:tgtEl>
                                        <p:attrNameLst>
                                          <p:attrName>ppt_x</p:attrName>
                                        </p:attrNameLst>
                                      </p:cBhvr>
                                      <p:tavLst>
                                        <p:tav tm="0">
                                          <p:val>
                                            <p:strVal val="#ppt_x"/>
                                          </p:val>
                                        </p:tav>
                                        <p:tav tm="100000">
                                          <p:val>
                                            <p:strVal val="#ppt_x"/>
                                          </p:val>
                                        </p:tav>
                                      </p:tavLst>
                                    </p:anim>
                                    <p:anim calcmode="lin" valueType="num">
                                      <p:cBhvr additive="base">
                                        <p:cTn id="73" dur="500" fill="hold"/>
                                        <p:tgtEl>
                                          <p:spTgt spid="109"/>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 calcmode="lin" valueType="num">
                                      <p:cBhvr additive="base">
                                        <p:cTn id="76" dur="500" fill="hold"/>
                                        <p:tgtEl>
                                          <p:spTgt spid="110"/>
                                        </p:tgtEl>
                                        <p:attrNameLst>
                                          <p:attrName>ppt_x</p:attrName>
                                        </p:attrNameLst>
                                      </p:cBhvr>
                                      <p:tavLst>
                                        <p:tav tm="0">
                                          <p:val>
                                            <p:strVal val="#ppt_x"/>
                                          </p:val>
                                        </p:tav>
                                        <p:tav tm="100000">
                                          <p:val>
                                            <p:strVal val="#ppt_x"/>
                                          </p:val>
                                        </p:tav>
                                      </p:tavLst>
                                    </p:anim>
                                    <p:anim calcmode="lin" valueType="num">
                                      <p:cBhvr additive="base">
                                        <p:cTn id="77" dur="500" fill="hold"/>
                                        <p:tgtEl>
                                          <p:spTgt spid="110"/>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11"/>
                                        </p:tgtEl>
                                        <p:attrNameLst>
                                          <p:attrName>style.visibility</p:attrName>
                                        </p:attrNameLst>
                                      </p:cBhvr>
                                      <p:to>
                                        <p:strVal val="visible"/>
                                      </p:to>
                                    </p:set>
                                    <p:anim calcmode="lin" valueType="num">
                                      <p:cBhvr additive="base">
                                        <p:cTn id="80" dur="500" fill="hold"/>
                                        <p:tgtEl>
                                          <p:spTgt spid="111"/>
                                        </p:tgtEl>
                                        <p:attrNameLst>
                                          <p:attrName>ppt_x</p:attrName>
                                        </p:attrNameLst>
                                      </p:cBhvr>
                                      <p:tavLst>
                                        <p:tav tm="0">
                                          <p:val>
                                            <p:strVal val="#ppt_x"/>
                                          </p:val>
                                        </p:tav>
                                        <p:tav tm="100000">
                                          <p:val>
                                            <p:strVal val="#ppt_x"/>
                                          </p:val>
                                        </p:tav>
                                      </p:tavLst>
                                    </p:anim>
                                    <p:anim calcmode="lin" valueType="num">
                                      <p:cBhvr additive="base">
                                        <p:cTn id="81"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autoUpdateAnimBg="0"/>
      <p:bldP spid="60" grpId="0" bldLvl="0" animBg="1" autoUpdateAnimBg="0"/>
      <p:bldP spid="61" grpId="0" bldLvl="0" animBg="1" autoUpdateAnimBg="0"/>
      <p:bldP spid="62" grpId="0" bldLvl="0" animBg="1" autoUpdateAnimBg="0"/>
      <p:bldP spid="63" grpId="0" bldLvl="0" animBg="1" autoUpdateAnimBg="0"/>
      <p:bldP spid="64" grpId="0" bldLvl="0" animBg="1" autoUpdateAnimBg="0"/>
      <p:bldP spid="102" grpId="0" bldLvl="0" autoUpdateAnimBg="0"/>
      <p:bldP spid="103" grpId="0" bldLvl="0" autoUpdateAnimBg="0"/>
      <p:bldP spid="104" grpId="0"/>
      <p:bldP spid="105" grpId="0"/>
      <p:bldP spid="106" grpId="0"/>
      <p:bldP spid="107" grpId="0"/>
      <p:bldP spid="108" grpId="0"/>
      <p:bldP spid="109" grpId="0"/>
      <p:bldP spid="110" grpId="0"/>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nvSpPr>
        <p:spPr bwMode="auto">
          <a:xfrm>
            <a:off x="593891" y="2517003"/>
            <a:ext cx="1962574" cy="196257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7"/>
          <p:cNvSpPr>
            <a:spLocks noChangeArrowheads="1"/>
          </p:cNvSpPr>
          <p:nvPr/>
        </p:nvSpPr>
        <p:spPr bwMode="auto">
          <a:xfrm>
            <a:off x="3190824" y="2789553"/>
            <a:ext cx="1611477" cy="1609096"/>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8"/>
          <p:cNvSpPr>
            <a:spLocks noChangeArrowheads="1"/>
          </p:cNvSpPr>
          <p:nvPr/>
        </p:nvSpPr>
        <p:spPr bwMode="auto">
          <a:xfrm>
            <a:off x="5437845" y="3038296"/>
            <a:ext cx="1303225" cy="1303226"/>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9"/>
          <p:cNvSpPr>
            <a:spLocks noChangeArrowheads="1"/>
          </p:cNvSpPr>
          <p:nvPr/>
        </p:nvSpPr>
        <p:spPr bwMode="auto">
          <a:xfrm>
            <a:off x="7376615" y="3212057"/>
            <a:ext cx="1146125" cy="1146125"/>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Freeform 10"/>
          <p:cNvSpPr>
            <a:spLocks/>
          </p:cNvSpPr>
          <p:nvPr/>
        </p:nvSpPr>
        <p:spPr bwMode="auto">
          <a:xfrm>
            <a:off x="1775724" y="2036178"/>
            <a:ext cx="2101823" cy="671250"/>
          </a:xfrm>
          <a:custGeom>
            <a:avLst/>
            <a:gdLst>
              <a:gd name="T0" fmla="*/ 0 w 3292"/>
              <a:gd name="T1" fmla="*/ 650 h 1052"/>
              <a:gd name="T2" fmla="*/ 1668 w 3292"/>
              <a:gd name="T3" fmla="*/ 55 h 1052"/>
              <a:gd name="T4" fmla="*/ 3292 w 3292"/>
              <a:gd name="T5" fmla="*/ 1052 h 1052"/>
            </a:gdLst>
            <a:ahLst/>
            <a:cxnLst>
              <a:cxn ang="0">
                <a:pos x="T0" y="T1"/>
              </a:cxn>
              <a:cxn ang="0">
                <a:pos x="T2" y="T3"/>
              </a:cxn>
              <a:cxn ang="0">
                <a:pos x="T4" y="T5"/>
              </a:cxn>
            </a:cxnLst>
            <a:rect l="0" t="0" r="r" b="b"/>
            <a:pathLst>
              <a:path w="3292" h="1052">
                <a:moveTo>
                  <a:pt x="0" y="650"/>
                </a:moveTo>
                <a:cubicBezTo>
                  <a:pt x="428" y="234"/>
                  <a:pt x="1027" y="0"/>
                  <a:pt x="1668" y="55"/>
                </a:cubicBezTo>
                <a:cubicBezTo>
                  <a:pt x="2362" y="115"/>
                  <a:pt x="2949" y="502"/>
                  <a:pt x="3292" y="1052"/>
                </a:cubicBezTo>
              </a:path>
            </a:pathLst>
          </a:custGeom>
          <a:noFill/>
          <a:ln w="11" cap="flat" cmpd="sng">
            <a:solidFill>
              <a:schemeClr val="bg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1"/>
          <p:cNvSpPr>
            <a:spLocks/>
          </p:cNvSpPr>
          <p:nvPr/>
        </p:nvSpPr>
        <p:spPr bwMode="auto">
          <a:xfrm>
            <a:off x="4264346" y="2406323"/>
            <a:ext cx="1866171" cy="573657"/>
          </a:xfrm>
          <a:custGeom>
            <a:avLst/>
            <a:gdLst>
              <a:gd name="T0" fmla="*/ 0 w 2923"/>
              <a:gd name="T1" fmla="*/ 592 h 899"/>
              <a:gd name="T2" fmla="*/ 1469 w 2923"/>
              <a:gd name="T3" fmla="*/ 40 h 899"/>
              <a:gd name="T4" fmla="*/ 2923 w 2923"/>
              <a:gd name="T5" fmla="*/ 899 h 899"/>
            </a:gdLst>
            <a:ahLst/>
            <a:cxnLst>
              <a:cxn ang="0">
                <a:pos x="T0" y="T1"/>
              </a:cxn>
              <a:cxn ang="0">
                <a:pos x="T2" y="T3"/>
              </a:cxn>
              <a:cxn ang="0">
                <a:pos x="T4" y="T5"/>
              </a:cxn>
            </a:cxnLst>
            <a:rect l="0" t="0" r="r" b="b"/>
            <a:pathLst>
              <a:path w="2923" h="899">
                <a:moveTo>
                  <a:pt x="0" y="592"/>
                </a:moveTo>
                <a:cubicBezTo>
                  <a:pt x="373" y="217"/>
                  <a:pt x="900" y="0"/>
                  <a:pt x="1469" y="40"/>
                </a:cubicBezTo>
                <a:cubicBezTo>
                  <a:pt x="2085" y="83"/>
                  <a:pt x="2611" y="417"/>
                  <a:pt x="2923" y="899"/>
                </a:cubicBezTo>
              </a:path>
            </a:pathLst>
          </a:custGeom>
          <a:noFill/>
          <a:ln w="11" cap="flat" cmpd="sng">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12"/>
          <p:cNvSpPr>
            <a:spLocks/>
          </p:cNvSpPr>
          <p:nvPr/>
        </p:nvSpPr>
        <p:spPr bwMode="auto">
          <a:xfrm>
            <a:off x="6454239" y="2703863"/>
            <a:ext cx="1619808" cy="454641"/>
          </a:xfrm>
          <a:custGeom>
            <a:avLst/>
            <a:gdLst>
              <a:gd name="T0" fmla="*/ 0 w 2537"/>
              <a:gd name="T1" fmla="*/ 540 h 712"/>
              <a:gd name="T2" fmla="*/ 1252 w 2537"/>
              <a:gd name="T3" fmla="*/ 16 h 712"/>
              <a:gd name="T4" fmla="*/ 2537 w 2537"/>
              <a:gd name="T5" fmla="*/ 712 h 712"/>
            </a:gdLst>
            <a:ahLst/>
            <a:cxnLst>
              <a:cxn ang="0">
                <a:pos x="T0" y="T1"/>
              </a:cxn>
              <a:cxn ang="0">
                <a:pos x="T2" y="T3"/>
              </a:cxn>
              <a:cxn ang="0">
                <a:pos x="T4" y="T5"/>
              </a:cxn>
            </a:cxnLst>
            <a:rect l="0" t="0" r="r" b="b"/>
            <a:pathLst>
              <a:path w="2537" h="712">
                <a:moveTo>
                  <a:pt x="0" y="540"/>
                </a:moveTo>
                <a:cubicBezTo>
                  <a:pt x="310" y="204"/>
                  <a:pt x="759" y="0"/>
                  <a:pt x="1252" y="16"/>
                </a:cubicBezTo>
                <a:cubicBezTo>
                  <a:pt x="1787" y="33"/>
                  <a:pt x="2253" y="306"/>
                  <a:pt x="2537" y="712"/>
                </a:cubicBezTo>
              </a:path>
            </a:pathLst>
          </a:custGeom>
          <a:noFill/>
          <a:ln w="11" cap="flat" cmpd="sng">
            <a:solidFill>
              <a:schemeClr val="bg2"/>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TextBox 10"/>
          <p:cNvSpPr txBox="1">
            <a:spLocks noChangeArrowheads="1"/>
          </p:cNvSpPr>
          <p:nvPr/>
        </p:nvSpPr>
        <p:spPr bwMode="auto">
          <a:xfrm>
            <a:off x="2556466" y="1206640"/>
            <a:ext cx="434765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
        <p:nvSpPr>
          <p:cNvPr id="50" name="单圆角矩形 11"/>
          <p:cNvSpPr>
            <a:spLocks/>
          </p:cNvSpPr>
          <p:nvPr/>
        </p:nvSpPr>
        <p:spPr bwMode="auto">
          <a:xfrm>
            <a:off x="2198130" y="1275606"/>
            <a:ext cx="285638" cy="383232"/>
          </a:xfrm>
          <a:custGeom>
            <a:avLst/>
            <a:gdLst>
              <a:gd name="T0" fmla="*/ 0 w 380640"/>
              <a:gd name="T1" fmla="*/ 0 h 510062"/>
              <a:gd name="T2" fmla="*/ 317199 w 380640"/>
              <a:gd name="T3" fmla="*/ 0 h 510062"/>
              <a:gd name="T4" fmla="*/ 380640 w 380640"/>
              <a:gd name="T5" fmla="*/ 63441 h 510062"/>
              <a:gd name="T6" fmla="*/ 380640 w 380640"/>
              <a:gd name="T7" fmla="*/ 510062 h 510062"/>
              <a:gd name="T8" fmla="*/ 0 w 380640"/>
              <a:gd name="T9" fmla="*/ 510062 h 510062"/>
              <a:gd name="T10" fmla="*/ 0 w 380640"/>
              <a:gd name="T11" fmla="*/ 0 h 510062"/>
            </a:gdLst>
            <a:ahLst/>
            <a:cxnLst>
              <a:cxn ang="0">
                <a:pos x="T0" y="T1"/>
              </a:cxn>
              <a:cxn ang="0">
                <a:pos x="T2" y="T3"/>
              </a:cxn>
              <a:cxn ang="0">
                <a:pos x="T4" y="T5"/>
              </a:cxn>
              <a:cxn ang="0">
                <a:pos x="T6" y="T7"/>
              </a:cxn>
              <a:cxn ang="0">
                <a:pos x="T8" y="T9"/>
              </a:cxn>
              <a:cxn ang="0">
                <a:pos x="T10" y="T11"/>
              </a:cxn>
            </a:cxnLst>
            <a:rect l="0" t="0" r="r" b="b"/>
            <a:pathLst>
              <a:path w="380640" h="510062">
                <a:moveTo>
                  <a:pt x="0" y="0"/>
                </a:moveTo>
                <a:lnTo>
                  <a:pt x="317199" y="0"/>
                </a:lnTo>
                <a:cubicBezTo>
                  <a:pt x="352236" y="0"/>
                  <a:pt x="380640" y="28404"/>
                  <a:pt x="380640" y="63441"/>
                </a:cubicBezTo>
                <a:lnTo>
                  <a:pt x="380640" y="510062"/>
                </a:lnTo>
                <a:lnTo>
                  <a:pt x="0" y="510062"/>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TextBox 12"/>
          <p:cNvSpPr txBox="1">
            <a:spLocks noChangeArrowheads="1"/>
          </p:cNvSpPr>
          <p:nvPr/>
        </p:nvSpPr>
        <p:spPr bwMode="auto">
          <a:xfrm>
            <a:off x="3405051" y="3373947"/>
            <a:ext cx="12246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微软雅黑" panose="020B0503020204020204" pitchFamily="34" charset="-122"/>
                <a:ea typeface="微软雅黑" panose="020B0503020204020204" pitchFamily="34" charset="-122"/>
              </a:rPr>
              <a:t>标题</a:t>
            </a:r>
          </a:p>
        </p:txBody>
      </p:sp>
      <p:sp>
        <p:nvSpPr>
          <p:cNvPr id="52" name="TextBox 14"/>
          <p:cNvSpPr txBox="1">
            <a:spLocks noChangeArrowheads="1"/>
          </p:cNvSpPr>
          <p:nvPr/>
        </p:nvSpPr>
        <p:spPr bwMode="auto">
          <a:xfrm>
            <a:off x="915237" y="3219224"/>
            <a:ext cx="1319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500" dirty="0">
                <a:solidFill>
                  <a:schemeClr val="accent2"/>
                </a:solidFill>
                <a:latin typeface="微软雅黑" panose="020B0503020204020204" pitchFamily="34" charset="-122"/>
                <a:ea typeface="微软雅黑" panose="020B0503020204020204" pitchFamily="34" charset="-122"/>
              </a:rPr>
              <a:t>标题</a:t>
            </a:r>
          </a:p>
        </p:txBody>
      </p:sp>
      <p:sp>
        <p:nvSpPr>
          <p:cNvPr id="53" name="TextBox 15"/>
          <p:cNvSpPr txBox="1">
            <a:spLocks noChangeArrowheads="1"/>
          </p:cNvSpPr>
          <p:nvPr/>
        </p:nvSpPr>
        <p:spPr bwMode="auto">
          <a:xfrm>
            <a:off x="5477120" y="3503674"/>
            <a:ext cx="12246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dirty="0">
                <a:solidFill>
                  <a:schemeClr val="accent2"/>
                </a:solidFill>
                <a:latin typeface="微软雅黑" panose="020B0503020204020204" pitchFamily="34" charset="-122"/>
                <a:ea typeface="微软雅黑" panose="020B0503020204020204" pitchFamily="34" charset="-122"/>
              </a:rPr>
              <a:t>标题</a:t>
            </a:r>
          </a:p>
        </p:txBody>
      </p:sp>
      <p:sp>
        <p:nvSpPr>
          <p:cNvPr id="54" name="TextBox 16"/>
          <p:cNvSpPr txBox="1">
            <a:spLocks noChangeArrowheads="1"/>
          </p:cNvSpPr>
          <p:nvPr/>
        </p:nvSpPr>
        <p:spPr bwMode="auto">
          <a:xfrm>
            <a:off x="7337340" y="3616738"/>
            <a:ext cx="12246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dirty="0">
                <a:solidFill>
                  <a:schemeClr val="accent2"/>
                </a:solidFill>
                <a:latin typeface="微软雅黑" panose="020B0503020204020204" pitchFamily="34" charset="-122"/>
                <a:ea typeface="微软雅黑" panose="020B0503020204020204" pitchFamily="34" charset="-122"/>
              </a:rPr>
              <a:t>标题</a:t>
            </a:r>
          </a:p>
        </p:txBody>
      </p:sp>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7518514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290">
                                          <p:stCondLst>
                                            <p:cond delay="0"/>
                                          </p:stCondLst>
                                        </p:cTn>
                                        <p:tgtEl>
                                          <p:spTgt spid="42"/>
                                        </p:tgtEl>
                                      </p:cBhvr>
                                    </p:animEffect>
                                    <p:anim calcmode="lin" valueType="num">
                                      <p:cBhvr>
                                        <p:cTn id="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13" dur="13">
                                          <p:stCondLst>
                                            <p:cond delay="325"/>
                                          </p:stCondLst>
                                        </p:cTn>
                                        <p:tgtEl>
                                          <p:spTgt spid="42"/>
                                        </p:tgtEl>
                                      </p:cBhvr>
                                      <p:to x="100000" y="60000"/>
                                    </p:animScale>
                                    <p:animScale>
                                      <p:cBhvr>
                                        <p:cTn id="14" dur="83" decel="50000">
                                          <p:stCondLst>
                                            <p:cond delay="338"/>
                                          </p:stCondLst>
                                        </p:cTn>
                                        <p:tgtEl>
                                          <p:spTgt spid="42"/>
                                        </p:tgtEl>
                                      </p:cBhvr>
                                      <p:to x="100000" y="100000"/>
                                    </p:animScale>
                                    <p:animScale>
                                      <p:cBhvr>
                                        <p:cTn id="15" dur="13">
                                          <p:stCondLst>
                                            <p:cond delay="656"/>
                                          </p:stCondLst>
                                        </p:cTn>
                                        <p:tgtEl>
                                          <p:spTgt spid="42"/>
                                        </p:tgtEl>
                                      </p:cBhvr>
                                      <p:to x="100000" y="80000"/>
                                    </p:animScale>
                                    <p:animScale>
                                      <p:cBhvr>
                                        <p:cTn id="16" dur="83" decel="50000">
                                          <p:stCondLst>
                                            <p:cond delay="669"/>
                                          </p:stCondLst>
                                        </p:cTn>
                                        <p:tgtEl>
                                          <p:spTgt spid="42"/>
                                        </p:tgtEl>
                                      </p:cBhvr>
                                      <p:to x="100000" y="100000"/>
                                    </p:animScale>
                                    <p:animScale>
                                      <p:cBhvr>
                                        <p:cTn id="17" dur="13">
                                          <p:stCondLst>
                                            <p:cond delay="821"/>
                                          </p:stCondLst>
                                        </p:cTn>
                                        <p:tgtEl>
                                          <p:spTgt spid="42"/>
                                        </p:tgtEl>
                                      </p:cBhvr>
                                      <p:to x="100000" y="90000"/>
                                    </p:animScale>
                                    <p:animScale>
                                      <p:cBhvr>
                                        <p:cTn id="18" dur="83" decel="50000">
                                          <p:stCondLst>
                                            <p:cond delay="834"/>
                                          </p:stCondLst>
                                        </p:cTn>
                                        <p:tgtEl>
                                          <p:spTgt spid="42"/>
                                        </p:tgtEl>
                                      </p:cBhvr>
                                      <p:to x="100000" y="100000"/>
                                    </p:animScale>
                                    <p:animScale>
                                      <p:cBhvr>
                                        <p:cTn id="19" dur="13">
                                          <p:stCondLst>
                                            <p:cond delay="904"/>
                                          </p:stCondLst>
                                        </p:cTn>
                                        <p:tgtEl>
                                          <p:spTgt spid="42"/>
                                        </p:tgtEl>
                                      </p:cBhvr>
                                      <p:to x="100000" y="95000"/>
                                    </p:animScale>
                                    <p:animScale>
                                      <p:cBhvr>
                                        <p:cTn id="20" dur="83" decel="50000">
                                          <p:stCondLst>
                                            <p:cond delay="917"/>
                                          </p:stCondLst>
                                        </p:cTn>
                                        <p:tgtEl>
                                          <p:spTgt spid="42"/>
                                        </p:tgtEl>
                                      </p:cBhvr>
                                      <p:to x="100000" y="100000"/>
                                    </p:animScale>
                                  </p:childTnLst>
                                </p:cTn>
                              </p:par>
                              <p:par>
                                <p:cTn id="21" presetID="26" presetClass="entr" presetSubtype="0" fill="hold" grpId="0" nodeType="withEffect">
                                  <p:stCondLst>
                                    <p:cond delay="200"/>
                                  </p:stCondLst>
                                  <p:childTnLst>
                                    <p:set>
                                      <p:cBhvr>
                                        <p:cTn id="22" dur="1" fill="hold">
                                          <p:stCondLst>
                                            <p:cond delay="0"/>
                                          </p:stCondLst>
                                        </p:cTn>
                                        <p:tgtEl>
                                          <p:spTgt spid="43"/>
                                        </p:tgtEl>
                                        <p:attrNameLst>
                                          <p:attrName>style.visibility</p:attrName>
                                        </p:attrNameLst>
                                      </p:cBhvr>
                                      <p:to>
                                        <p:strVal val="visible"/>
                                      </p:to>
                                    </p:set>
                                    <p:animEffect transition="in" filter="wipe(down)">
                                      <p:cBhvr>
                                        <p:cTn id="23" dur="290">
                                          <p:stCondLst>
                                            <p:cond delay="0"/>
                                          </p:stCondLst>
                                        </p:cTn>
                                        <p:tgtEl>
                                          <p:spTgt spid="43"/>
                                        </p:tgtEl>
                                      </p:cBhvr>
                                    </p:animEffect>
                                    <p:anim calcmode="lin" valueType="num">
                                      <p:cBhvr>
                                        <p:cTn id="24" dur="911"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43"/>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43"/>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43"/>
                                        </p:tgtEl>
                                        <p:attrNameLst>
                                          <p:attrName>ppt_y</p:attrName>
                                        </p:attrNameLst>
                                      </p:cBhvr>
                                      <p:tavLst>
                                        <p:tav tm="0" fmla="#ppt_y-sin(pi*$)/81">
                                          <p:val>
                                            <p:fltVal val="0"/>
                                          </p:val>
                                        </p:tav>
                                        <p:tav tm="100000">
                                          <p:val>
                                            <p:fltVal val="1"/>
                                          </p:val>
                                        </p:tav>
                                      </p:tavLst>
                                    </p:anim>
                                    <p:animScale>
                                      <p:cBhvr>
                                        <p:cTn id="29" dur="13">
                                          <p:stCondLst>
                                            <p:cond delay="325"/>
                                          </p:stCondLst>
                                        </p:cTn>
                                        <p:tgtEl>
                                          <p:spTgt spid="43"/>
                                        </p:tgtEl>
                                      </p:cBhvr>
                                      <p:to x="100000" y="60000"/>
                                    </p:animScale>
                                    <p:animScale>
                                      <p:cBhvr>
                                        <p:cTn id="30" dur="83" decel="50000">
                                          <p:stCondLst>
                                            <p:cond delay="338"/>
                                          </p:stCondLst>
                                        </p:cTn>
                                        <p:tgtEl>
                                          <p:spTgt spid="43"/>
                                        </p:tgtEl>
                                      </p:cBhvr>
                                      <p:to x="100000" y="100000"/>
                                    </p:animScale>
                                    <p:animScale>
                                      <p:cBhvr>
                                        <p:cTn id="31" dur="13">
                                          <p:stCondLst>
                                            <p:cond delay="656"/>
                                          </p:stCondLst>
                                        </p:cTn>
                                        <p:tgtEl>
                                          <p:spTgt spid="43"/>
                                        </p:tgtEl>
                                      </p:cBhvr>
                                      <p:to x="100000" y="80000"/>
                                    </p:animScale>
                                    <p:animScale>
                                      <p:cBhvr>
                                        <p:cTn id="32" dur="83" decel="50000">
                                          <p:stCondLst>
                                            <p:cond delay="669"/>
                                          </p:stCondLst>
                                        </p:cTn>
                                        <p:tgtEl>
                                          <p:spTgt spid="43"/>
                                        </p:tgtEl>
                                      </p:cBhvr>
                                      <p:to x="100000" y="100000"/>
                                    </p:animScale>
                                    <p:animScale>
                                      <p:cBhvr>
                                        <p:cTn id="33" dur="13">
                                          <p:stCondLst>
                                            <p:cond delay="821"/>
                                          </p:stCondLst>
                                        </p:cTn>
                                        <p:tgtEl>
                                          <p:spTgt spid="43"/>
                                        </p:tgtEl>
                                      </p:cBhvr>
                                      <p:to x="100000" y="90000"/>
                                    </p:animScale>
                                    <p:animScale>
                                      <p:cBhvr>
                                        <p:cTn id="34" dur="83" decel="50000">
                                          <p:stCondLst>
                                            <p:cond delay="834"/>
                                          </p:stCondLst>
                                        </p:cTn>
                                        <p:tgtEl>
                                          <p:spTgt spid="43"/>
                                        </p:tgtEl>
                                      </p:cBhvr>
                                      <p:to x="100000" y="100000"/>
                                    </p:animScale>
                                    <p:animScale>
                                      <p:cBhvr>
                                        <p:cTn id="35" dur="13">
                                          <p:stCondLst>
                                            <p:cond delay="904"/>
                                          </p:stCondLst>
                                        </p:cTn>
                                        <p:tgtEl>
                                          <p:spTgt spid="43"/>
                                        </p:tgtEl>
                                      </p:cBhvr>
                                      <p:to x="100000" y="95000"/>
                                    </p:animScale>
                                    <p:animScale>
                                      <p:cBhvr>
                                        <p:cTn id="36" dur="83" decel="50000">
                                          <p:stCondLst>
                                            <p:cond delay="917"/>
                                          </p:stCondLst>
                                        </p:cTn>
                                        <p:tgtEl>
                                          <p:spTgt spid="43"/>
                                        </p:tgtEl>
                                      </p:cBhvr>
                                      <p:to x="100000" y="100000"/>
                                    </p:animScale>
                                  </p:childTnLst>
                                </p:cTn>
                              </p:par>
                              <p:par>
                                <p:cTn id="37" presetID="26"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290">
                                          <p:stCondLst>
                                            <p:cond delay="0"/>
                                          </p:stCondLst>
                                        </p:cTn>
                                        <p:tgtEl>
                                          <p:spTgt spid="44"/>
                                        </p:tgtEl>
                                      </p:cBhvr>
                                    </p:animEffect>
                                    <p:anim calcmode="lin" valueType="num">
                                      <p:cBhvr>
                                        <p:cTn id="40" dur="911"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4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4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44"/>
                                        </p:tgtEl>
                                        <p:attrNameLst>
                                          <p:attrName>ppt_y</p:attrName>
                                        </p:attrNameLst>
                                      </p:cBhvr>
                                      <p:tavLst>
                                        <p:tav tm="0" fmla="#ppt_y-sin(pi*$)/81">
                                          <p:val>
                                            <p:fltVal val="0"/>
                                          </p:val>
                                        </p:tav>
                                        <p:tav tm="100000">
                                          <p:val>
                                            <p:fltVal val="1"/>
                                          </p:val>
                                        </p:tav>
                                      </p:tavLst>
                                    </p:anim>
                                    <p:animScale>
                                      <p:cBhvr>
                                        <p:cTn id="45" dur="13">
                                          <p:stCondLst>
                                            <p:cond delay="325"/>
                                          </p:stCondLst>
                                        </p:cTn>
                                        <p:tgtEl>
                                          <p:spTgt spid="44"/>
                                        </p:tgtEl>
                                      </p:cBhvr>
                                      <p:to x="100000" y="60000"/>
                                    </p:animScale>
                                    <p:animScale>
                                      <p:cBhvr>
                                        <p:cTn id="46" dur="83" decel="50000">
                                          <p:stCondLst>
                                            <p:cond delay="338"/>
                                          </p:stCondLst>
                                        </p:cTn>
                                        <p:tgtEl>
                                          <p:spTgt spid="44"/>
                                        </p:tgtEl>
                                      </p:cBhvr>
                                      <p:to x="100000" y="100000"/>
                                    </p:animScale>
                                    <p:animScale>
                                      <p:cBhvr>
                                        <p:cTn id="47" dur="13">
                                          <p:stCondLst>
                                            <p:cond delay="656"/>
                                          </p:stCondLst>
                                        </p:cTn>
                                        <p:tgtEl>
                                          <p:spTgt spid="44"/>
                                        </p:tgtEl>
                                      </p:cBhvr>
                                      <p:to x="100000" y="80000"/>
                                    </p:animScale>
                                    <p:animScale>
                                      <p:cBhvr>
                                        <p:cTn id="48" dur="83" decel="50000">
                                          <p:stCondLst>
                                            <p:cond delay="669"/>
                                          </p:stCondLst>
                                        </p:cTn>
                                        <p:tgtEl>
                                          <p:spTgt spid="44"/>
                                        </p:tgtEl>
                                      </p:cBhvr>
                                      <p:to x="100000" y="100000"/>
                                    </p:animScale>
                                    <p:animScale>
                                      <p:cBhvr>
                                        <p:cTn id="49" dur="13">
                                          <p:stCondLst>
                                            <p:cond delay="821"/>
                                          </p:stCondLst>
                                        </p:cTn>
                                        <p:tgtEl>
                                          <p:spTgt spid="44"/>
                                        </p:tgtEl>
                                      </p:cBhvr>
                                      <p:to x="100000" y="90000"/>
                                    </p:animScale>
                                    <p:animScale>
                                      <p:cBhvr>
                                        <p:cTn id="50" dur="83" decel="50000">
                                          <p:stCondLst>
                                            <p:cond delay="834"/>
                                          </p:stCondLst>
                                        </p:cTn>
                                        <p:tgtEl>
                                          <p:spTgt spid="44"/>
                                        </p:tgtEl>
                                      </p:cBhvr>
                                      <p:to x="100000" y="100000"/>
                                    </p:animScale>
                                    <p:animScale>
                                      <p:cBhvr>
                                        <p:cTn id="51" dur="13">
                                          <p:stCondLst>
                                            <p:cond delay="904"/>
                                          </p:stCondLst>
                                        </p:cTn>
                                        <p:tgtEl>
                                          <p:spTgt spid="44"/>
                                        </p:tgtEl>
                                      </p:cBhvr>
                                      <p:to x="100000" y="95000"/>
                                    </p:animScale>
                                    <p:animScale>
                                      <p:cBhvr>
                                        <p:cTn id="52" dur="83" decel="50000">
                                          <p:stCondLst>
                                            <p:cond delay="917"/>
                                          </p:stCondLst>
                                        </p:cTn>
                                        <p:tgtEl>
                                          <p:spTgt spid="44"/>
                                        </p:tgtEl>
                                      </p:cBhvr>
                                      <p:to x="100000" y="100000"/>
                                    </p:animScale>
                                  </p:childTnLst>
                                </p:cTn>
                              </p:par>
                              <p:par>
                                <p:cTn id="53" presetID="26" presetClass="entr" presetSubtype="0" fill="hold" grpId="0" nodeType="withEffect">
                                  <p:stCondLst>
                                    <p:cond delay="60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290">
                                          <p:stCondLst>
                                            <p:cond delay="0"/>
                                          </p:stCondLst>
                                        </p:cTn>
                                        <p:tgtEl>
                                          <p:spTgt spid="45"/>
                                        </p:tgtEl>
                                      </p:cBhvr>
                                    </p:animEffect>
                                    <p:anim calcmode="lin" valueType="num">
                                      <p:cBhvr>
                                        <p:cTn id="56" dur="911"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45"/>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45"/>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45"/>
                                        </p:tgtEl>
                                        <p:attrNameLst>
                                          <p:attrName>ppt_y</p:attrName>
                                        </p:attrNameLst>
                                      </p:cBhvr>
                                      <p:tavLst>
                                        <p:tav tm="0" fmla="#ppt_y-sin(pi*$)/81">
                                          <p:val>
                                            <p:fltVal val="0"/>
                                          </p:val>
                                        </p:tav>
                                        <p:tav tm="100000">
                                          <p:val>
                                            <p:fltVal val="1"/>
                                          </p:val>
                                        </p:tav>
                                      </p:tavLst>
                                    </p:anim>
                                    <p:animScale>
                                      <p:cBhvr>
                                        <p:cTn id="61" dur="13">
                                          <p:stCondLst>
                                            <p:cond delay="325"/>
                                          </p:stCondLst>
                                        </p:cTn>
                                        <p:tgtEl>
                                          <p:spTgt spid="45"/>
                                        </p:tgtEl>
                                      </p:cBhvr>
                                      <p:to x="100000" y="60000"/>
                                    </p:animScale>
                                    <p:animScale>
                                      <p:cBhvr>
                                        <p:cTn id="62" dur="83" decel="50000">
                                          <p:stCondLst>
                                            <p:cond delay="338"/>
                                          </p:stCondLst>
                                        </p:cTn>
                                        <p:tgtEl>
                                          <p:spTgt spid="45"/>
                                        </p:tgtEl>
                                      </p:cBhvr>
                                      <p:to x="100000" y="100000"/>
                                    </p:animScale>
                                    <p:animScale>
                                      <p:cBhvr>
                                        <p:cTn id="63" dur="13">
                                          <p:stCondLst>
                                            <p:cond delay="656"/>
                                          </p:stCondLst>
                                        </p:cTn>
                                        <p:tgtEl>
                                          <p:spTgt spid="45"/>
                                        </p:tgtEl>
                                      </p:cBhvr>
                                      <p:to x="100000" y="80000"/>
                                    </p:animScale>
                                    <p:animScale>
                                      <p:cBhvr>
                                        <p:cTn id="64" dur="83" decel="50000">
                                          <p:stCondLst>
                                            <p:cond delay="669"/>
                                          </p:stCondLst>
                                        </p:cTn>
                                        <p:tgtEl>
                                          <p:spTgt spid="45"/>
                                        </p:tgtEl>
                                      </p:cBhvr>
                                      <p:to x="100000" y="100000"/>
                                    </p:animScale>
                                    <p:animScale>
                                      <p:cBhvr>
                                        <p:cTn id="65" dur="13">
                                          <p:stCondLst>
                                            <p:cond delay="821"/>
                                          </p:stCondLst>
                                        </p:cTn>
                                        <p:tgtEl>
                                          <p:spTgt spid="45"/>
                                        </p:tgtEl>
                                      </p:cBhvr>
                                      <p:to x="100000" y="90000"/>
                                    </p:animScale>
                                    <p:animScale>
                                      <p:cBhvr>
                                        <p:cTn id="66" dur="83" decel="50000">
                                          <p:stCondLst>
                                            <p:cond delay="834"/>
                                          </p:stCondLst>
                                        </p:cTn>
                                        <p:tgtEl>
                                          <p:spTgt spid="45"/>
                                        </p:tgtEl>
                                      </p:cBhvr>
                                      <p:to x="100000" y="100000"/>
                                    </p:animScale>
                                    <p:animScale>
                                      <p:cBhvr>
                                        <p:cTn id="67" dur="13">
                                          <p:stCondLst>
                                            <p:cond delay="904"/>
                                          </p:stCondLst>
                                        </p:cTn>
                                        <p:tgtEl>
                                          <p:spTgt spid="45"/>
                                        </p:tgtEl>
                                      </p:cBhvr>
                                      <p:to x="100000" y="95000"/>
                                    </p:animScale>
                                    <p:animScale>
                                      <p:cBhvr>
                                        <p:cTn id="68" dur="83" decel="50000">
                                          <p:stCondLst>
                                            <p:cond delay="917"/>
                                          </p:stCondLst>
                                        </p:cTn>
                                        <p:tgtEl>
                                          <p:spTgt spid="45"/>
                                        </p:tgtEl>
                                      </p:cBhvr>
                                      <p:to x="100000" y="100000"/>
                                    </p:animScale>
                                  </p:childTnLst>
                                </p:cTn>
                              </p:par>
                            </p:childTnLst>
                          </p:cTn>
                        </p:par>
                        <p:par>
                          <p:cTn id="69" fill="hold">
                            <p:stCondLst>
                              <p:cond delay="1600"/>
                            </p:stCondLst>
                            <p:childTnLst>
                              <p:par>
                                <p:cTn id="70" presetID="56" presetClass="entr" presetSubtype="0" fill="hold" grpId="0" nodeType="afterEffect">
                                  <p:stCondLst>
                                    <p:cond delay="0"/>
                                  </p:stCondLst>
                                  <p:iterate type="lt">
                                    <p:tmPct val="10000"/>
                                  </p:iterate>
                                  <p:childTnLst>
                                    <p:set>
                                      <p:cBhvr>
                                        <p:cTn id="71" dur="1" fill="hold">
                                          <p:stCondLst>
                                            <p:cond delay="0"/>
                                          </p:stCondLst>
                                        </p:cTn>
                                        <p:tgtEl>
                                          <p:spTgt spid="52"/>
                                        </p:tgtEl>
                                        <p:attrNameLst>
                                          <p:attrName>style.visibility</p:attrName>
                                        </p:attrNameLst>
                                      </p:cBhvr>
                                      <p:to>
                                        <p:strVal val="visible"/>
                                      </p:to>
                                    </p:set>
                                    <p:anim by="(-#ppt_w*2)" calcmode="lin" valueType="num">
                                      <p:cBhvr rctx="PPT">
                                        <p:cTn id="72" dur="250" autoRev="1" fill="hold">
                                          <p:stCondLst>
                                            <p:cond delay="0"/>
                                          </p:stCondLst>
                                        </p:cTn>
                                        <p:tgtEl>
                                          <p:spTgt spid="52"/>
                                        </p:tgtEl>
                                        <p:attrNameLst>
                                          <p:attrName>ppt_w</p:attrName>
                                        </p:attrNameLst>
                                      </p:cBhvr>
                                    </p:anim>
                                    <p:anim by="(#ppt_w*0.50)" calcmode="lin" valueType="num">
                                      <p:cBhvr>
                                        <p:cTn id="73" dur="250" decel="50000" autoRev="1" fill="hold">
                                          <p:stCondLst>
                                            <p:cond delay="0"/>
                                          </p:stCondLst>
                                        </p:cTn>
                                        <p:tgtEl>
                                          <p:spTgt spid="52"/>
                                        </p:tgtEl>
                                        <p:attrNameLst>
                                          <p:attrName>ppt_x</p:attrName>
                                        </p:attrNameLst>
                                      </p:cBhvr>
                                    </p:anim>
                                    <p:anim from="(-#ppt_h/2)" to="(#ppt_y)" calcmode="lin" valueType="num">
                                      <p:cBhvr>
                                        <p:cTn id="74" dur="500" fill="hold">
                                          <p:stCondLst>
                                            <p:cond delay="0"/>
                                          </p:stCondLst>
                                        </p:cTn>
                                        <p:tgtEl>
                                          <p:spTgt spid="52"/>
                                        </p:tgtEl>
                                        <p:attrNameLst>
                                          <p:attrName>ppt_y</p:attrName>
                                        </p:attrNameLst>
                                      </p:cBhvr>
                                    </p:anim>
                                    <p:animRot by="21600000">
                                      <p:cBhvr>
                                        <p:cTn id="75" dur="500" fill="hold">
                                          <p:stCondLst>
                                            <p:cond delay="0"/>
                                          </p:stCondLst>
                                        </p:cTn>
                                        <p:tgtEl>
                                          <p:spTgt spid="52"/>
                                        </p:tgtEl>
                                        <p:attrNameLst>
                                          <p:attrName>r</p:attrName>
                                        </p:attrNameLst>
                                      </p:cBhvr>
                                    </p:animRot>
                                  </p:childTnLst>
                                </p:cTn>
                              </p:par>
                            </p:childTnLst>
                          </p:cTn>
                        </p:par>
                        <p:par>
                          <p:cTn id="76" fill="hold">
                            <p:stCondLst>
                              <p:cond delay="2150"/>
                            </p:stCondLst>
                            <p:childTnLst>
                              <p:par>
                                <p:cTn id="77" presetID="22" presetClass="entr" presetSubtype="8"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wipe(left)">
                                      <p:cBhvr>
                                        <p:cTn id="79" dur="500"/>
                                        <p:tgtEl>
                                          <p:spTgt spid="46"/>
                                        </p:tgtEl>
                                      </p:cBhvr>
                                    </p:animEffect>
                                  </p:childTnLst>
                                </p:cTn>
                              </p:par>
                            </p:childTnLst>
                          </p:cTn>
                        </p:par>
                        <p:par>
                          <p:cTn id="80" fill="hold">
                            <p:stCondLst>
                              <p:cond delay="2650"/>
                            </p:stCondLst>
                            <p:childTnLst>
                              <p:par>
                                <p:cTn id="81" presetID="56" presetClass="entr" presetSubtype="0" fill="hold" grpId="0" nodeType="afterEffect">
                                  <p:stCondLst>
                                    <p:cond delay="0"/>
                                  </p:stCondLst>
                                  <p:iterate type="lt">
                                    <p:tmPct val="10000"/>
                                  </p:iterate>
                                  <p:childTnLst>
                                    <p:set>
                                      <p:cBhvr>
                                        <p:cTn id="82" dur="1" fill="hold">
                                          <p:stCondLst>
                                            <p:cond delay="0"/>
                                          </p:stCondLst>
                                        </p:cTn>
                                        <p:tgtEl>
                                          <p:spTgt spid="51"/>
                                        </p:tgtEl>
                                        <p:attrNameLst>
                                          <p:attrName>style.visibility</p:attrName>
                                        </p:attrNameLst>
                                      </p:cBhvr>
                                      <p:to>
                                        <p:strVal val="visible"/>
                                      </p:to>
                                    </p:set>
                                    <p:anim by="(-#ppt_w*2)" calcmode="lin" valueType="num">
                                      <p:cBhvr rctx="PPT">
                                        <p:cTn id="83" dur="250" autoRev="1" fill="hold">
                                          <p:stCondLst>
                                            <p:cond delay="0"/>
                                          </p:stCondLst>
                                        </p:cTn>
                                        <p:tgtEl>
                                          <p:spTgt spid="51"/>
                                        </p:tgtEl>
                                        <p:attrNameLst>
                                          <p:attrName>ppt_w</p:attrName>
                                        </p:attrNameLst>
                                      </p:cBhvr>
                                    </p:anim>
                                    <p:anim by="(#ppt_w*0.50)" calcmode="lin" valueType="num">
                                      <p:cBhvr>
                                        <p:cTn id="84" dur="250" decel="50000" autoRev="1" fill="hold">
                                          <p:stCondLst>
                                            <p:cond delay="0"/>
                                          </p:stCondLst>
                                        </p:cTn>
                                        <p:tgtEl>
                                          <p:spTgt spid="51"/>
                                        </p:tgtEl>
                                        <p:attrNameLst>
                                          <p:attrName>ppt_x</p:attrName>
                                        </p:attrNameLst>
                                      </p:cBhvr>
                                    </p:anim>
                                    <p:anim from="(-#ppt_h/2)" to="(#ppt_y)" calcmode="lin" valueType="num">
                                      <p:cBhvr>
                                        <p:cTn id="85" dur="500" fill="hold">
                                          <p:stCondLst>
                                            <p:cond delay="0"/>
                                          </p:stCondLst>
                                        </p:cTn>
                                        <p:tgtEl>
                                          <p:spTgt spid="51"/>
                                        </p:tgtEl>
                                        <p:attrNameLst>
                                          <p:attrName>ppt_y</p:attrName>
                                        </p:attrNameLst>
                                      </p:cBhvr>
                                    </p:anim>
                                    <p:animRot by="21600000">
                                      <p:cBhvr>
                                        <p:cTn id="86" dur="500" fill="hold">
                                          <p:stCondLst>
                                            <p:cond delay="0"/>
                                          </p:stCondLst>
                                        </p:cTn>
                                        <p:tgtEl>
                                          <p:spTgt spid="51"/>
                                        </p:tgtEl>
                                        <p:attrNameLst>
                                          <p:attrName>r</p:attrName>
                                        </p:attrNameLst>
                                      </p:cBhvr>
                                    </p:animRot>
                                  </p:childTnLst>
                                </p:cTn>
                              </p:par>
                            </p:childTnLst>
                          </p:cTn>
                        </p:par>
                        <p:par>
                          <p:cTn id="87" fill="hold">
                            <p:stCondLst>
                              <p:cond delay="3200"/>
                            </p:stCondLst>
                            <p:childTnLst>
                              <p:par>
                                <p:cTn id="88" presetID="22" presetClass="entr" presetSubtype="8" fill="hold" grpId="0"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wipe(left)">
                                      <p:cBhvr>
                                        <p:cTn id="90" dur="500"/>
                                        <p:tgtEl>
                                          <p:spTgt spid="47"/>
                                        </p:tgtEl>
                                      </p:cBhvr>
                                    </p:animEffect>
                                  </p:childTnLst>
                                </p:cTn>
                              </p:par>
                            </p:childTnLst>
                          </p:cTn>
                        </p:par>
                        <p:par>
                          <p:cTn id="91" fill="hold">
                            <p:stCondLst>
                              <p:cond delay="3700"/>
                            </p:stCondLst>
                            <p:childTnLst>
                              <p:par>
                                <p:cTn id="92" presetID="56" presetClass="entr" presetSubtype="0" fill="hold" grpId="0" nodeType="afterEffect">
                                  <p:stCondLst>
                                    <p:cond delay="0"/>
                                  </p:stCondLst>
                                  <p:iterate type="lt">
                                    <p:tmPct val="10000"/>
                                  </p:iterate>
                                  <p:childTnLst>
                                    <p:set>
                                      <p:cBhvr>
                                        <p:cTn id="93" dur="1" fill="hold">
                                          <p:stCondLst>
                                            <p:cond delay="0"/>
                                          </p:stCondLst>
                                        </p:cTn>
                                        <p:tgtEl>
                                          <p:spTgt spid="53"/>
                                        </p:tgtEl>
                                        <p:attrNameLst>
                                          <p:attrName>style.visibility</p:attrName>
                                        </p:attrNameLst>
                                      </p:cBhvr>
                                      <p:to>
                                        <p:strVal val="visible"/>
                                      </p:to>
                                    </p:set>
                                    <p:anim by="(-#ppt_w*2)" calcmode="lin" valueType="num">
                                      <p:cBhvr rctx="PPT">
                                        <p:cTn id="94" dur="250" autoRev="1" fill="hold">
                                          <p:stCondLst>
                                            <p:cond delay="0"/>
                                          </p:stCondLst>
                                        </p:cTn>
                                        <p:tgtEl>
                                          <p:spTgt spid="53"/>
                                        </p:tgtEl>
                                        <p:attrNameLst>
                                          <p:attrName>ppt_w</p:attrName>
                                        </p:attrNameLst>
                                      </p:cBhvr>
                                    </p:anim>
                                    <p:anim by="(#ppt_w*0.50)" calcmode="lin" valueType="num">
                                      <p:cBhvr>
                                        <p:cTn id="95" dur="250" decel="50000" autoRev="1" fill="hold">
                                          <p:stCondLst>
                                            <p:cond delay="0"/>
                                          </p:stCondLst>
                                        </p:cTn>
                                        <p:tgtEl>
                                          <p:spTgt spid="53"/>
                                        </p:tgtEl>
                                        <p:attrNameLst>
                                          <p:attrName>ppt_x</p:attrName>
                                        </p:attrNameLst>
                                      </p:cBhvr>
                                    </p:anim>
                                    <p:anim from="(-#ppt_h/2)" to="(#ppt_y)" calcmode="lin" valueType="num">
                                      <p:cBhvr>
                                        <p:cTn id="96" dur="500" fill="hold">
                                          <p:stCondLst>
                                            <p:cond delay="0"/>
                                          </p:stCondLst>
                                        </p:cTn>
                                        <p:tgtEl>
                                          <p:spTgt spid="53"/>
                                        </p:tgtEl>
                                        <p:attrNameLst>
                                          <p:attrName>ppt_y</p:attrName>
                                        </p:attrNameLst>
                                      </p:cBhvr>
                                    </p:anim>
                                    <p:animRot by="21600000">
                                      <p:cBhvr>
                                        <p:cTn id="97" dur="500" fill="hold">
                                          <p:stCondLst>
                                            <p:cond delay="0"/>
                                          </p:stCondLst>
                                        </p:cTn>
                                        <p:tgtEl>
                                          <p:spTgt spid="53"/>
                                        </p:tgtEl>
                                        <p:attrNameLst>
                                          <p:attrName>r</p:attrName>
                                        </p:attrNameLst>
                                      </p:cBhvr>
                                    </p:animRot>
                                  </p:childTnLst>
                                </p:cTn>
                              </p:par>
                            </p:childTnLst>
                          </p:cTn>
                        </p:par>
                        <p:par>
                          <p:cTn id="98" fill="hold">
                            <p:stCondLst>
                              <p:cond delay="4250"/>
                            </p:stCondLst>
                            <p:childTnLst>
                              <p:par>
                                <p:cTn id="99" presetID="22" presetClass="entr" presetSubtype="8" fill="hold" grpId="0" nodeType="after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wipe(left)">
                                      <p:cBhvr>
                                        <p:cTn id="101" dur="500"/>
                                        <p:tgtEl>
                                          <p:spTgt spid="48"/>
                                        </p:tgtEl>
                                      </p:cBhvr>
                                    </p:animEffect>
                                  </p:childTnLst>
                                </p:cTn>
                              </p:par>
                            </p:childTnLst>
                          </p:cTn>
                        </p:par>
                        <p:par>
                          <p:cTn id="102" fill="hold">
                            <p:stCondLst>
                              <p:cond delay="4750"/>
                            </p:stCondLst>
                            <p:childTnLst>
                              <p:par>
                                <p:cTn id="103" presetID="56" presetClass="entr" presetSubtype="0" fill="hold" grpId="0" nodeType="afterEffect">
                                  <p:stCondLst>
                                    <p:cond delay="0"/>
                                  </p:stCondLst>
                                  <p:iterate type="lt">
                                    <p:tmPct val="10000"/>
                                  </p:iterate>
                                  <p:childTnLst>
                                    <p:set>
                                      <p:cBhvr>
                                        <p:cTn id="104" dur="1" fill="hold">
                                          <p:stCondLst>
                                            <p:cond delay="0"/>
                                          </p:stCondLst>
                                        </p:cTn>
                                        <p:tgtEl>
                                          <p:spTgt spid="54"/>
                                        </p:tgtEl>
                                        <p:attrNameLst>
                                          <p:attrName>style.visibility</p:attrName>
                                        </p:attrNameLst>
                                      </p:cBhvr>
                                      <p:to>
                                        <p:strVal val="visible"/>
                                      </p:to>
                                    </p:set>
                                    <p:anim by="(-#ppt_w*2)" calcmode="lin" valueType="num">
                                      <p:cBhvr rctx="PPT">
                                        <p:cTn id="105" dur="250" autoRev="1" fill="hold">
                                          <p:stCondLst>
                                            <p:cond delay="0"/>
                                          </p:stCondLst>
                                        </p:cTn>
                                        <p:tgtEl>
                                          <p:spTgt spid="54"/>
                                        </p:tgtEl>
                                        <p:attrNameLst>
                                          <p:attrName>ppt_w</p:attrName>
                                        </p:attrNameLst>
                                      </p:cBhvr>
                                    </p:anim>
                                    <p:anim by="(#ppt_w*0.50)" calcmode="lin" valueType="num">
                                      <p:cBhvr>
                                        <p:cTn id="106" dur="250" decel="50000" autoRev="1" fill="hold">
                                          <p:stCondLst>
                                            <p:cond delay="0"/>
                                          </p:stCondLst>
                                        </p:cTn>
                                        <p:tgtEl>
                                          <p:spTgt spid="54"/>
                                        </p:tgtEl>
                                        <p:attrNameLst>
                                          <p:attrName>ppt_x</p:attrName>
                                        </p:attrNameLst>
                                      </p:cBhvr>
                                    </p:anim>
                                    <p:anim from="(-#ppt_h/2)" to="(#ppt_y)" calcmode="lin" valueType="num">
                                      <p:cBhvr>
                                        <p:cTn id="107" dur="500" fill="hold">
                                          <p:stCondLst>
                                            <p:cond delay="0"/>
                                          </p:stCondLst>
                                        </p:cTn>
                                        <p:tgtEl>
                                          <p:spTgt spid="54"/>
                                        </p:tgtEl>
                                        <p:attrNameLst>
                                          <p:attrName>ppt_y</p:attrName>
                                        </p:attrNameLst>
                                      </p:cBhvr>
                                    </p:anim>
                                    <p:animRot by="21600000">
                                      <p:cBhvr>
                                        <p:cTn id="108" dur="500" fill="hold">
                                          <p:stCondLst>
                                            <p:cond delay="0"/>
                                          </p:stCondLst>
                                        </p:cTn>
                                        <p:tgtEl>
                                          <p:spTgt spid="54"/>
                                        </p:tgtEl>
                                        <p:attrNameLst>
                                          <p:attrName>r</p:attrName>
                                        </p:attrNameLst>
                                      </p:cBhvr>
                                    </p:animRot>
                                  </p:childTnLst>
                                </p:cTn>
                              </p:par>
                            </p:childTnLst>
                          </p:cTn>
                        </p:par>
                        <p:par>
                          <p:cTn id="109" fill="hold">
                            <p:stCondLst>
                              <p:cond delay="5300"/>
                            </p:stCondLst>
                            <p:childTnLst>
                              <p:par>
                                <p:cTn id="110" presetID="31" presetClass="entr" presetSubtype="0"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 calcmode="lin" valueType="num">
                                      <p:cBhvr>
                                        <p:cTn id="114" dur="1000" fill="hold"/>
                                        <p:tgtEl>
                                          <p:spTgt spid="50"/>
                                        </p:tgtEl>
                                        <p:attrNameLst>
                                          <p:attrName>style.rotation</p:attrName>
                                        </p:attrNameLst>
                                      </p:cBhvr>
                                      <p:tavLst>
                                        <p:tav tm="0">
                                          <p:val>
                                            <p:fltVal val="90"/>
                                          </p:val>
                                        </p:tav>
                                        <p:tav tm="100000">
                                          <p:val>
                                            <p:fltVal val="0"/>
                                          </p:val>
                                        </p:tav>
                                      </p:tavLst>
                                    </p:anim>
                                    <p:animEffect transition="in" filter="fade">
                                      <p:cBhvr>
                                        <p:cTn id="115" dur="1000"/>
                                        <p:tgtEl>
                                          <p:spTgt spid="50"/>
                                        </p:tgtEl>
                                      </p:cBhvr>
                                    </p:animEffect>
                                  </p:childTnLst>
                                </p:cTn>
                              </p:par>
                            </p:childTnLst>
                          </p:cTn>
                        </p:par>
                        <p:par>
                          <p:cTn id="116" fill="hold">
                            <p:stCondLst>
                              <p:cond delay="6300"/>
                            </p:stCondLst>
                            <p:childTnLst>
                              <p:par>
                                <p:cTn id="117" presetID="22" presetClass="entr" presetSubtype="8" fill="hold" grpId="0" nodeType="after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P spid="45" grpId="0" animBg="1" autoUpdateAnimBg="0"/>
      <p:bldP spid="46" grpId="0" animBg="1"/>
      <p:bldP spid="47" grpId="0" animBg="1"/>
      <p:bldP spid="48" grpId="0" animBg="1"/>
      <p:bldP spid="49" grpId="0" autoUpdateAnimBg="0"/>
      <p:bldP spid="50" grpId="0" animBg="1"/>
      <p:bldP spid="51" grpId="0" autoUpdateAnimBg="0"/>
      <p:bldP spid="52" grpId="0" autoUpdateAnimBg="0"/>
      <p:bldP spid="53" grpId="0" autoUpdateAnimBg="0"/>
      <p:bldP spid="5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p:cNvSpPr>
            <a:spLocks noChangeArrowheads="1"/>
          </p:cNvSpPr>
          <p:nvPr/>
        </p:nvSpPr>
        <p:spPr bwMode="auto">
          <a:xfrm>
            <a:off x="1108077" y="2895192"/>
            <a:ext cx="968375" cy="850900"/>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accent3"/>
          </a:solidFill>
          <a:ln>
            <a:noFill/>
          </a:ln>
        </p:spPr>
        <p:txBody>
          <a:bodyPr/>
          <a:lstStyle/>
          <a:p>
            <a:endParaRPr lang="zh-CN" altLang="en-US"/>
          </a:p>
        </p:txBody>
      </p:sp>
      <p:sp>
        <p:nvSpPr>
          <p:cNvPr id="23" name="Freeform 6"/>
          <p:cNvSpPr>
            <a:spLocks noChangeArrowheads="1"/>
          </p:cNvSpPr>
          <p:nvPr/>
        </p:nvSpPr>
        <p:spPr bwMode="auto">
          <a:xfrm>
            <a:off x="2065340" y="2463392"/>
            <a:ext cx="847725" cy="1282700"/>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accent3"/>
          </a:solidFill>
          <a:ln>
            <a:noFill/>
          </a:ln>
        </p:spPr>
        <p:txBody>
          <a:bodyPr/>
          <a:lstStyle/>
          <a:p>
            <a:endParaRPr lang="zh-CN" altLang="en-US"/>
          </a:p>
        </p:txBody>
      </p:sp>
      <p:sp>
        <p:nvSpPr>
          <p:cNvPr id="24" name="Freeform 7"/>
          <p:cNvSpPr>
            <a:spLocks noChangeArrowheads="1"/>
          </p:cNvSpPr>
          <p:nvPr/>
        </p:nvSpPr>
        <p:spPr bwMode="auto">
          <a:xfrm>
            <a:off x="2901950" y="2463393"/>
            <a:ext cx="700088" cy="915988"/>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accent3"/>
          </a:solidFill>
          <a:ln>
            <a:noFill/>
          </a:ln>
        </p:spPr>
        <p:txBody>
          <a:bodyPr/>
          <a:lstStyle/>
          <a:p>
            <a:endParaRPr lang="zh-CN" altLang="en-US"/>
          </a:p>
        </p:txBody>
      </p:sp>
      <p:sp>
        <p:nvSpPr>
          <p:cNvPr id="25" name="Freeform 8"/>
          <p:cNvSpPr>
            <a:spLocks noChangeArrowheads="1"/>
          </p:cNvSpPr>
          <p:nvPr/>
        </p:nvSpPr>
        <p:spPr bwMode="auto">
          <a:xfrm>
            <a:off x="3595688" y="2845980"/>
            <a:ext cx="730250" cy="533400"/>
          </a:xfrm>
          <a:custGeom>
            <a:avLst/>
            <a:gdLst>
              <a:gd name="T0" fmla="*/ 6350 w 460"/>
              <a:gd name="T1" fmla="*/ 533400 h 336"/>
              <a:gd name="T2" fmla="*/ 0 w 460"/>
              <a:gd name="T3" fmla="*/ 522288 h 336"/>
              <a:gd name="T4" fmla="*/ 722313 w 460"/>
              <a:gd name="T5" fmla="*/ 0 h 336"/>
              <a:gd name="T6" fmla="*/ 730250 w 460"/>
              <a:gd name="T7" fmla="*/ 11113 h 336"/>
              <a:gd name="T8" fmla="*/ 6350 w 460"/>
              <a:gd name="T9" fmla="*/ 533400 h 336"/>
              <a:gd name="T10" fmla="*/ 0 60000 65536"/>
              <a:gd name="T11" fmla="*/ 0 60000 65536"/>
              <a:gd name="T12" fmla="*/ 0 60000 65536"/>
              <a:gd name="T13" fmla="*/ 0 60000 65536"/>
              <a:gd name="T14" fmla="*/ 0 60000 65536"/>
              <a:gd name="T15" fmla="*/ 0 w 460"/>
              <a:gd name="T16" fmla="*/ 0 h 336"/>
              <a:gd name="T17" fmla="*/ 460 w 460"/>
              <a:gd name="T18" fmla="*/ 336 h 336"/>
            </a:gdLst>
            <a:ahLst/>
            <a:cxnLst>
              <a:cxn ang="T10">
                <a:pos x="T0" y="T1"/>
              </a:cxn>
              <a:cxn ang="T11">
                <a:pos x="T2" y="T3"/>
              </a:cxn>
              <a:cxn ang="T12">
                <a:pos x="T4" y="T5"/>
              </a:cxn>
              <a:cxn ang="T13">
                <a:pos x="T6" y="T7"/>
              </a:cxn>
              <a:cxn ang="T14">
                <a:pos x="T8" y="T9"/>
              </a:cxn>
            </a:cxnLst>
            <a:rect l="T15" t="T16" r="T17" b="T18"/>
            <a:pathLst>
              <a:path w="460" h="336">
                <a:moveTo>
                  <a:pt x="4" y="336"/>
                </a:moveTo>
                <a:lnTo>
                  <a:pt x="0" y="329"/>
                </a:lnTo>
                <a:lnTo>
                  <a:pt x="455" y="0"/>
                </a:lnTo>
                <a:lnTo>
                  <a:pt x="460" y="7"/>
                </a:lnTo>
                <a:lnTo>
                  <a:pt x="4" y="336"/>
                </a:lnTo>
                <a:close/>
              </a:path>
            </a:pathLst>
          </a:custGeom>
          <a:solidFill>
            <a:schemeClr val="accent3"/>
          </a:solidFill>
          <a:ln>
            <a:noFill/>
          </a:ln>
        </p:spPr>
        <p:txBody>
          <a:bodyPr/>
          <a:lstStyle/>
          <a:p>
            <a:endParaRPr lang="zh-CN" altLang="en-US"/>
          </a:p>
        </p:txBody>
      </p:sp>
      <p:sp>
        <p:nvSpPr>
          <p:cNvPr id="29" name="Freeform 9"/>
          <p:cNvSpPr>
            <a:spLocks noChangeArrowheads="1"/>
          </p:cNvSpPr>
          <p:nvPr/>
        </p:nvSpPr>
        <p:spPr bwMode="auto">
          <a:xfrm>
            <a:off x="4314827" y="2850742"/>
            <a:ext cx="561975" cy="895350"/>
          </a:xfrm>
          <a:custGeom>
            <a:avLst/>
            <a:gdLst>
              <a:gd name="T0" fmla="*/ 550863 w 354"/>
              <a:gd name="T1" fmla="*/ 895350 h 564"/>
              <a:gd name="T2" fmla="*/ 0 w 354"/>
              <a:gd name="T3" fmla="*/ 6350 h 564"/>
              <a:gd name="T4" fmla="*/ 11113 w 354"/>
              <a:gd name="T5" fmla="*/ 0 h 564"/>
              <a:gd name="T6" fmla="*/ 561975 w 354"/>
              <a:gd name="T7" fmla="*/ 887413 h 564"/>
              <a:gd name="T8" fmla="*/ 550863 w 354"/>
              <a:gd name="T9" fmla="*/ 895350 h 564"/>
              <a:gd name="T10" fmla="*/ 0 60000 65536"/>
              <a:gd name="T11" fmla="*/ 0 60000 65536"/>
              <a:gd name="T12" fmla="*/ 0 60000 65536"/>
              <a:gd name="T13" fmla="*/ 0 60000 65536"/>
              <a:gd name="T14" fmla="*/ 0 60000 65536"/>
              <a:gd name="T15" fmla="*/ 0 w 354"/>
              <a:gd name="T16" fmla="*/ 0 h 564"/>
              <a:gd name="T17" fmla="*/ 354 w 354"/>
              <a:gd name="T18" fmla="*/ 564 h 564"/>
            </a:gdLst>
            <a:ahLst/>
            <a:cxnLst>
              <a:cxn ang="T10">
                <a:pos x="T0" y="T1"/>
              </a:cxn>
              <a:cxn ang="T11">
                <a:pos x="T2" y="T3"/>
              </a:cxn>
              <a:cxn ang="T12">
                <a:pos x="T4" y="T5"/>
              </a:cxn>
              <a:cxn ang="T13">
                <a:pos x="T6" y="T7"/>
              </a:cxn>
              <a:cxn ang="T14">
                <a:pos x="T8" y="T9"/>
              </a:cxn>
            </a:cxnLst>
            <a:rect l="T15" t="T16" r="T17" b="T18"/>
            <a:pathLst>
              <a:path w="354" h="564">
                <a:moveTo>
                  <a:pt x="347" y="564"/>
                </a:moveTo>
                <a:lnTo>
                  <a:pt x="0" y="4"/>
                </a:lnTo>
                <a:lnTo>
                  <a:pt x="7" y="0"/>
                </a:lnTo>
                <a:lnTo>
                  <a:pt x="354" y="559"/>
                </a:lnTo>
                <a:lnTo>
                  <a:pt x="347" y="564"/>
                </a:lnTo>
                <a:close/>
              </a:path>
            </a:pathLst>
          </a:custGeom>
          <a:solidFill>
            <a:schemeClr val="accent3"/>
          </a:solidFill>
          <a:ln>
            <a:noFill/>
          </a:ln>
        </p:spPr>
        <p:txBody>
          <a:bodyPr/>
          <a:lstStyle/>
          <a:p>
            <a:endParaRPr lang="zh-CN" altLang="en-US">
              <a:solidFill>
                <a:schemeClr val="accent2"/>
              </a:solidFill>
            </a:endParaRPr>
          </a:p>
        </p:txBody>
      </p:sp>
      <p:sp>
        <p:nvSpPr>
          <p:cNvPr id="30" name="Freeform 10"/>
          <p:cNvSpPr>
            <a:spLocks noChangeArrowheads="1"/>
          </p:cNvSpPr>
          <p:nvPr/>
        </p:nvSpPr>
        <p:spPr bwMode="auto">
          <a:xfrm>
            <a:off x="4865688" y="1826805"/>
            <a:ext cx="615950" cy="1916112"/>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accent3"/>
          </a:solidFill>
          <a:ln>
            <a:noFill/>
          </a:ln>
        </p:spPr>
        <p:txBody>
          <a:bodyPr/>
          <a:lstStyle/>
          <a:p>
            <a:endParaRPr lang="zh-CN" altLang="en-US"/>
          </a:p>
        </p:txBody>
      </p:sp>
      <p:sp>
        <p:nvSpPr>
          <p:cNvPr id="31" name="Freeform 11"/>
          <p:cNvSpPr>
            <a:spLocks noChangeArrowheads="1"/>
          </p:cNvSpPr>
          <p:nvPr/>
        </p:nvSpPr>
        <p:spPr bwMode="auto">
          <a:xfrm>
            <a:off x="5465765" y="1826805"/>
            <a:ext cx="746125" cy="12700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accent3"/>
          </a:solidFill>
          <a:ln>
            <a:noFill/>
          </a:ln>
        </p:spPr>
        <p:txBody>
          <a:bodyPr/>
          <a:lstStyle/>
          <a:p>
            <a:endParaRPr lang="zh-CN" altLang="en-US"/>
          </a:p>
        </p:txBody>
      </p:sp>
      <p:sp>
        <p:nvSpPr>
          <p:cNvPr id="32" name="Freeform 12"/>
          <p:cNvSpPr>
            <a:spLocks noChangeArrowheads="1"/>
          </p:cNvSpPr>
          <p:nvPr/>
        </p:nvSpPr>
        <p:spPr bwMode="auto">
          <a:xfrm>
            <a:off x="6200775" y="2336393"/>
            <a:ext cx="1125538" cy="765175"/>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accent3"/>
          </a:solidFill>
          <a:ln>
            <a:noFill/>
          </a:ln>
        </p:spPr>
        <p:txBody>
          <a:bodyPr/>
          <a:lstStyle/>
          <a:p>
            <a:endParaRPr lang="zh-CN" altLang="en-US"/>
          </a:p>
        </p:txBody>
      </p:sp>
      <p:sp>
        <p:nvSpPr>
          <p:cNvPr id="33" name="Freeform 13"/>
          <p:cNvSpPr>
            <a:spLocks noChangeArrowheads="1"/>
          </p:cNvSpPr>
          <p:nvPr/>
        </p:nvSpPr>
        <p:spPr bwMode="auto">
          <a:xfrm>
            <a:off x="7315202" y="2339568"/>
            <a:ext cx="682625" cy="852488"/>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accent3"/>
          </a:solidFill>
          <a:ln>
            <a:noFill/>
          </a:ln>
        </p:spPr>
        <p:txBody>
          <a:bodyPr/>
          <a:lstStyle/>
          <a:p>
            <a:endParaRPr lang="zh-CN" altLang="en-US"/>
          </a:p>
        </p:txBody>
      </p:sp>
      <p:sp>
        <p:nvSpPr>
          <p:cNvPr id="34" name="Oval 47"/>
          <p:cNvSpPr>
            <a:spLocks noChangeArrowheads="1"/>
          </p:cNvSpPr>
          <p:nvPr/>
        </p:nvSpPr>
        <p:spPr bwMode="auto">
          <a:xfrm>
            <a:off x="865188" y="2650717"/>
            <a:ext cx="495300" cy="495300"/>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35" name="Oval 54"/>
          <p:cNvSpPr>
            <a:spLocks noChangeArrowheads="1"/>
          </p:cNvSpPr>
          <p:nvPr/>
        </p:nvSpPr>
        <p:spPr bwMode="auto">
          <a:xfrm>
            <a:off x="3568702" y="3344456"/>
            <a:ext cx="60325" cy="60325"/>
          </a:xfrm>
          <a:prstGeom prst="ellipse">
            <a:avLst/>
          </a:prstGeom>
          <a:solidFill>
            <a:schemeClr val="tx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36" name="TextBox 682"/>
          <p:cNvSpPr>
            <a:spLocks noChangeArrowheads="1"/>
          </p:cNvSpPr>
          <p:nvPr/>
        </p:nvSpPr>
        <p:spPr bwMode="auto">
          <a:xfrm>
            <a:off x="858510" y="2693580"/>
            <a:ext cx="5277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dirty="0">
                <a:solidFill>
                  <a:schemeClr val="accent2"/>
                </a:solidFill>
                <a:latin typeface="方正中等线简体" panose="03000509000000000000" pitchFamily="65" charset="-122"/>
                <a:ea typeface="方正中等线简体" panose="03000509000000000000" pitchFamily="65" charset="-122"/>
              </a:rPr>
              <a:t>80</a:t>
            </a:r>
            <a:r>
              <a:rPr lang="en-US" altLang="zh-CN" sz="11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nvGrpSpPr>
          <p:cNvPr id="37" name="组合 36"/>
          <p:cNvGrpSpPr/>
          <p:nvPr/>
        </p:nvGrpSpPr>
        <p:grpSpPr>
          <a:xfrm>
            <a:off x="2597150" y="2157006"/>
            <a:ext cx="626254" cy="617537"/>
            <a:chOff x="2597150" y="2157005"/>
            <a:chExt cx="626254" cy="617537"/>
          </a:xfrm>
        </p:grpSpPr>
        <p:sp>
          <p:nvSpPr>
            <p:cNvPr id="38" name="Oval 45"/>
            <p:cNvSpPr>
              <a:spLocks noChangeArrowheads="1"/>
            </p:cNvSpPr>
            <p:nvPr/>
          </p:nvSpPr>
          <p:spPr bwMode="auto">
            <a:xfrm>
              <a:off x="2597150" y="2157005"/>
              <a:ext cx="619125" cy="617537"/>
            </a:xfrm>
            <a:prstGeom prst="ellipse">
              <a:avLst/>
            </a:prstGeom>
            <a:solidFill>
              <a:schemeClr val="bg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39" name="TextBox 682"/>
            <p:cNvSpPr>
              <a:spLocks noChangeArrowheads="1"/>
            </p:cNvSpPr>
            <p:nvPr/>
          </p:nvSpPr>
          <p:spPr bwMode="auto">
            <a:xfrm>
              <a:off x="2602721" y="2247492"/>
              <a:ext cx="6206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accent2"/>
                  </a:solidFill>
                  <a:latin typeface="方正中等线简体" panose="03000509000000000000" pitchFamily="65" charset="-122"/>
                  <a:ea typeface="方正中等线简体" panose="03000509000000000000" pitchFamily="65" charset="-122"/>
                </a:rPr>
                <a:t>100</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40" name="组合 39"/>
          <p:cNvGrpSpPr/>
          <p:nvPr/>
        </p:nvGrpSpPr>
        <p:grpSpPr>
          <a:xfrm>
            <a:off x="4638387" y="3525431"/>
            <a:ext cx="519693" cy="434975"/>
            <a:chOff x="4638385" y="3525430"/>
            <a:chExt cx="519693" cy="434975"/>
          </a:xfrm>
        </p:grpSpPr>
        <p:sp>
          <p:nvSpPr>
            <p:cNvPr id="41" name="Oval 48"/>
            <p:cNvSpPr>
              <a:spLocks noChangeArrowheads="1"/>
            </p:cNvSpPr>
            <p:nvPr/>
          </p:nvSpPr>
          <p:spPr bwMode="auto">
            <a:xfrm>
              <a:off x="4656138" y="3525430"/>
              <a:ext cx="434975" cy="434975"/>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59" name="TextBox 682"/>
            <p:cNvSpPr>
              <a:spLocks noChangeArrowheads="1"/>
            </p:cNvSpPr>
            <p:nvPr/>
          </p:nvSpPr>
          <p:spPr bwMode="auto">
            <a:xfrm>
              <a:off x="4638385" y="3542892"/>
              <a:ext cx="5196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accent2"/>
                  </a:solidFill>
                  <a:latin typeface="方正中等线简体" panose="03000509000000000000" pitchFamily="65" charset="-122"/>
                  <a:ea typeface="方正中等线简体" panose="03000509000000000000" pitchFamily="65" charset="-122"/>
                </a:rPr>
                <a:t>75</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0" name="组合 59"/>
          <p:cNvGrpSpPr/>
          <p:nvPr/>
        </p:nvGrpSpPr>
        <p:grpSpPr>
          <a:xfrm>
            <a:off x="5927725" y="2815818"/>
            <a:ext cx="579128" cy="558800"/>
            <a:chOff x="5927725" y="2815817"/>
            <a:chExt cx="579128" cy="558800"/>
          </a:xfrm>
        </p:grpSpPr>
        <p:sp>
          <p:nvSpPr>
            <p:cNvPr id="61" name="Oval 46"/>
            <p:cNvSpPr>
              <a:spLocks noChangeArrowheads="1"/>
            </p:cNvSpPr>
            <p:nvPr/>
          </p:nvSpPr>
          <p:spPr bwMode="auto">
            <a:xfrm>
              <a:off x="5927725" y="2815817"/>
              <a:ext cx="558800" cy="558800"/>
            </a:xfrm>
            <a:prstGeom prst="ellipse">
              <a:avLst/>
            </a:prstGeom>
            <a:solidFill>
              <a:schemeClr val="tx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2" name="TextBox 682"/>
            <p:cNvSpPr>
              <a:spLocks noChangeArrowheads="1"/>
            </p:cNvSpPr>
            <p:nvPr/>
          </p:nvSpPr>
          <p:spPr bwMode="auto">
            <a:xfrm>
              <a:off x="5947084" y="2880905"/>
              <a:ext cx="559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accent2"/>
                  </a:solidFill>
                  <a:latin typeface="方正中等线简体" panose="03000509000000000000" pitchFamily="65" charset="-122"/>
                  <a:ea typeface="方正中等线简体" panose="03000509000000000000" pitchFamily="65" charset="-122"/>
                </a:rPr>
                <a:t>98</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3" name="组合 62"/>
          <p:cNvGrpSpPr/>
          <p:nvPr/>
        </p:nvGrpSpPr>
        <p:grpSpPr>
          <a:xfrm>
            <a:off x="7093640" y="2157006"/>
            <a:ext cx="481221" cy="369887"/>
            <a:chOff x="7093639" y="2157005"/>
            <a:chExt cx="481221" cy="369887"/>
          </a:xfrm>
        </p:grpSpPr>
        <p:sp>
          <p:nvSpPr>
            <p:cNvPr id="64" name="Oval 49"/>
            <p:cNvSpPr>
              <a:spLocks noChangeArrowheads="1"/>
            </p:cNvSpPr>
            <p:nvPr/>
          </p:nvSpPr>
          <p:spPr bwMode="auto">
            <a:xfrm>
              <a:off x="7134225" y="2157005"/>
              <a:ext cx="371475" cy="369887"/>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5" name="TextBox 682"/>
            <p:cNvSpPr>
              <a:spLocks noChangeArrowheads="1"/>
            </p:cNvSpPr>
            <p:nvPr/>
          </p:nvSpPr>
          <p:spPr bwMode="auto">
            <a:xfrm>
              <a:off x="7093639" y="2171292"/>
              <a:ext cx="481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accent2"/>
                  </a:solidFill>
                  <a:latin typeface="方正中等线简体" panose="03000509000000000000" pitchFamily="65" charset="-122"/>
                  <a:ea typeface="方正中等线简体" panose="03000509000000000000" pitchFamily="65" charset="-122"/>
                </a:rPr>
                <a:t>64</a:t>
              </a:r>
              <a:r>
                <a:rPr lang="en-US" altLang="zh-CN" sz="11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6" name="组合 65"/>
          <p:cNvGrpSpPr/>
          <p:nvPr/>
        </p:nvGrpSpPr>
        <p:grpSpPr>
          <a:xfrm>
            <a:off x="4134002" y="2699930"/>
            <a:ext cx="428322" cy="311150"/>
            <a:chOff x="4134001" y="2699930"/>
            <a:chExt cx="428322" cy="311150"/>
          </a:xfrm>
        </p:grpSpPr>
        <p:sp>
          <p:nvSpPr>
            <p:cNvPr id="67" name="Oval 50"/>
            <p:cNvSpPr>
              <a:spLocks noChangeArrowheads="1"/>
            </p:cNvSpPr>
            <p:nvPr/>
          </p:nvSpPr>
          <p:spPr bwMode="auto">
            <a:xfrm>
              <a:off x="4165600" y="2699930"/>
              <a:ext cx="311150" cy="311150"/>
            </a:xfrm>
            <a:prstGeom prst="ellipse">
              <a:avLst/>
            </a:prstGeom>
            <a:solidFill>
              <a:schemeClr val="bg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68" name="TextBox 682"/>
            <p:cNvSpPr>
              <a:spLocks noChangeArrowheads="1"/>
            </p:cNvSpPr>
            <p:nvPr/>
          </p:nvSpPr>
          <p:spPr bwMode="auto">
            <a:xfrm>
              <a:off x="4134001" y="2706280"/>
              <a:ext cx="428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200" dirty="0">
                  <a:solidFill>
                    <a:schemeClr val="accent2"/>
                  </a:solidFill>
                  <a:latin typeface="方正中等线简体" panose="03000509000000000000" pitchFamily="65" charset="-122"/>
                  <a:ea typeface="方正中等线简体" panose="03000509000000000000" pitchFamily="65" charset="-122"/>
                </a:rPr>
                <a:t>35</a:t>
              </a:r>
              <a:r>
                <a:rPr lang="en-US" altLang="zh-CN" sz="11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69" name="组合 68"/>
          <p:cNvGrpSpPr/>
          <p:nvPr/>
        </p:nvGrpSpPr>
        <p:grpSpPr>
          <a:xfrm>
            <a:off x="5325185" y="1693456"/>
            <a:ext cx="312906" cy="246221"/>
            <a:chOff x="5325184" y="1693455"/>
            <a:chExt cx="312906" cy="246221"/>
          </a:xfrm>
        </p:grpSpPr>
        <p:sp>
          <p:nvSpPr>
            <p:cNvPr id="70" name="Oval 52"/>
            <p:cNvSpPr>
              <a:spLocks noChangeArrowheads="1"/>
            </p:cNvSpPr>
            <p:nvPr/>
          </p:nvSpPr>
          <p:spPr bwMode="auto">
            <a:xfrm>
              <a:off x="5380038" y="1736317"/>
              <a:ext cx="187325" cy="184150"/>
            </a:xfrm>
            <a:prstGeom prst="ellipse">
              <a:avLst/>
            </a:prstGeom>
            <a:solidFill>
              <a:schemeClr val="bg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1" name="TextBox 682"/>
            <p:cNvSpPr>
              <a:spLocks noChangeArrowheads="1"/>
            </p:cNvSpPr>
            <p:nvPr/>
          </p:nvSpPr>
          <p:spPr bwMode="auto">
            <a:xfrm>
              <a:off x="5325184" y="1693455"/>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accent2"/>
                  </a:solidFill>
                  <a:latin typeface="方正中等线简体" panose="03000509000000000000" pitchFamily="65" charset="-122"/>
                  <a:ea typeface="方正中等线简体" panose="03000509000000000000" pitchFamily="65" charset="-122"/>
                </a:rPr>
                <a:t>8</a:t>
              </a:r>
              <a:r>
                <a:rPr lang="en-US" altLang="zh-CN" sz="700">
                  <a:solidFill>
                    <a:schemeClr val="accent2"/>
                  </a:solidFill>
                  <a:latin typeface="方正中等线简体" panose="03000509000000000000" pitchFamily="65" charset="-122"/>
                  <a:ea typeface="方正中等线简体" panose="03000509000000000000" pitchFamily="65" charset="-122"/>
                </a:rPr>
                <a:t>%</a:t>
              </a:r>
              <a:endParaRPr lang="zh-CN" altLang="en-US" sz="110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72" name="组合 71"/>
          <p:cNvGrpSpPr/>
          <p:nvPr/>
        </p:nvGrpSpPr>
        <p:grpSpPr>
          <a:xfrm>
            <a:off x="1930233" y="3607980"/>
            <a:ext cx="330539" cy="258762"/>
            <a:chOff x="1930231" y="3607980"/>
            <a:chExt cx="330539" cy="258762"/>
          </a:xfrm>
        </p:grpSpPr>
        <p:sp>
          <p:nvSpPr>
            <p:cNvPr id="73" name="Oval 51"/>
            <p:cNvSpPr>
              <a:spLocks noChangeArrowheads="1"/>
            </p:cNvSpPr>
            <p:nvPr/>
          </p:nvSpPr>
          <p:spPr bwMode="auto">
            <a:xfrm>
              <a:off x="1949450" y="3619092"/>
              <a:ext cx="246063" cy="247650"/>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4" name="TextBox 682"/>
            <p:cNvSpPr>
              <a:spLocks noChangeArrowheads="1"/>
            </p:cNvSpPr>
            <p:nvPr/>
          </p:nvSpPr>
          <p:spPr bwMode="auto">
            <a:xfrm>
              <a:off x="1930231" y="3607980"/>
              <a:ext cx="3305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00" dirty="0">
                  <a:solidFill>
                    <a:schemeClr val="accent2"/>
                  </a:solidFill>
                  <a:latin typeface="方正中等线简体" panose="03000509000000000000" pitchFamily="65" charset="-122"/>
                  <a:ea typeface="方正中等线简体" panose="03000509000000000000" pitchFamily="65" charset="-122"/>
                </a:rPr>
                <a:t>11</a:t>
              </a:r>
              <a:r>
                <a:rPr lang="en-US" altLang="zh-CN" sz="700" dirty="0">
                  <a:solidFill>
                    <a:schemeClr val="accent2"/>
                  </a:solidFill>
                  <a:latin typeface="方正中等线简体" panose="03000509000000000000" pitchFamily="65" charset="-122"/>
                  <a:ea typeface="方正中等线简体" panose="03000509000000000000" pitchFamily="65" charset="-122"/>
                </a:rPr>
                <a:t>%</a:t>
              </a:r>
              <a:endParaRPr lang="zh-CN" altLang="en-US" sz="1100" dirty="0">
                <a:solidFill>
                  <a:schemeClr val="accent2"/>
                </a:solidFill>
                <a:latin typeface="方正中等线简体" panose="03000509000000000000" pitchFamily="65" charset="-122"/>
                <a:ea typeface="方正中等线简体" panose="03000509000000000000" pitchFamily="65" charset="-122"/>
              </a:endParaRPr>
            </a:p>
          </p:txBody>
        </p:sp>
      </p:grpSp>
      <p:grpSp>
        <p:nvGrpSpPr>
          <p:cNvPr id="75" name="组合 74"/>
          <p:cNvGrpSpPr/>
          <p:nvPr/>
        </p:nvGrpSpPr>
        <p:grpSpPr>
          <a:xfrm>
            <a:off x="7867759" y="3076169"/>
            <a:ext cx="272832" cy="215444"/>
            <a:chOff x="7867759" y="3076167"/>
            <a:chExt cx="272832" cy="215443"/>
          </a:xfrm>
        </p:grpSpPr>
        <p:sp>
          <p:nvSpPr>
            <p:cNvPr id="76" name="Oval 53"/>
            <p:cNvSpPr>
              <a:spLocks noChangeArrowheads="1"/>
            </p:cNvSpPr>
            <p:nvPr/>
          </p:nvSpPr>
          <p:spPr bwMode="auto">
            <a:xfrm>
              <a:off x="7934325" y="3126967"/>
              <a:ext cx="122238" cy="123825"/>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chemeClr val="accent2"/>
                </a:solidFill>
                <a:sym typeface="宋体" panose="02010600030101010101" pitchFamily="2" charset="-122"/>
              </a:endParaRPr>
            </a:p>
          </p:txBody>
        </p:sp>
        <p:sp>
          <p:nvSpPr>
            <p:cNvPr id="77" name="TextBox 682"/>
            <p:cNvSpPr>
              <a:spLocks noChangeArrowheads="1"/>
            </p:cNvSpPr>
            <p:nvPr/>
          </p:nvSpPr>
          <p:spPr bwMode="auto">
            <a:xfrm>
              <a:off x="7867759" y="3076167"/>
              <a:ext cx="272832" cy="21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800" dirty="0">
                  <a:solidFill>
                    <a:schemeClr val="accent2"/>
                  </a:solidFill>
                  <a:latin typeface="方正中等线简体" panose="03000509000000000000" pitchFamily="65" charset="-122"/>
                  <a:ea typeface="方正中等线简体" panose="03000509000000000000" pitchFamily="65" charset="-122"/>
                </a:rPr>
                <a:t>8</a:t>
              </a:r>
              <a:r>
                <a:rPr lang="en-US" altLang="zh-CN" sz="400" dirty="0">
                  <a:solidFill>
                    <a:schemeClr val="accent2"/>
                  </a:solidFill>
                  <a:latin typeface="方正中等线简体" panose="03000509000000000000" pitchFamily="65" charset="-122"/>
                  <a:ea typeface="方正中等线简体" panose="03000509000000000000" pitchFamily="65" charset="-122"/>
                </a:rPr>
                <a:t>%</a:t>
              </a:r>
              <a:endParaRPr lang="zh-CN" altLang="en-US" sz="900" dirty="0">
                <a:solidFill>
                  <a:schemeClr val="accent2"/>
                </a:solidFill>
                <a:latin typeface="方正中等线简体" panose="03000509000000000000" pitchFamily="65" charset="-122"/>
                <a:ea typeface="方正中等线简体" panose="03000509000000000000" pitchFamily="65" charset="-122"/>
              </a:endParaRPr>
            </a:p>
          </p:txBody>
        </p:sp>
      </p:grpSp>
      <p:sp>
        <p:nvSpPr>
          <p:cNvPr id="78" name="TextBox 95"/>
          <p:cNvSpPr>
            <a:spLocks noChangeArrowheads="1"/>
          </p:cNvSpPr>
          <p:nvPr/>
        </p:nvSpPr>
        <p:spPr bwMode="auto">
          <a:xfrm>
            <a:off x="669372" y="229353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1"/>
              </a:solidFill>
            </a:endParaRPr>
          </a:p>
        </p:txBody>
      </p:sp>
      <p:sp>
        <p:nvSpPr>
          <p:cNvPr id="79" name="直接连接符 96"/>
          <p:cNvSpPr>
            <a:spLocks noChangeShapeType="1"/>
          </p:cNvSpPr>
          <p:nvPr/>
        </p:nvSpPr>
        <p:spPr bwMode="auto">
          <a:xfrm>
            <a:off x="639763" y="2276067"/>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矩形 1"/>
          <p:cNvSpPr>
            <a:spLocks noChangeArrowheads="1"/>
          </p:cNvSpPr>
          <p:nvPr/>
        </p:nvSpPr>
        <p:spPr bwMode="auto">
          <a:xfrm>
            <a:off x="550863" y="1767635"/>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1" name="TextBox 98"/>
          <p:cNvSpPr>
            <a:spLocks noChangeArrowheads="1"/>
          </p:cNvSpPr>
          <p:nvPr/>
        </p:nvSpPr>
        <p:spPr bwMode="auto">
          <a:xfrm>
            <a:off x="2459276" y="177918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bg2"/>
              </a:solidFill>
            </a:endParaRPr>
          </a:p>
        </p:txBody>
      </p:sp>
      <p:sp>
        <p:nvSpPr>
          <p:cNvPr id="82" name="直接连接符 99"/>
          <p:cNvSpPr>
            <a:spLocks noChangeShapeType="1"/>
          </p:cNvSpPr>
          <p:nvPr/>
        </p:nvSpPr>
        <p:spPr bwMode="auto">
          <a:xfrm>
            <a:off x="2430463" y="1761717"/>
            <a:ext cx="939800" cy="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矩形 1"/>
          <p:cNvSpPr>
            <a:spLocks noChangeArrowheads="1"/>
          </p:cNvSpPr>
          <p:nvPr/>
        </p:nvSpPr>
        <p:spPr bwMode="auto">
          <a:xfrm>
            <a:off x="2339975" y="1263579"/>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4" name="TextBox 101"/>
          <p:cNvSpPr>
            <a:spLocks noChangeArrowheads="1"/>
          </p:cNvSpPr>
          <p:nvPr/>
        </p:nvSpPr>
        <p:spPr bwMode="auto">
          <a:xfrm>
            <a:off x="4465878" y="3960406"/>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p>
        </p:txBody>
      </p:sp>
      <p:sp>
        <p:nvSpPr>
          <p:cNvPr id="85" name="直接连接符 102"/>
          <p:cNvSpPr>
            <a:spLocks noChangeShapeType="1"/>
          </p:cNvSpPr>
          <p:nvPr/>
        </p:nvSpPr>
        <p:spPr bwMode="auto">
          <a:xfrm>
            <a:off x="4437063" y="4298543"/>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矩形 1"/>
          <p:cNvSpPr>
            <a:spLocks noChangeArrowheads="1"/>
          </p:cNvSpPr>
          <p:nvPr/>
        </p:nvSpPr>
        <p:spPr bwMode="auto">
          <a:xfrm>
            <a:off x="4346575" y="4331880"/>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87" name="TextBox 104"/>
          <p:cNvSpPr>
            <a:spLocks noChangeArrowheads="1"/>
          </p:cNvSpPr>
          <p:nvPr/>
        </p:nvSpPr>
        <p:spPr bwMode="auto">
          <a:xfrm>
            <a:off x="5787471" y="3423831"/>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2"/>
              </a:solidFill>
            </a:endParaRPr>
          </a:p>
        </p:txBody>
      </p:sp>
      <p:sp>
        <p:nvSpPr>
          <p:cNvPr id="88" name="直接连接符 105"/>
          <p:cNvSpPr>
            <a:spLocks noChangeShapeType="1"/>
          </p:cNvSpPr>
          <p:nvPr/>
        </p:nvSpPr>
        <p:spPr bwMode="auto">
          <a:xfrm>
            <a:off x="5757863" y="3761967"/>
            <a:ext cx="939800" cy="1588"/>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矩形 1"/>
          <p:cNvSpPr>
            <a:spLocks noChangeArrowheads="1"/>
          </p:cNvSpPr>
          <p:nvPr/>
        </p:nvSpPr>
        <p:spPr bwMode="auto">
          <a:xfrm>
            <a:off x="5668963" y="3795305"/>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90" name="TextBox 107"/>
          <p:cNvSpPr>
            <a:spLocks noChangeArrowheads="1"/>
          </p:cNvSpPr>
          <p:nvPr/>
        </p:nvSpPr>
        <p:spPr bwMode="auto">
          <a:xfrm>
            <a:off x="6823613" y="176171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91" name="直接连接符 108"/>
          <p:cNvSpPr>
            <a:spLocks noChangeShapeType="1"/>
          </p:cNvSpPr>
          <p:nvPr/>
        </p:nvSpPr>
        <p:spPr bwMode="auto">
          <a:xfrm>
            <a:off x="6845300" y="1744256"/>
            <a:ext cx="939800" cy="1587"/>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矩形 1"/>
          <p:cNvSpPr>
            <a:spLocks noChangeArrowheads="1"/>
          </p:cNvSpPr>
          <p:nvPr/>
        </p:nvSpPr>
        <p:spPr bwMode="auto">
          <a:xfrm>
            <a:off x="6756400" y="1263579"/>
            <a:ext cx="1149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6" name="文本框 5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4058165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53" presetClass="entr" presetSubtype="16"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animEffect transition="in" filter="fade">
                                      <p:cBhvr>
                                        <p:cTn id="24" dur="500"/>
                                        <p:tgtEl>
                                          <p:spTgt spid="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par>
                                <p:cTn id="30" presetID="53" presetClass="entr" presetSubtype="16"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up)">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p:cTn id="68" dur="500" fill="hold"/>
                                        <p:tgtEl>
                                          <p:spTgt spid="40"/>
                                        </p:tgtEl>
                                        <p:attrNameLst>
                                          <p:attrName>ppt_w</p:attrName>
                                        </p:attrNameLst>
                                      </p:cBhvr>
                                      <p:tavLst>
                                        <p:tav tm="0">
                                          <p:val>
                                            <p:fltVal val="0"/>
                                          </p:val>
                                        </p:tav>
                                        <p:tav tm="100000">
                                          <p:val>
                                            <p:strVal val="#ppt_w"/>
                                          </p:val>
                                        </p:tav>
                                      </p:tavLst>
                                    </p:anim>
                                    <p:anim calcmode="lin" valueType="num">
                                      <p:cBhvr>
                                        <p:cTn id="69" dur="500" fill="hold"/>
                                        <p:tgtEl>
                                          <p:spTgt spid="40"/>
                                        </p:tgtEl>
                                        <p:attrNameLst>
                                          <p:attrName>ppt_h</p:attrName>
                                        </p:attrNameLst>
                                      </p:cBhvr>
                                      <p:tavLst>
                                        <p:tav tm="0">
                                          <p:val>
                                            <p:fltVal val="0"/>
                                          </p:val>
                                        </p:tav>
                                        <p:tav tm="100000">
                                          <p:val>
                                            <p:strVal val="#ppt_h"/>
                                          </p:val>
                                        </p:tav>
                                      </p:tavLst>
                                    </p:anim>
                                    <p:animEffect transition="in" filter="fade">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69"/>
                                        </p:tgtEl>
                                        <p:attrNameLst>
                                          <p:attrName>style.visibility</p:attrName>
                                        </p:attrNameLst>
                                      </p:cBhvr>
                                      <p:to>
                                        <p:strVal val="visible"/>
                                      </p:to>
                                    </p:set>
                                    <p:anim calcmode="lin" valueType="num">
                                      <p:cBhvr>
                                        <p:cTn id="80" dur="500" fill="hold"/>
                                        <p:tgtEl>
                                          <p:spTgt spid="69"/>
                                        </p:tgtEl>
                                        <p:attrNameLst>
                                          <p:attrName>ppt_w</p:attrName>
                                        </p:attrNameLst>
                                      </p:cBhvr>
                                      <p:tavLst>
                                        <p:tav tm="0">
                                          <p:val>
                                            <p:fltVal val="0"/>
                                          </p:val>
                                        </p:tav>
                                        <p:tav tm="100000">
                                          <p:val>
                                            <p:strVal val="#ppt_w"/>
                                          </p:val>
                                        </p:tav>
                                      </p:tavLst>
                                    </p:anim>
                                    <p:anim calcmode="lin" valueType="num">
                                      <p:cBhvr>
                                        <p:cTn id="81" dur="500" fill="hold"/>
                                        <p:tgtEl>
                                          <p:spTgt spid="69"/>
                                        </p:tgtEl>
                                        <p:attrNameLst>
                                          <p:attrName>ppt_h</p:attrName>
                                        </p:attrNameLst>
                                      </p:cBhvr>
                                      <p:tavLst>
                                        <p:tav tm="0">
                                          <p:val>
                                            <p:fltVal val="0"/>
                                          </p:val>
                                        </p:tav>
                                        <p:tav tm="100000">
                                          <p:val>
                                            <p:strVal val="#ppt_h"/>
                                          </p:val>
                                        </p:tav>
                                      </p:tavLst>
                                    </p:anim>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up)">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 calcmode="lin" valueType="num">
                                      <p:cBhvr>
                                        <p:cTn id="92" dur="500" fill="hold"/>
                                        <p:tgtEl>
                                          <p:spTgt spid="60"/>
                                        </p:tgtEl>
                                        <p:attrNameLst>
                                          <p:attrName>ppt_w</p:attrName>
                                        </p:attrNameLst>
                                      </p:cBhvr>
                                      <p:tavLst>
                                        <p:tav tm="0">
                                          <p:val>
                                            <p:fltVal val="0"/>
                                          </p:val>
                                        </p:tav>
                                        <p:tav tm="100000">
                                          <p:val>
                                            <p:strVal val="#ppt_w"/>
                                          </p:val>
                                        </p:tav>
                                      </p:tavLst>
                                    </p:anim>
                                    <p:anim calcmode="lin" valueType="num">
                                      <p:cBhvr>
                                        <p:cTn id="93" dur="500" fill="hold"/>
                                        <p:tgtEl>
                                          <p:spTgt spid="60"/>
                                        </p:tgtEl>
                                        <p:attrNameLst>
                                          <p:attrName>ppt_h</p:attrName>
                                        </p:attrNameLst>
                                      </p:cBhvr>
                                      <p:tavLst>
                                        <p:tav tm="0">
                                          <p:val>
                                            <p:fltVal val="0"/>
                                          </p:val>
                                        </p:tav>
                                        <p:tav tm="100000">
                                          <p:val>
                                            <p:strVal val="#ppt_h"/>
                                          </p:val>
                                        </p:tav>
                                      </p:tavLst>
                                    </p:anim>
                                    <p:animEffect transition="in" filter="fade">
                                      <p:cBhvr>
                                        <p:cTn id="94" dur="500"/>
                                        <p:tgtEl>
                                          <p:spTgt spid="6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down)">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63"/>
                                        </p:tgtEl>
                                        <p:attrNameLst>
                                          <p:attrName>style.visibility</p:attrName>
                                        </p:attrNameLst>
                                      </p:cBhvr>
                                      <p:to>
                                        <p:strVal val="visible"/>
                                      </p:to>
                                    </p:set>
                                    <p:anim calcmode="lin" valueType="num">
                                      <p:cBhvr>
                                        <p:cTn id="104" dur="500" fill="hold"/>
                                        <p:tgtEl>
                                          <p:spTgt spid="63"/>
                                        </p:tgtEl>
                                        <p:attrNameLst>
                                          <p:attrName>ppt_w</p:attrName>
                                        </p:attrNameLst>
                                      </p:cBhvr>
                                      <p:tavLst>
                                        <p:tav tm="0">
                                          <p:val>
                                            <p:fltVal val="0"/>
                                          </p:val>
                                        </p:tav>
                                        <p:tav tm="100000">
                                          <p:val>
                                            <p:strVal val="#ppt_w"/>
                                          </p:val>
                                        </p:tav>
                                      </p:tavLst>
                                    </p:anim>
                                    <p:anim calcmode="lin" valueType="num">
                                      <p:cBhvr>
                                        <p:cTn id="105" dur="500" fill="hold"/>
                                        <p:tgtEl>
                                          <p:spTgt spid="63"/>
                                        </p:tgtEl>
                                        <p:attrNameLst>
                                          <p:attrName>ppt_h</p:attrName>
                                        </p:attrNameLst>
                                      </p:cBhvr>
                                      <p:tavLst>
                                        <p:tav tm="0">
                                          <p:val>
                                            <p:fltVal val="0"/>
                                          </p:val>
                                        </p:tav>
                                        <p:tav tm="100000">
                                          <p:val>
                                            <p:strVal val="#ppt_h"/>
                                          </p:val>
                                        </p:tav>
                                      </p:tavLst>
                                    </p:anim>
                                    <p:animEffect transition="in" filter="fade">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up)">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75"/>
                                        </p:tgtEl>
                                        <p:attrNameLst>
                                          <p:attrName>style.visibility</p:attrName>
                                        </p:attrNameLst>
                                      </p:cBhvr>
                                      <p:to>
                                        <p:strVal val="visible"/>
                                      </p:to>
                                    </p:set>
                                    <p:anim calcmode="lin" valueType="num">
                                      <p:cBhvr>
                                        <p:cTn id="116" dur="500" fill="hold"/>
                                        <p:tgtEl>
                                          <p:spTgt spid="75"/>
                                        </p:tgtEl>
                                        <p:attrNameLst>
                                          <p:attrName>ppt_w</p:attrName>
                                        </p:attrNameLst>
                                      </p:cBhvr>
                                      <p:tavLst>
                                        <p:tav tm="0">
                                          <p:val>
                                            <p:fltVal val="0"/>
                                          </p:val>
                                        </p:tav>
                                        <p:tav tm="100000">
                                          <p:val>
                                            <p:strVal val="#ppt_w"/>
                                          </p:val>
                                        </p:tav>
                                      </p:tavLst>
                                    </p:anim>
                                    <p:anim calcmode="lin" valueType="num">
                                      <p:cBhvr>
                                        <p:cTn id="117" dur="500" fill="hold"/>
                                        <p:tgtEl>
                                          <p:spTgt spid="75"/>
                                        </p:tgtEl>
                                        <p:attrNameLst>
                                          <p:attrName>ppt_h</p:attrName>
                                        </p:attrNameLst>
                                      </p:cBhvr>
                                      <p:tavLst>
                                        <p:tav tm="0">
                                          <p:val>
                                            <p:fltVal val="0"/>
                                          </p:val>
                                        </p:tav>
                                        <p:tav tm="100000">
                                          <p:val>
                                            <p:strVal val="#ppt_h"/>
                                          </p:val>
                                        </p:tav>
                                      </p:tavLst>
                                    </p:anim>
                                    <p:animEffect transition="in" filter="fade">
                                      <p:cBhvr>
                                        <p:cTn id="118" dur="500"/>
                                        <p:tgtEl>
                                          <p:spTgt spid="75"/>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fade">
                                      <p:cBhvr>
                                        <p:cTn id="123" dur="500"/>
                                        <p:tgtEl>
                                          <p:spTgt spid="81"/>
                                        </p:tgtEl>
                                      </p:cBhvr>
                                    </p:animEffect>
                                    <p:anim calcmode="lin" valueType="num">
                                      <p:cBhvr>
                                        <p:cTn id="124" dur="500" fill="hold"/>
                                        <p:tgtEl>
                                          <p:spTgt spid="81"/>
                                        </p:tgtEl>
                                        <p:attrNameLst>
                                          <p:attrName>ppt_x</p:attrName>
                                        </p:attrNameLst>
                                      </p:cBhvr>
                                      <p:tavLst>
                                        <p:tav tm="0">
                                          <p:val>
                                            <p:strVal val="#ppt_x"/>
                                          </p:val>
                                        </p:tav>
                                        <p:tav tm="100000">
                                          <p:val>
                                            <p:strVal val="#ppt_x"/>
                                          </p:val>
                                        </p:tav>
                                      </p:tavLst>
                                    </p:anim>
                                    <p:anim calcmode="lin" valueType="num">
                                      <p:cBhvr>
                                        <p:cTn id="125" dur="500" fill="hold"/>
                                        <p:tgtEl>
                                          <p:spTgt spid="81"/>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anim calcmode="lin" valueType="num">
                                      <p:cBhvr>
                                        <p:cTn id="129" dur="500" fill="hold"/>
                                        <p:tgtEl>
                                          <p:spTgt spid="82"/>
                                        </p:tgtEl>
                                        <p:attrNameLst>
                                          <p:attrName>ppt_x</p:attrName>
                                        </p:attrNameLst>
                                      </p:cBhvr>
                                      <p:tavLst>
                                        <p:tav tm="0">
                                          <p:val>
                                            <p:strVal val="#ppt_x"/>
                                          </p:val>
                                        </p:tav>
                                        <p:tav tm="100000">
                                          <p:val>
                                            <p:strVal val="#ppt_x"/>
                                          </p:val>
                                        </p:tav>
                                      </p:tavLst>
                                    </p:anim>
                                    <p:anim calcmode="lin" valueType="num">
                                      <p:cBhvr>
                                        <p:cTn id="130" dur="500" fill="hold"/>
                                        <p:tgtEl>
                                          <p:spTgt spid="82"/>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anim calcmode="lin" valueType="num">
                                      <p:cBhvr>
                                        <p:cTn id="134" dur="500" fill="hold"/>
                                        <p:tgtEl>
                                          <p:spTgt spid="83"/>
                                        </p:tgtEl>
                                        <p:attrNameLst>
                                          <p:attrName>ppt_x</p:attrName>
                                        </p:attrNameLst>
                                      </p:cBhvr>
                                      <p:tavLst>
                                        <p:tav tm="0">
                                          <p:val>
                                            <p:strVal val="#ppt_x"/>
                                          </p:val>
                                        </p:tav>
                                        <p:tav tm="100000">
                                          <p:val>
                                            <p:strVal val="#ppt_x"/>
                                          </p:val>
                                        </p:tav>
                                      </p:tavLst>
                                    </p:anim>
                                    <p:anim calcmode="lin" valueType="num">
                                      <p:cBhvr>
                                        <p:cTn id="135" dur="500" fill="hold"/>
                                        <p:tgtEl>
                                          <p:spTgt spid="8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90"/>
                                        </p:tgtEl>
                                        <p:attrNameLst>
                                          <p:attrName>style.visibility</p:attrName>
                                        </p:attrNameLst>
                                      </p:cBhvr>
                                      <p:to>
                                        <p:strVal val="visible"/>
                                      </p:to>
                                    </p:set>
                                    <p:animEffect transition="in" filter="fade">
                                      <p:cBhvr>
                                        <p:cTn id="138" dur="500"/>
                                        <p:tgtEl>
                                          <p:spTgt spid="90"/>
                                        </p:tgtEl>
                                      </p:cBhvr>
                                    </p:animEffect>
                                    <p:anim calcmode="lin" valueType="num">
                                      <p:cBhvr>
                                        <p:cTn id="139" dur="500" fill="hold"/>
                                        <p:tgtEl>
                                          <p:spTgt spid="90"/>
                                        </p:tgtEl>
                                        <p:attrNameLst>
                                          <p:attrName>ppt_x</p:attrName>
                                        </p:attrNameLst>
                                      </p:cBhvr>
                                      <p:tavLst>
                                        <p:tav tm="0">
                                          <p:val>
                                            <p:strVal val="#ppt_x"/>
                                          </p:val>
                                        </p:tav>
                                        <p:tav tm="100000">
                                          <p:val>
                                            <p:strVal val="#ppt_x"/>
                                          </p:val>
                                        </p:tav>
                                      </p:tavLst>
                                    </p:anim>
                                    <p:anim calcmode="lin" valueType="num">
                                      <p:cBhvr>
                                        <p:cTn id="140" dur="500" fill="hold"/>
                                        <p:tgtEl>
                                          <p:spTgt spid="90"/>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animEffect transition="in" filter="fade">
                                      <p:cBhvr>
                                        <p:cTn id="143" dur="500"/>
                                        <p:tgtEl>
                                          <p:spTgt spid="91"/>
                                        </p:tgtEl>
                                      </p:cBhvr>
                                    </p:animEffect>
                                    <p:anim calcmode="lin" valueType="num">
                                      <p:cBhvr>
                                        <p:cTn id="144" dur="500" fill="hold"/>
                                        <p:tgtEl>
                                          <p:spTgt spid="91"/>
                                        </p:tgtEl>
                                        <p:attrNameLst>
                                          <p:attrName>ppt_x</p:attrName>
                                        </p:attrNameLst>
                                      </p:cBhvr>
                                      <p:tavLst>
                                        <p:tav tm="0">
                                          <p:val>
                                            <p:strVal val="#ppt_x"/>
                                          </p:val>
                                        </p:tav>
                                        <p:tav tm="100000">
                                          <p:val>
                                            <p:strVal val="#ppt_x"/>
                                          </p:val>
                                        </p:tav>
                                      </p:tavLst>
                                    </p:anim>
                                    <p:anim calcmode="lin" valueType="num">
                                      <p:cBhvr>
                                        <p:cTn id="145" dur="500" fill="hold"/>
                                        <p:tgtEl>
                                          <p:spTgt spid="91"/>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92"/>
                                        </p:tgtEl>
                                        <p:attrNameLst>
                                          <p:attrName>style.visibility</p:attrName>
                                        </p:attrNameLst>
                                      </p:cBhvr>
                                      <p:to>
                                        <p:strVal val="visible"/>
                                      </p:to>
                                    </p:set>
                                    <p:animEffect transition="in" filter="fade">
                                      <p:cBhvr>
                                        <p:cTn id="148" dur="500"/>
                                        <p:tgtEl>
                                          <p:spTgt spid="92"/>
                                        </p:tgtEl>
                                      </p:cBhvr>
                                    </p:animEffect>
                                    <p:anim calcmode="lin" valueType="num">
                                      <p:cBhvr>
                                        <p:cTn id="149" dur="500" fill="hold"/>
                                        <p:tgtEl>
                                          <p:spTgt spid="92"/>
                                        </p:tgtEl>
                                        <p:attrNameLst>
                                          <p:attrName>ppt_x</p:attrName>
                                        </p:attrNameLst>
                                      </p:cBhvr>
                                      <p:tavLst>
                                        <p:tav tm="0">
                                          <p:val>
                                            <p:strVal val="#ppt_x"/>
                                          </p:val>
                                        </p:tav>
                                        <p:tav tm="100000">
                                          <p:val>
                                            <p:strVal val="#ppt_x"/>
                                          </p:val>
                                        </p:tav>
                                      </p:tavLst>
                                    </p:anim>
                                    <p:anim calcmode="lin" valueType="num">
                                      <p:cBhvr>
                                        <p:cTn id="150" dur="500" fill="hold"/>
                                        <p:tgtEl>
                                          <p:spTgt spid="9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anim calcmode="lin" valueType="num">
                                      <p:cBhvr>
                                        <p:cTn id="154" dur="500" fill="hold"/>
                                        <p:tgtEl>
                                          <p:spTgt spid="78"/>
                                        </p:tgtEl>
                                        <p:attrNameLst>
                                          <p:attrName>ppt_x</p:attrName>
                                        </p:attrNameLst>
                                      </p:cBhvr>
                                      <p:tavLst>
                                        <p:tav tm="0">
                                          <p:val>
                                            <p:strVal val="#ppt_x"/>
                                          </p:val>
                                        </p:tav>
                                        <p:tav tm="100000">
                                          <p:val>
                                            <p:strVal val="#ppt_x"/>
                                          </p:val>
                                        </p:tav>
                                      </p:tavLst>
                                    </p:anim>
                                    <p:anim calcmode="lin" valueType="num">
                                      <p:cBhvr>
                                        <p:cTn id="155" dur="500" fill="hold"/>
                                        <p:tgtEl>
                                          <p:spTgt spid="78"/>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fade">
                                      <p:cBhvr>
                                        <p:cTn id="158" dur="500"/>
                                        <p:tgtEl>
                                          <p:spTgt spid="79"/>
                                        </p:tgtEl>
                                      </p:cBhvr>
                                    </p:animEffect>
                                    <p:anim calcmode="lin" valueType="num">
                                      <p:cBhvr>
                                        <p:cTn id="159" dur="500" fill="hold"/>
                                        <p:tgtEl>
                                          <p:spTgt spid="79"/>
                                        </p:tgtEl>
                                        <p:attrNameLst>
                                          <p:attrName>ppt_x</p:attrName>
                                        </p:attrNameLst>
                                      </p:cBhvr>
                                      <p:tavLst>
                                        <p:tav tm="0">
                                          <p:val>
                                            <p:strVal val="#ppt_x"/>
                                          </p:val>
                                        </p:tav>
                                        <p:tav tm="100000">
                                          <p:val>
                                            <p:strVal val="#ppt_x"/>
                                          </p:val>
                                        </p:tav>
                                      </p:tavLst>
                                    </p:anim>
                                    <p:anim calcmode="lin" valueType="num">
                                      <p:cBhvr>
                                        <p:cTn id="160" dur="500" fill="hold"/>
                                        <p:tgtEl>
                                          <p:spTgt spid="79"/>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fade">
                                      <p:cBhvr>
                                        <p:cTn id="163" dur="500"/>
                                        <p:tgtEl>
                                          <p:spTgt spid="80"/>
                                        </p:tgtEl>
                                      </p:cBhvr>
                                    </p:animEffect>
                                    <p:anim calcmode="lin" valueType="num">
                                      <p:cBhvr>
                                        <p:cTn id="164" dur="500" fill="hold"/>
                                        <p:tgtEl>
                                          <p:spTgt spid="80"/>
                                        </p:tgtEl>
                                        <p:attrNameLst>
                                          <p:attrName>ppt_x</p:attrName>
                                        </p:attrNameLst>
                                      </p:cBhvr>
                                      <p:tavLst>
                                        <p:tav tm="0">
                                          <p:val>
                                            <p:strVal val="#ppt_x"/>
                                          </p:val>
                                        </p:tav>
                                        <p:tav tm="100000">
                                          <p:val>
                                            <p:strVal val="#ppt_x"/>
                                          </p:val>
                                        </p:tav>
                                      </p:tavLst>
                                    </p:anim>
                                    <p:anim calcmode="lin" valueType="num">
                                      <p:cBhvr>
                                        <p:cTn id="165" dur="500" fill="hold"/>
                                        <p:tgtEl>
                                          <p:spTgt spid="80"/>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fade">
                                      <p:cBhvr>
                                        <p:cTn id="168" dur="500"/>
                                        <p:tgtEl>
                                          <p:spTgt spid="87"/>
                                        </p:tgtEl>
                                      </p:cBhvr>
                                    </p:animEffect>
                                    <p:anim calcmode="lin" valueType="num">
                                      <p:cBhvr>
                                        <p:cTn id="169" dur="500" fill="hold"/>
                                        <p:tgtEl>
                                          <p:spTgt spid="87"/>
                                        </p:tgtEl>
                                        <p:attrNameLst>
                                          <p:attrName>ppt_x</p:attrName>
                                        </p:attrNameLst>
                                      </p:cBhvr>
                                      <p:tavLst>
                                        <p:tav tm="0">
                                          <p:val>
                                            <p:strVal val="#ppt_x"/>
                                          </p:val>
                                        </p:tav>
                                        <p:tav tm="100000">
                                          <p:val>
                                            <p:strVal val="#ppt_x"/>
                                          </p:val>
                                        </p:tav>
                                      </p:tavLst>
                                    </p:anim>
                                    <p:anim calcmode="lin" valueType="num">
                                      <p:cBhvr>
                                        <p:cTn id="170" dur="500" fill="hold"/>
                                        <p:tgtEl>
                                          <p:spTgt spid="87"/>
                                        </p:tgtEl>
                                        <p:attrNameLst>
                                          <p:attrName>ppt_y</p:attrName>
                                        </p:attrNameLst>
                                      </p:cBhvr>
                                      <p:tavLst>
                                        <p:tav tm="0">
                                          <p:val>
                                            <p:strVal val="#ppt_y-.1"/>
                                          </p:val>
                                        </p:tav>
                                        <p:tav tm="100000">
                                          <p:val>
                                            <p:strVal val="#ppt_y"/>
                                          </p:val>
                                        </p:tav>
                                      </p:tavLst>
                                    </p:anim>
                                  </p:childTnLst>
                                </p:cTn>
                              </p:par>
                              <p:par>
                                <p:cTn id="171" presetID="47" presetClass="entr" presetSubtype="0" fill="hold" grpId="0" nodeType="withEffect">
                                  <p:stCondLst>
                                    <p:cond delay="0"/>
                                  </p:stCondLst>
                                  <p:childTnLst>
                                    <p:set>
                                      <p:cBhvr>
                                        <p:cTn id="172" dur="1" fill="hold">
                                          <p:stCondLst>
                                            <p:cond delay="0"/>
                                          </p:stCondLst>
                                        </p:cTn>
                                        <p:tgtEl>
                                          <p:spTgt spid="88"/>
                                        </p:tgtEl>
                                        <p:attrNameLst>
                                          <p:attrName>style.visibility</p:attrName>
                                        </p:attrNameLst>
                                      </p:cBhvr>
                                      <p:to>
                                        <p:strVal val="visible"/>
                                      </p:to>
                                    </p:set>
                                    <p:animEffect transition="in" filter="fade">
                                      <p:cBhvr>
                                        <p:cTn id="173" dur="500"/>
                                        <p:tgtEl>
                                          <p:spTgt spid="88"/>
                                        </p:tgtEl>
                                      </p:cBhvr>
                                    </p:animEffect>
                                    <p:anim calcmode="lin" valueType="num">
                                      <p:cBhvr>
                                        <p:cTn id="174" dur="500" fill="hold"/>
                                        <p:tgtEl>
                                          <p:spTgt spid="88"/>
                                        </p:tgtEl>
                                        <p:attrNameLst>
                                          <p:attrName>ppt_x</p:attrName>
                                        </p:attrNameLst>
                                      </p:cBhvr>
                                      <p:tavLst>
                                        <p:tav tm="0">
                                          <p:val>
                                            <p:strVal val="#ppt_x"/>
                                          </p:val>
                                        </p:tav>
                                        <p:tav tm="100000">
                                          <p:val>
                                            <p:strVal val="#ppt_x"/>
                                          </p:val>
                                        </p:tav>
                                      </p:tavLst>
                                    </p:anim>
                                    <p:anim calcmode="lin" valueType="num">
                                      <p:cBhvr>
                                        <p:cTn id="175" dur="500" fill="hold"/>
                                        <p:tgtEl>
                                          <p:spTgt spid="88"/>
                                        </p:tgtEl>
                                        <p:attrNameLst>
                                          <p:attrName>ppt_y</p:attrName>
                                        </p:attrNameLst>
                                      </p:cBhvr>
                                      <p:tavLst>
                                        <p:tav tm="0">
                                          <p:val>
                                            <p:strVal val="#ppt_y-.1"/>
                                          </p:val>
                                        </p:tav>
                                        <p:tav tm="100000">
                                          <p:val>
                                            <p:strVal val="#ppt_y"/>
                                          </p:val>
                                        </p:tav>
                                      </p:tavLst>
                                    </p:anim>
                                  </p:childTnLst>
                                </p:cTn>
                              </p:par>
                              <p:par>
                                <p:cTn id="176" presetID="47"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anim calcmode="lin" valueType="num">
                                      <p:cBhvr>
                                        <p:cTn id="179" dur="500" fill="hold"/>
                                        <p:tgtEl>
                                          <p:spTgt spid="89"/>
                                        </p:tgtEl>
                                        <p:attrNameLst>
                                          <p:attrName>ppt_x</p:attrName>
                                        </p:attrNameLst>
                                      </p:cBhvr>
                                      <p:tavLst>
                                        <p:tav tm="0">
                                          <p:val>
                                            <p:strVal val="#ppt_x"/>
                                          </p:val>
                                        </p:tav>
                                        <p:tav tm="100000">
                                          <p:val>
                                            <p:strVal val="#ppt_x"/>
                                          </p:val>
                                        </p:tav>
                                      </p:tavLst>
                                    </p:anim>
                                    <p:anim calcmode="lin" valueType="num">
                                      <p:cBhvr>
                                        <p:cTn id="180" dur="500" fill="hold"/>
                                        <p:tgtEl>
                                          <p:spTgt spid="89"/>
                                        </p:tgtEl>
                                        <p:attrNameLst>
                                          <p:attrName>ppt_y</p:attrName>
                                        </p:attrNameLst>
                                      </p:cBhvr>
                                      <p:tavLst>
                                        <p:tav tm="0">
                                          <p:val>
                                            <p:strVal val="#ppt_y-.1"/>
                                          </p:val>
                                        </p:tav>
                                        <p:tav tm="100000">
                                          <p:val>
                                            <p:strVal val="#ppt_y"/>
                                          </p:val>
                                        </p:tav>
                                      </p:tavLst>
                                    </p:anim>
                                  </p:childTnLst>
                                </p:cTn>
                              </p:par>
                              <p:par>
                                <p:cTn id="181" presetID="47"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animEffect transition="in" filter="fade">
                                      <p:cBhvr>
                                        <p:cTn id="183" dur="500"/>
                                        <p:tgtEl>
                                          <p:spTgt spid="84"/>
                                        </p:tgtEl>
                                      </p:cBhvr>
                                    </p:animEffect>
                                    <p:anim calcmode="lin" valueType="num">
                                      <p:cBhvr>
                                        <p:cTn id="184" dur="500" fill="hold"/>
                                        <p:tgtEl>
                                          <p:spTgt spid="84"/>
                                        </p:tgtEl>
                                        <p:attrNameLst>
                                          <p:attrName>ppt_x</p:attrName>
                                        </p:attrNameLst>
                                      </p:cBhvr>
                                      <p:tavLst>
                                        <p:tav tm="0">
                                          <p:val>
                                            <p:strVal val="#ppt_x"/>
                                          </p:val>
                                        </p:tav>
                                        <p:tav tm="100000">
                                          <p:val>
                                            <p:strVal val="#ppt_x"/>
                                          </p:val>
                                        </p:tav>
                                      </p:tavLst>
                                    </p:anim>
                                    <p:anim calcmode="lin" valueType="num">
                                      <p:cBhvr>
                                        <p:cTn id="185" dur="500" fill="hold"/>
                                        <p:tgtEl>
                                          <p:spTgt spid="84"/>
                                        </p:tgtEl>
                                        <p:attrNameLst>
                                          <p:attrName>ppt_y</p:attrName>
                                        </p:attrNameLst>
                                      </p:cBhvr>
                                      <p:tavLst>
                                        <p:tav tm="0">
                                          <p:val>
                                            <p:strVal val="#ppt_y-.1"/>
                                          </p:val>
                                        </p:tav>
                                        <p:tav tm="100000">
                                          <p:val>
                                            <p:strVal val="#ppt_y"/>
                                          </p:val>
                                        </p:tav>
                                      </p:tavLst>
                                    </p:anim>
                                  </p:childTnLst>
                                </p:cTn>
                              </p:par>
                              <p:par>
                                <p:cTn id="186" presetID="47" presetClass="entr" presetSubtype="0" fill="hold" grpId="0" nodeType="withEffect">
                                  <p:stCondLst>
                                    <p:cond delay="0"/>
                                  </p:stCondLst>
                                  <p:childTnLst>
                                    <p:set>
                                      <p:cBhvr>
                                        <p:cTn id="187" dur="1" fill="hold">
                                          <p:stCondLst>
                                            <p:cond delay="0"/>
                                          </p:stCondLst>
                                        </p:cTn>
                                        <p:tgtEl>
                                          <p:spTgt spid="85"/>
                                        </p:tgtEl>
                                        <p:attrNameLst>
                                          <p:attrName>style.visibility</p:attrName>
                                        </p:attrNameLst>
                                      </p:cBhvr>
                                      <p:to>
                                        <p:strVal val="visible"/>
                                      </p:to>
                                    </p:set>
                                    <p:animEffect transition="in" filter="fade">
                                      <p:cBhvr>
                                        <p:cTn id="188" dur="500"/>
                                        <p:tgtEl>
                                          <p:spTgt spid="85"/>
                                        </p:tgtEl>
                                      </p:cBhvr>
                                    </p:animEffect>
                                    <p:anim calcmode="lin" valueType="num">
                                      <p:cBhvr>
                                        <p:cTn id="189" dur="500" fill="hold"/>
                                        <p:tgtEl>
                                          <p:spTgt spid="85"/>
                                        </p:tgtEl>
                                        <p:attrNameLst>
                                          <p:attrName>ppt_x</p:attrName>
                                        </p:attrNameLst>
                                      </p:cBhvr>
                                      <p:tavLst>
                                        <p:tav tm="0">
                                          <p:val>
                                            <p:strVal val="#ppt_x"/>
                                          </p:val>
                                        </p:tav>
                                        <p:tav tm="100000">
                                          <p:val>
                                            <p:strVal val="#ppt_x"/>
                                          </p:val>
                                        </p:tav>
                                      </p:tavLst>
                                    </p:anim>
                                    <p:anim calcmode="lin" valueType="num">
                                      <p:cBhvr>
                                        <p:cTn id="190" dur="500" fill="hold"/>
                                        <p:tgtEl>
                                          <p:spTgt spid="85"/>
                                        </p:tgtEl>
                                        <p:attrNameLst>
                                          <p:attrName>ppt_y</p:attrName>
                                        </p:attrNameLst>
                                      </p:cBhvr>
                                      <p:tavLst>
                                        <p:tav tm="0">
                                          <p:val>
                                            <p:strVal val="#ppt_y-.1"/>
                                          </p:val>
                                        </p:tav>
                                        <p:tav tm="100000">
                                          <p:val>
                                            <p:strVal val="#ppt_y"/>
                                          </p:val>
                                        </p:tav>
                                      </p:tavLst>
                                    </p:anim>
                                  </p:childTnLst>
                                </p:cTn>
                              </p:par>
                              <p:par>
                                <p:cTn id="191" presetID="47" presetClass="entr" presetSubtype="0" fill="hold" grpId="0" nodeType="with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fade">
                                      <p:cBhvr>
                                        <p:cTn id="193" dur="500"/>
                                        <p:tgtEl>
                                          <p:spTgt spid="86"/>
                                        </p:tgtEl>
                                      </p:cBhvr>
                                    </p:animEffect>
                                    <p:anim calcmode="lin" valueType="num">
                                      <p:cBhvr>
                                        <p:cTn id="194" dur="500" fill="hold"/>
                                        <p:tgtEl>
                                          <p:spTgt spid="86"/>
                                        </p:tgtEl>
                                        <p:attrNameLst>
                                          <p:attrName>ppt_x</p:attrName>
                                        </p:attrNameLst>
                                      </p:cBhvr>
                                      <p:tavLst>
                                        <p:tav tm="0">
                                          <p:val>
                                            <p:strVal val="#ppt_x"/>
                                          </p:val>
                                        </p:tav>
                                        <p:tav tm="100000">
                                          <p:val>
                                            <p:strVal val="#ppt_x"/>
                                          </p:val>
                                        </p:tav>
                                      </p:tavLst>
                                    </p:anim>
                                    <p:anim calcmode="lin" valueType="num">
                                      <p:cBhvr>
                                        <p:cTn id="195" dur="5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9" grpId="0" animBg="1"/>
      <p:bldP spid="30" grpId="0" animBg="1"/>
      <p:bldP spid="31" grpId="0" animBg="1"/>
      <p:bldP spid="32" grpId="0" animBg="1"/>
      <p:bldP spid="33" grpId="0" animBg="1"/>
      <p:bldP spid="34" grpId="0" animBg="1"/>
      <p:bldP spid="35" grpId="0" animBg="1"/>
      <p:bldP spid="36" grpId="0"/>
      <p:bldP spid="78" grpId="0"/>
      <p:bldP spid="79"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P spid="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29736" y="1043361"/>
            <a:ext cx="4376372" cy="3616081"/>
            <a:chOff x="723900" y="1421719"/>
            <a:chExt cx="5172075" cy="4273550"/>
          </a:xfrm>
          <a:solidFill>
            <a:srgbClr val="C0C0C0"/>
          </a:solidFill>
        </p:grpSpPr>
        <p:sp>
          <p:nvSpPr>
            <p:cNvPr id="6" name="Freeform 5"/>
            <p:cNvSpPr>
              <a:spLocks/>
            </p:cNvSpPr>
            <p:nvPr/>
          </p:nvSpPr>
          <p:spPr bwMode="auto">
            <a:xfrm>
              <a:off x="2895600" y="1469344"/>
              <a:ext cx="2266950" cy="1933575"/>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7" name="Freeform 6"/>
            <p:cNvSpPr>
              <a:spLocks/>
            </p:cNvSpPr>
            <p:nvPr/>
          </p:nvSpPr>
          <p:spPr bwMode="auto">
            <a:xfrm>
              <a:off x="2460625" y="2777444"/>
              <a:ext cx="1447800" cy="122555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 name="Freeform 7"/>
            <p:cNvSpPr>
              <a:spLocks/>
            </p:cNvSpPr>
            <p:nvPr/>
          </p:nvSpPr>
          <p:spPr bwMode="auto">
            <a:xfrm>
              <a:off x="3489325" y="3202894"/>
              <a:ext cx="292100" cy="482600"/>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9" name="Freeform 8"/>
            <p:cNvSpPr>
              <a:spLocks/>
            </p:cNvSpPr>
            <p:nvPr/>
          </p:nvSpPr>
          <p:spPr bwMode="auto">
            <a:xfrm>
              <a:off x="723900" y="1932894"/>
              <a:ext cx="2070100" cy="1565275"/>
            </a:xfrm>
            <a:custGeom>
              <a:avLst/>
              <a:gdLst>
                <a:gd name="T0" fmla="*/ 1262 w 1304"/>
                <a:gd name="T1" fmla="*/ 442 h 986"/>
                <a:gd name="T2" fmla="*/ 1222 w 1304"/>
                <a:gd name="T3" fmla="*/ 404 h 986"/>
                <a:gd name="T4" fmla="*/ 1178 w 1304"/>
                <a:gd name="T5" fmla="*/ 360 h 986"/>
                <a:gd name="T6" fmla="*/ 1084 w 1304"/>
                <a:gd name="T7" fmla="*/ 334 h 986"/>
                <a:gd name="T8" fmla="*/ 1026 w 1304"/>
                <a:gd name="T9" fmla="*/ 300 h 986"/>
                <a:gd name="T10" fmla="*/ 1048 w 1304"/>
                <a:gd name="T11" fmla="*/ 180 h 986"/>
                <a:gd name="T12" fmla="*/ 996 w 1304"/>
                <a:gd name="T13" fmla="*/ 100 h 986"/>
                <a:gd name="T14" fmla="*/ 964 w 1304"/>
                <a:gd name="T15" fmla="*/ 74 h 986"/>
                <a:gd name="T16" fmla="*/ 938 w 1304"/>
                <a:gd name="T17" fmla="*/ 48 h 986"/>
                <a:gd name="T18" fmla="*/ 876 w 1304"/>
                <a:gd name="T19" fmla="*/ 36 h 986"/>
                <a:gd name="T20" fmla="*/ 816 w 1304"/>
                <a:gd name="T21" fmla="*/ 66 h 986"/>
                <a:gd name="T22" fmla="*/ 798 w 1304"/>
                <a:gd name="T23" fmla="*/ 130 h 986"/>
                <a:gd name="T24" fmla="*/ 750 w 1304"/>
                <a:gd name="T25" fmla="*/ 144 h 986"/>
                <a:gd name="T26" fmla="*/ 618 w 1304"/>
                <a:gd name="T27" fmla="*/ 224 h 986"/>
                <a:gd name="T28" fmla="*/ 602 w 1304"/>
                <a:gd name="T29" fmla="*/ 236 h 986"/>
                <a:gd name="T30" fmla="*/ 548 w 1304"/>
                <a:gd name="T31" fmla="*/ 220 h 986"/>
                <a:gd name="T32" fmla="*/ 482 w 1304"/>
                <a:gd name="T33" fmla="*/ 234 h 986"/>
                <a:gd name="T34" fmla="*/ 490 w 1304"/>
                <a:gd name="T35" fmla="*/ 336 h 986"/>
                <a:gd name="T36" fmla="*/ 466 w 1304"/>
                <a:gd name="T37" fmla="*/ 396 h 986"/>
                <a:gd name="T38" fmla="*/ 458 w 1304"/>
                <a:gd name="T39" fmla="*/ 382 h 986"/>
                <a:gd name="T40" fmla="*/ 426 w 1304"/>
                <a:gd name="T41" fmla="*/ 432 h 986"/>
                <a:gd name="T42" fmla="*/ 332 w 1304"/>
                <a:gd name="T43" fmla="*/ 468 h 986"/>
                <a:gd name="T44" fmla="*/ 254 w 1304"/>
                <a:gd name="T45" fmla="*/ 470 h 986"/>
                <a:gd name="T46" fmla="*/ 184 w 1304"/>
                <a:gd name="T47" fmla="*/ 506 h 986"/>
                <a:gd name="T48" fmla="*/ 104 w 1304"/>
                <a:gd name="T49" fmla="*/ 494 h 986"/>
                <a:gd name="T50" fmla="*/ 60 w 1304"/>
                <a:gd name="T51" fmla="*/ 482 h 986"/>
                <a:gd name="T52" fmla="*/ 10 w 1304"/>
                <a:gd name="T53" fmla="*/ 528 h 986"/>
                <a:gd name="T54" fmla="*/ 14 w 1304"/>
                <a:gd name="T55" fmla="*/ 562 h 986"/>
                <a:gd name="T56" fmla="*/ 30 w 1304"/>
                <a:gd name="T57" fmla="*/ 580 h 986"/>
                <a:gd name="T58" fmla="*/ 42 w 1304"/>
                <a:gd name="T59" fmla="*/ 712 h 986"/>
                <a:gd name="T60" fmla="*/ 12 w 1304"/>
                <a:gd name="T61" fmla="*/ 724 h 986"/>
                <a:gd name="T62" fmla="*/ 72 w 1304"/>
                <a:gd name="T63" fmla="*/ 764 h 986"/>
                <a:gd name="T64" fmla="*/ 120 w 1304"/>
                <a:gd name="T65" fmla="*/ 834 h 986"/>
                <a:gd name="T66" fmla="*/ 174 w 1304"/>
                <a:gd name="T67" fmla="*/ 888 h 986"/>
                <a:gd name="T68" fmla="*/ 210 w 1304"/>
                <a:gd name="T69" fmla="*/ 980 h 986"/>
                <a:gd name="T70" fmla="*/ 260 w 1304"/>
                <a:gd name="T71" fmla="*/ 984 h 986"/>
                <a:gd name="T72" fmla="*/ 278 w 1304"/>
                <a:gd name="T73" fmla="*/ 948 h 986"/>
                <a:gd name="T74" fmla="*/ 298 w 1304"/>
                <a:gd name="T75" fmla="*/ 926 h 986"/>
                <a:gd name="T76" fmla="*/ 412 w 1304"/>
                <a:gd name="T77" fmla="*/ 944 h 986"/>
                <a:gd name="T78" fmla="*/ 460 w 1304"/>
                <a:gd name="T79" fmla="*/ 930 h 986"/>
                <a:gd name="T80" fmla="*/ 502 w 1304"/>
                <a:gd name="T81" fmla="*/ 960 h 986"/>
                <a:gd name="T82" fmla="*/ 634 w 1304"/>
                <a:gd name="T83" fmla="*/ 958 h 986"/>
                <a:gd name="T84" fmla="*/ 736 w 1304"/>
                <a:gd name="T85" fmla="*/ 934 h 986"/>
                <a:gd name="T86" fmla="*/ 830 w 1304"/>
                <a:gd name="T87" fmla="*/ 944 h 986"/>
                <a:gd name="T88" fmla="*/ 892 w 1304"/>
                <a:gd name="T89" fmla="*/ 968 h 986"/>
                <a:gd name="T90" fmla="*/ 940 w 1304"/>
                <a:gd name="T91" fmla="*/ 940 h 986"/>
                <a:gd name="T92" fmla="*/ 954 w 1304"/>
                <a:gd name="T93" fmla="*/ 920 h 986"/>
                <a:gd name="T94" fmla="*/ 956 w 1304"/>
                <a:gd name="T95" fmla="*/ 888 h 986"/>
                <a:gd name="T96" fmla="*/ 922 w 1304"/>
                <a:gd name="T97" fmla="*/ 856 h 986"/>
                <a:gd name="T98" fmla="*/ 966 w 1304"/>
                <a:gd name="T99" fmla="*/ 796 h 986"/>
                <a:gd name="T100" fmla="*/ 1056 w 1304"/>
                <a:gd name="T101" fmla="*/ 780 h 986"/>
                <a:gd name="T102" fmla="*/ 1086 w 1304"/>
                <a:gd name="T103" fmla="*/ 748 h 986"/>
                <a:gd name="T104" fmla="*/ 1094 w 1304"/>
                <a:gd name="T105" fmla="*/ 686 h 986"/>
                <a:gd name="T106" fmla="*/ 1132 w 1304"/>
                <a:gd name="T107" fmla="*/ 676 h 986"/>
                <a:gd name="T108" fmla="*/ 1188 w 1304"/>
                <a:gd name="T109" fmla="*/ 612 h 986"/>
                <a:gd name="T110" fmla="*/ 1246 w 1304"/>
                <a:gd name="T111" fmla="*/ 598 h 986"/>
                <a:gd name="T112" fmla="*/ 1296 w 1304"/>
                <a:gd name="T113" fmla="*/ 580 h 986"/>
                <a:gd name="T114" fmla="*/ 1302 w 1304"/>
                <a:gd name="T115" fmla="*/ 53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4" h="986">
                  <a:moveTo>
                    <a:pt x="1302" y="530"/>
                  </a:moveTo>
                  <a:lnTo>
                    <a:pt x="1304" y="530"/>
                  </a:ln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22" y="404"/>
                  </a:lnTo>
                  <a:lnTo>
                    <a:pt x="1222" y="404"/>
                  </a:lnTo>
                  <a:lnTo>
                    <a:pt x="1218" y="396"/>
                  </a:lnTo>
                  <a:lnTo>
                    <a:pt x="1212" y="386"/>
                  </a:lnTo>
                  <a:lnTo>
                    <a:pt x="1202" y="378"/>
                  </a:lnTo>
                  <a:lnTo>
                    <a:pt x="1192" y="368"/>
                  </a:lnTo>
                  <a:lnTo>
                    <a:pt x="1192" y="368"/>
                  </a:lnTo>
                  <a:lnTo>
                    <a:pt x="1178" y="360"/>
                  </a:lnTo>
                  <a:lnTo>
                    <a:pt x="1166" y="354"/>
                  </a:lnTo>
                  <a:lnTo>
                    <a:pt x="1166" y="354"/>
                  </a:lnTo>
                  <a:lnTo>
                    <a:pt x="1152" y="346"/>
                  </a:lnTo>
                  <a:lnTo>
                    <a:pt x="1152" y="346"/>
                  </a:lnTo>
                  <a:lnTo>
                    <a:pt x="1140" y="340"/>
                  </a:lnTo>
                  <a:lnTo>
                    <a:pt x="1116" y="336"/>
                  </a:lnTo>
                  <a:lnTo>
                    <a:pt x="1084" y="334"/>
                  </a:lnTo>
                  <a:lnTo>
                    <a:pt x="1042" y="332"/>
                  </a:lnTo>
                  <a:lnTo>
                    <a:pt x="1040" y="332"/>
                  </a:lnTo>
                  <a:lnTo>
                    <a:pt x="1040" y="332"/>
                  </a:lnTo>
                  <a:lnTo>
                    <a:pt x="1032" y="320"/>
                  </a:lnTo>
                  <a:lnTo>
                    <a:pt x="1032" y="320"/>
                  </a:lnTo>
                  <a:lnTo>
                    <a:pt x="1028" y="310"/>
                  </a:lnTo>
                  <a:lnTo>
                    <a:pt x="1026" y="300"/>
                  </a:lnTo>
                  <a:lnTo>
                    <a:pt x="1026" y="300"/>
                  </a:lnTo>
                  <a:lnTo>
                    <a:pt x="1028" y="288"/>
                  </a:lnTo>
                  <a:lnTo>
                    <a:pt x="1034" y="272"/>
                  </a:lnTo>
                  <a:lnTo>
                    <a:pt x="1044" y="246"/>
                  </a:lnTo>
                  <a:lnTo>
                    <a:pt x="1058" y="214"/>
                  </a:lnTo>
                  <a:lnTo>
                    <a:pt x="1048" y="180"/>
                  </a:lnTo>
                  <a:lnTo>
                    <a:pt x="1048" y="180"/>
                  </a:lnTo>
                  <a:lnTo>
                    <a:pt x="1036" y="124"/>
                  </a:lnTo>
                  <a:lnTo>
                    <a:pt x="1036" y="124"/>
                  </a:lnTo>
                  <a:lnTo>
                    <a:pt x="1032" y="118"/>
                  </a:lnTo>
                  <a:lnTo>
                    <a:pt x="1024" y="112"/>
                  </a:lnTo>
                  <a:lnTo>
                    <a:pt x="1012" y="106"/>
                  </a:lnTo>
                  <a:lnTo>
                    <a:pt x="996" y="100"/>
                  </a:lnTo>
                  <a:lnTo>
                    <a:pt x="996" y="100"/>
                  </a:lnTo>
                  <a:lnTo>
                    <a:pt x="990" y="98"/>
                  </a:lnTo>
                  <a:lnTo>
                    <a:pt x="982" y="94"/>
                  </a:lnTo>
                  <a:lnTo>
                    <a:pt x="982" y="94"/>
                  </a:lnTo>
                  <a:lnTo>
                    <a:pt x="976" y="90"/>
                  </a:lnTo>
                  <a:lnTo>
                    <a:pt x="970" y="86"/>
                  </a:lnTo>
                  <a:lnTo>
                    <a:pt x="966" y="80"/>
                  </a:lnTo>
                  <a:lnTo>
                    <a:pt x="964" y="74"/>
                  </a:lnTo>
                  <a:lnTo>
                    <a:pt x="964" y="74"/>
                  </a:lnTo>
                  <a:lnTo>
                    <a:pt x="960" y="68"/>
                  </a:lnTo>
                  <a:lnTo>
                    <a:pt x="954" y="60"/>
                  </a:lnTo>
                  <a:lnTo>
                    <a:pt x="948" y="54"/>
                  </a:lnTo>
                  <a:lnTo>
                    <a:pt x="940" y="50"/>
                  </a:lnTo>
                  <a:lnTo>
                    <a:pt x="938" y="50"/>
                  </a:lnTo>
                  <a:lnTo>
                    <a:pt x="938" y="48"/>
                  </a:lnTo>
                  <a:lnTo>
                    <a:pt x="928" y="0"/>
                  </a:lnTo>
                  <a:lnTo>
                    <a:pt x="890" y="4"/>
                  </a:lnTo>
                  <a:lnTo>
                    <a:pt x="886" y="14"/>
                  </a:lnTo>
                  <a:lnTo>
                    <a:pt x="886" y="14"/>
                  </a:lnTo>
                  <a:lnTo>
                    <a:pt x="882" y="24"/>
                  </a:lnTo>
                  <a:lnTo>
                    <a:pt x="878" y="32"/>
                  </a:lnTo>
                  <a:lnTo>
                    <a:pt x="876" y="36"/>
                  </a:lnTo>
                  <a:lnTo>
                    <a:pt x="870" y="38"/>
                  </a:lnTo>
                  <a:lnTo>
                    <a:pt x="846" y="46"/>
                  </a:lnTo>
                  <a:lnTo>
                    <a:pt x="846" y="46"/>
                  </a:lnTo>
                  <a:lnTo>
                    <a:pt x="828" y="56"/>
                  </a:lnTo>
                  <a:lnTo>
                    <a:pt x="822" y="60"/>
                  </a:lnTo>
                  <a:lnTo>
                    <a:pt x="816" y="66"/>
                  </a:lnTo>
                  <a:lnTo>
                    <a:pt x="816" y="66"/>
                  </a:lnTo>
                  <a:lnTo>
                    <a:pt x="814" y="74"/>
                  </a:lnTo>
                  <a:lnTo>
                    <a:pt x="810" y="92"/>
                  </a:lnTo>
                  <a:lnTo>
                    <a:pt x="810" y="92"/>
                  </a:lnTo>
                  <a:lnTo>
                    <a:pt x="806" y="110"/>
                  </a:lnTo>
                  <a:lnTo>
                    <a:pt x="802" y="122"/>
                  </a:lnTo>
                  <a:lnTo>
                    <a:pt x="802" y="122"/>
                  </a:lnTo>
                  <a:lnTo>
                    <a:pt x="798" y="130"/>
                  </a:lnTo>
                  <a:lnTo>
                    <a:pt x="792" y="136"/>
                  </a:lnTo>
                  <a:lnTo>
                    <a:pt x="786" y="142"/>
                  </a:lnTo>
                  <a:lnTo>
                    <a:pt x="778" y="144"/>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8" y="224"/>
                  </a:lnTo>
                  <a:lnTo>
                    <a:pt x="616" y="226"/>
                  </a:lnTo>
                  <a:lnTo>
                    <a:pt x="616" y="226"/>
                  </a:lnTo>
                  <a:lnTo>
                    <a:pt x="616" y="226"/>
                  </a:lnTo>
                  <a:lnTo>
                    <a:pt x="610" y="232"/>
                  </a:lnTo>
                  <a:lnTo>
                    <a:pt x="602" y="236"/>
                  </a:lnTo>
                  <a:lnTo>
                    <a:pt x="602" y="236"/>
                  </a:lnTo>
                  <a:lnTo>
                    <a:pt x="598" y="236"/>
                  </a:lnTo>
                  <a:lnTo>
                    <a:pt x="594" y="234"/>
                  </a:lnTo>
                  <a:lnTo>
                    <a:pt x="582" y="230"/>
                  </a:lnTo>
                  <a:lnTo>
                    <a:pt x="582" y="230"/>
                  </a:lnTo>
                  <a:lnTo>
                    <a:pt x="576" y="226"/>
                  </a:lnTo>
                  <a:lnTo>
                    <a:pt x="564" y="224"/>
                  </a:lnTo>
                  <a:lnTo>
                    <a:pt x="548" y="220"/>
                  </a:lnTo>
                  <a:lnTo>
                    <a:pt x="528" y="220"/>
                  </a:lnTo>
                  <a:lnTo>
                    <a:pt x="514" y="218"/>
                  </a:lnTo>
                  <a:lnTo>
                    <a:pt x="514" y="218"/>
                  </a:lnTo>
                  <a:lnTo>
                    <a:pt x="494" y="216"/>
                  </a:lnTo>
                  <a:lnTo>
                    <a:pt x="474" y="220"/>
                  </a:lnTo>
                  <a:lnTo>
                    <a:pt x="482" y="234"/>
                  </a:lnTo>
                  <a:lnTo>
                    <a:pt x="482" y="234"/>
                  </a:lnTo>
                  <a:lnTo>
                    <a:pt x="492" y="248"/>
                  </a:lnTo>
                  <a:lnTo>
                    <a:pt x="494" y="252"/>
                  </a:lnTo>
                  <a:lnTo>
                    <a:pt x="494" y="256"/>
                  </a:lnTo>
                  <a:lnTo>
                    <a:pt x="484" y="308"/>
                  </a:lnTo>
                  <a:lnTo>
                    <a:pt x="488" y="336"/>
                  </a:lnTo>
                  <a:lnTo>
                    <a:pt x="490" y="336"/>
                  </a:lnTo>
                  <a:lnTo>
                    <a:pt x="490" y="336"/>
                  </a:lnTo>
                  <a:lnTo>
                    <a:pt x="488" y="336"/>
                  </a:lnTo>
                  <a:lnTo>
                    <a:pt x="488" y="336"/>
                  </a:lnTo>
                  <a:lnTo>
                    <a:pt x="472" y="388"/>
                  </a:lnTo>
                  <a:lnTo>
                    <a:pt x="472" y="388"/>
                  </a:lnTo>
                  <a:lnTo>
                    <a:pt x="470" y="394"/>
                  </a:lnTo>
                  <a:lnTo>
                    <a:pt x="468" y="396"/>
                  </a:lnTo>
                  <a:lnTo>
                    <a:pt x="466" y="396"/>
                  </a:lnTo>
                  <a:lnTo>
                    <a:pt x="466" y="394"/>
                  </a:lnTo>
                  <a:lnTo>
                    <a:pt x="464" y="390"/>
                  </a:lnTo>
                  <a:lnTo>
                    <a:pt x="464" y="390"/>
                  </a:lnTo>
                  <a:lnTo>
                    <a:pt x="460" y="384"/>
                  </a:lnTo>
                  <a:lnTo>
                    <a:pt x="460" y="382"/>
                  </a:lnTo>
                  <a:lnTo>
                    <a:pt x="458" y="382"/>
                  </a:lnTo>
                  <a:lnTo>
                    <a:pt x="458" y="382"/>
                  </a:lnTo>
                  <a:lnTo>
                    <a:pt x="454" y="384"/>
                  </a:lnTo>
                  <a:lnTo>
                    <a:pt x="452" y="392"/>
                  </a:lnTo>
                  <a:lnTo>
                    <a:pt x="452" y="392"/>
                  </a:lnTo>
                  <a:lnTo>
                    <a:pt x="450" y="404"/>
                  </a:lnTo>
                  <a:lnTo>
                    <a:pt x="444" y="414"/>
                  </a:lnTo>
                  <a:lnTo>
                    <a:pt x="436" y="422"/>
                  </a:lnTo>
                  <a:lnTo>
                    <a:pt x="426" y="432"/>
                  </a:lnTo>
                  <a:lnTo>
                    <a:pt x="412" y="444"/>
                  </a:lnTo>
                  <a:lnTo>
                    <a:pt x="406" y="448"/>
                  </a:lnTo>
                  <a:lnTo>
                    <a:pt x="406" y="448"/>
                  </a:lnTo>
                  <a:lnTo>
                    <a:pt x="404" y="448"/>
                  </a:lnTo>
                  <a:lnTo>
                    <a:pt x="352" y="448"/>
                  </a:lnTo>
                  <a:lnTo>
                    <a:pt x="332" y="468"/>
                  </a:lnTo>
                  <a:lnTo>
                    <a:pt x="332" y="468"/>
                  </a:lnTo>
                  <a:lnTo>
                    <a:pt x="330" y="468"/>
                  </a:lnTo>
                  <a:lnTo>
                    <a:pt x="330" y="468"/>
                  </a:lnTo>
                  <a:lnTo>
                    <a:pt x="274" y="460"/>
                  </a:lnTo>
                  <a:lnTo>
                    <a:pt x="274" y="460"/>
                  </a:lnTo>
                  <a:lnTo>
                    <a:pt x="268" y="466"/>
                  </a:lnTo>
                  <a:lnTo>
                    <a:pt x="260" y="470"/>
                  </a:lnTo>
                  <a:lnTo>
                    <a:pt x="254" y="470"/>
                  </a:lnTo>
                  <a:lnTo>
                    <a:pt x="248"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4" y="494"/>
                  </a:lnTo>
                  <a:lnTo>
                    <a:pt x="102" y="494"/>
                  </a:lnTo>
                  <a:lnTo>
                    <a:pt x="102" y="494"/>
                  </a:lnTo>
                  <a:lnTo>
                    <a:pt x="102" y="494"/>
                  </a:lnTo>
                  <a:lnTo>
                    <a:pt x="86" y="486"/>
                  </a:lnTo>
                  <a:lnTo>
                    <a:pt x="66" y="480"/>
                  </a:lnTo>
                  <a:lnTo>
                    <a:pt x="66" y="480"/>
                  </a:lnTo>
                  <a:lnTo>
                    <a:pt x="60" y="482"/>
                  </a:lnTo>
                  <a:lnTo>
                    <a:pt x="54" y="484"/>
                  </a:lnTo>
                  <a:lnTo>
                    <a:pt x="38" y="496"/>
                  </a:lnTo>
                  <a:lnTo>
                    <a:pt x="38" y="496"/>
                  </a:lnTo>
                  <a:lnTo>
                    <a:pt x="20" y="512"/>
                  </a:lnTo>
                  <a:lnTo>
                    <a:pt x="14" y="520"/>
                  </a:lnTo>
                  <a:lnTo>
                    <a:pt x="10" y="528"/>
                  </a:lnTo>
                  <a:lnTo>
                    <a:pt x="10" y="528"/>
                  </a:lnTo>
                  <a:lnTo>
                    <a:pt x="12" y="530"/>
                  </a:lnTo>
                  <a:lnTo>
                    <a:pt x="14" y="536"/>
                  </a:lnTo>
                  <a:lnTo>
                    <a:pt x="14" y="536"/>
                  </a:lnTo>
                  <a:lnTo>
                    <a:pt x="16" y="546"/>
                  </a:lnTo>
                  <a:lnTo>
                    <a:pt x="16" y="554"/>
                  </a:lnTo>
                  <a:lnTo>
                    <a:pt x="16" y="554"/>
                  </a:lnTo>
                  <a:lnTo>
                    <a:pt x="14" y="562"/>
                  </a:lnTo>
                  <a:lnTo>
                    <a:pt x="10" y="568"/>
                  </a:lnTo>
                  <a:lnTo>
                    <a:pt x="10" y="568"/>
                  </a:lnTo>
                  <a:lnTo>
                    <a:pt x="6" y="570"/>
                  </a:lnTo>
                  <a:lnTo>
                    <a:pt x="4" y="574"/>
                  </a:lnTo>
                  <a:lnTo>
                    <a:pt x="0" y="590"/>
                  </a:lnTo>
                  <a:lnTo>
                    <a:pt x="14" y="598"/>
                  </a:lnTo>
                  <a:lnTo>
                    <a:pt x="30" y="580"/>
                  </a:lnTo>
                  <a:lnTo>
                    <a:pt x="54" y="604"/>
                  </a:lnTo>
                  <a:lnTo>
                    <a:pt x="54" y="606"/>
                  </a:lnTo>
                  <a:lnTo>
                    <a:pt x="58" y="650"/>
                  </a:lnTo>
                  <a:lnTo>
                    <a:pt x="58" y="652"/>
                  </a:lnTo>
                  <a:lnTo>
                    <a:pt x="58" y="652"/>
                  </a:lnTo>
                  <a:lnTo>
                    <a:pt x="44" y="712"/>
                  </a:lnTo>
                  <a:lnTo>
                    <a:pt x="42" y="712"/>
                  </a:lnTo>
                  <a:lnTo>
                    <a:pt x="42" y="712"/>
                  </a:lnTo>
                  <a:lnTo>
                    <a:pt x="18" y="712"/>
                  </a:lnTo>
                  <a:lnTo>
                    <a:pt x="12" y="714"/>
                  </a:lnTo>
                  <a:lnTo>
                    <a:pt x="6" y="716"/>
                  </a:lnTo>
                  <a:lnTo>
                    <a:pt x="6" y="716"/>
                  </a:lnTo>
                  <a:lnTo>
                    <a:pt x="8" y="720"/>
                  </a:lnTo>
                  <a:lnTo>
                    <a:pt x="12" y="724"/>
                  </a:lnTo>
                  <a:lnTo>
                    <a:pt x="28" y="736"/>
                  </a:lnTo>
                  <a:lnTo>
                    <a:pt x="40" y="734"/>
                  </a:lnTo>
                  <a:lnTo>
                    <a:pt x="42" y="734"/>
                  </a:lnTo>
                  <a:lnTo>
                    <a:pt x="42" y="734"/>
                  </a:lnTo>
                  <a:lnTo>
                    <a:pt x="70" y="760"/>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12" y="860"/>
                  </a:lnTo>
                  <a:lnTo>
                    <a:pt x="128" y="868"/>
                  </a:lnTo>
                  <a:lnTo>
                    <a:pt x="170" y="886"/>
                  </a:lnTo>
                  <a:lnTo>
                    <a:pt x="172" y="888"/>
                  </a:lnTo>
                  <a:lnTo>
                    <a:pt x="174" y="888"/>
                  </a:lnTo>
                  <a:lnTo>
                    <a:pt x="178" y="952"/>
                  </a:lnTo>
                  <a:lnTo>
                    <a:pt x="178" y="952"/>
                  </a:lnTo>
                  <a:lnTo>
                    <a:pt x="180" y="962"/>
                  </a:lnTo>
                  <a:lnTo>
                    <a:pt x="186" y="970"/>
                  </a:lnTo>
                  <a:lnTo>
                    <a:pt x="194" y="976"/>
                  </a:lnTo>
                  <a:lnTo>
                    <a:pt x="206" y="982"/>
                  </a:lnTo>
                  <a:lnTo>
                    <a:pt x="210" y="980"/>
                  </a:lnTo>
                  <a:lnTo>
                    <a:pt x="210" y="980"/>
                  </a:lnTo>
                  <a:lnTo>
                    <a:pt x="212" y="980"/>
                  </a:lnTo>
                  <a:lnTo>
                    <a:pt x="256" y="986"/>
                  </a:lnTo>
                  <a:lnTo>
                    <a:pt x="260" y="986"/>
                  </a:lnTo>
                  <a:lnTo>
                    <a:pt x="260" y="986"/>
                  </a:lnTo>
                  <a:lnTo>
                    <a:pt x="260" y="984"/>
                  </a:lnTo>
                  <a:lnTo>
                    <a:pt x="260" y="984"/>
                  </a:lnTo>
                  <a:lnTo>
                    <a:pt x="268" y="968"/>
                  </a:lnTo>
                  <a:lnTo>
                    <a:pt x="268" y="966"/>
                  </a:lnTo>
                  <a:lnTo>
                    <a:pt x="268" y="966"/>
                  </a:lnTo>
                  <a:lnTo>
                    <a:pt x="268" y="960"/>
                  </a:lnTo>
                  <a:lnTo>
                    <a:pt x="270" y="956"/>
                  </a:lnTo>
                  <a:lnTo>
                    <a:pt x="274" y="952"/>
                  </a:lnTo>
                  <a:lnTo>
                    <a:pt x="278" y="948"/>
                  </a:lnTo>
                  <a:lnTo>
                    <a:pt x="278" y="948"/>
                  </a:lnTo>
                  <a:lnTo>
                    <a:pt x="286" y="940"/>
                  </a:lnTo>
                  <a:lnTo>
                    <a:pt x="290" y="932"/>
                  </a:lnTo>
                  <a:lnTo>
                    <a:pt x="290" y="932"/>
                  </a:lnTo>
                  <a:lnTo>
                    <a:pt x="290" y="932"/>
                  </a:lnTo>
                  <a:lnTo>
                    <a:pt x="294" y="928"/>
                  </a:lnTo>
                  <a:lnTo>
                    <a:pt x="298" y="926"/>
                  </a:lnTo>
                  <a:lnTo>
                    <a:pt x="306" y="926"/>
                  </a:lnTo>
                  <a:lnTo>
                    <a:pt x="314" y="928"/>
                  </a:lnTo>
                  <a:lnTo>
                    <a:pt x="316" y="928"/>
                  </a:lnTo>
                  <a:lnTo>
                    <a:pt x="316" y="928"/>
                  </a:lnTo>
                  <a:lnTo>
                    <a:pt x="330" y="936"/>
                  </a:lnTo>
                  <a:lnTo>
                    <a:pt x="382" y="946"/>
                  </a:lnTo>
                  <a:lnTo>
                    <a:pt x="412" y="944"/>
                  </a:lnTo>
                  <a:lnTo>
                    <a:pt x="434" y="934"/>
                  </a:lnTo>
                  <a:lnTo>
                    <a:pt x="434" y="934"/>
                  </a:lnTo>
                  <a:lnTo>
                    <a:pt x="440" y="928"/>
                  </a:lnTo>
                  <a:lnTo>
                    <a:pt x="444" y="924"/>
                  </a:lnTo>
                  <a:lnTo>
                    <a:pt x="444" y="924"/>
                  </a:lnTo>
                  <a:lnTo>
                    <a:pt x="452" y="924"/>
                  </a:lnTo>
                  <a:lnTo>
                    <a:pt x="460" y="930"/>
                  </a:lnTo>
                  <a:lnTo>
                    <a:pt x="464" y="932"/>
                  </a:lnTo>
                  <a:lnTo>
                    <a:pt x="464" y="932"/>
                  </a:lnTo>
                  <a:lnTo>
                    <a:pt x="468" y="938"/>
                  </a:lnTo>
                  <a:lnTo>
                    <a:pt x="472" y="948"/>
                  </a:lnTo>
                  <a:lnTo>
                    <a:pt x="488" y="960"/>
                  </a:lnTo>
                  <a:lnTo>
                    <a:pt x="500" y="960"/>
                  </a:lnTo>
                  <a:lnTo>
                    <a:pt x="502" y="960"/>
                  </a:lnTo>
                  <a:lnTo>
                    <a:pt x="502" y="960"/>
                  </a:lnTo>
                  <a:lnTo>
                    <a:pt x="504" y="960"/>
                  </a:lnTo>
                  <a:lnTo>
                    <a:pt x="520" y="968"/>
                  </a:lnTo>
                  <a:lnTo>
                    <a:pt x="552" y="964"/>
                  </a:lnTo>
                  <a:lnTo>
                    <a:pt x="570" y="960"/>
                  </a:lnTo>
                  <a:lnTo>
                    <a:pt x="614" y="964"/>
                  </a:lnTo>
                  <a:lnTo>
                    <a:pt x="634" y="958"/>
                  </a:lnTo>
                  <a:lnTo>
                    <a:pt x="658" y="948"/>
                  </a:lnTo>
                  <a:lnTo>
                    <a:pt x="658" y="948"/>
                  </a:lnTo>
                  <a:lnTo>
                    <a:pt x="666" y="944"/>
                  </a:lnTo>
                  <a:lnTo>
                    <a:pt x="676" y="940"/>
                  </a:lnTo>
                  <a:lnTo>
                    <a:pt x="720" y="940"/>
                  </a:lnTo>
                  <a:lnTo>
                    <a:pt x="736" y="934"/>
                  </a:lnTo>
                  <a:lnTo>
                    <a:pt x="736" y="934"/>
                  </a:lnTo>
                  <a:lnTo>
                    <a:pt x="746" y="930"/>
                  </a:lnTo>
                  <a:lnTo>
                    <a:pt x="754" y="928"/>
                  </a:lnTo>
                  <a:lnTo>
                    <a:pt x="778" y="928"/>
                  </a:lnTo>
                  <a:lnTo>
                    <a:pt x="790" y="936"/>
                  </a:lnTo>
                  <a:lnTo>
                    <a:pt x="826" y="944"/>
                  </a:lnTo>
                  <a:lnTo>
                    <a:pt x="826" y="944"/>
                  </a:lnTo>
                  <a:lnTo>
                    <a:pt x="830" y="944"/>
                  </a:lnTo>
                  <a:lnTo>
                    <a:pt x="832" y="948"/>
                  </a:lnTo>
                  <a:lnTo>
                    <a:pt x="842" y="956"/>
                  </a:lnTo>
                  <a:lnTo>
                    <a:pt x="858" y="964"/>
                  </a:lnTo>
                  <a:lnTo>
                    <a:pt x="858" y="966"/>
                  </a:lnTo>
                  <a:lnTo>
                    <a:pt x="892" y="968"/>
                  </a:lnTo>
                  <a:lnTo>
                    <a:pt x="892" y="968"/>
                  </a:lnTo>
                  <a:lnTo>
                    <a:pt x="892" y="968"/>
                  </a:lnTo>
                  <a:lnTo>
                    <a:pt x="908" y="976"/>
                  </a:lnTo>
                  <a:lnTo>
                    <a:pt x="928" y="980"/>
                  </a:lnTo>
                  <a:lnTo>
                    <a:pt x="928" y="980"/>
                  </a:lnTo>
                  <a:lnTo>
                    <a:pt x="946" y="982"/>
                  </a:lnTo>
                  <a:lnTo>
                    <a:pt x="950" y="972"/>
                  </a:lnTo>
                  <a:lnTo>
                    <a:pt x="942" y="956"/>
                  </a:lnTo>
                  <a:lnTo>
                    <a:pt x="940" y="940"/>
                  </a:lnTo>
                  <a:lnTo>
                    <a:pt x="940" y="940"/>
                  </a:lnTo>
                  <a:lnTo>
                    <a:pt x="938" y="940"/>
                  </a:lnTo>
                  <a:lnTo>
                    <a:pt x="942" y="936"/>
                  </a:lnTo>
                  <a:lnTo>
                    <a:pt x="952" y="922"/>
                  </a:lnTo>
                  <a:lnTo>
                    <a:pt x="952" y="920"/>
                  </a:lnTo>
                  <a:lnTo>
                    <a:pt x="952" y="920"/>
                  </a:lnTo>
                  <a:lnTo>
                    <a:pt x="954" y="920"/>
                  </a:lnTo>
                  <a:lnTo>
                    <a:pt x="954" y="920"/>
                  </a:lnTo>
                  <a:lnTo>
                    <a:pt x="964" y="912"/>
                  </a:lnTo>
                  <a:lnTo>
                    <a:pt x="964" y="912"/>
                  </a:lnTo>
                  <a:lnTo>
                    <a:pt x="962" y="908"/>
                  </a:lnTo>
                  <a:lnTo>
                    <a:pt x="958" y="892"/>
                  </a:lnTo>
                  <a:lnTo>
                    <a:pt x="958" y="892"/>
                  </a:lnTo>
                  <a:lnTo>
                    <a:pt x="956" y="888"/>
                  </a:lnTo>
                  <a:lnTo>
                    <a:pt x="950" y="884"/>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6" y="748"/>
                  </a:lnTo>
                  <a:lnTo>
                    <a:pt x="1088" y="736"/>
                  </a:lnTo>
                  <a:lnTo>
                    <a:pt x="1090" y="734"/>
                  </a:lnTo>
                  <a:lnTo>
                    <a:pt x="1090" y="718"/>
                  </a:lnTo>
                  <a:lnTo>
                    <a:pt x="1086" y="704"/>
                  </a:lnTo>
                  <a:lnTo>
                    <a:pt x="1086" y="704"/>
                  </a:lnTo>
                  <a:lnTo>
                    <a:pt x="1086" y="702"/>
                  </a:lnTo>
                  <a:lnTo>
                    <a:pt x="1094" y="686"/>
                  </a:lnTo>
                  <a:lnTo>
                    <a:pt x="1094" y="686"/>
                  </a:lnTo>
                  <a:lnTo>
                    <a:pt x="1100" y="678"/>
                  </a:lnTo>
                  <a:lnTo>
                    <a:pt x="1102" y="676"/>
                  </a:lnTo>
                  <a:lnTo>
                    <a:pt x="1106" y="676"/>
                  </a:lnTo>
                  <a:lnTo>
                    <a:pt x="1126" y="676"/>
                  </a:lnTo>
                  <a:lnTo>
                    <a:pt x="1126" y="676"/>
                  </a:lnTo>
                  <a:lnTo>
                    <a:pt x="1132" y="676"/>
                  </a:lnTo>
                  <a:lnTo>
                    <a:pt x="1138" y="672"/>
                  </a:lnTo>
                  <a:lnTo>
                    <a:pt x="1170" y="630"/>
                  </a:lnTo>
                  <a:lnTo>
                    <a:pt x="1170" y="628"/>
                  </a:lnTo>
                  <a:lnTo>
                    <a:pt x="1170" y="628"/>
                  </a:lnTo>
                  <a:lnTo>
                    <a:pt x="1186" y="614"/>
                  </a:lnTo>
                  <a:lnTo>
                    <a:pt x="1188" y="612"/>
                  </a:lnTo>
                  <a:lnTo>
                    <a:pt x="1188" y="612"/>
                  </a:lnTo>
                  <a:lnTo>
                    <a:pt x="1196" y="610"/>
                  </a:lnTo>
                  <a:lnTo>
                    <a:pt x="1202" y="608"/>
                  </a:lnTo>
                  <a:lnTo>
                    <a:pt x="1206" y="604"/>
                  </a:lnTo>
                  <a:lnTo>
                    <a:pt x="1206" y="604"/>
                  </a:lnTo>
                  <a:lnTo>
                    <a:pt x="1214" y="596"/>
                  </a:lnTo>
                  <a:lnTo>
                    <a:pt x="1218" y="592"/>
                  </a:lnTo>
                  <a:lnTo>
                    <a:pt x="1246" y="598"/>
                  </a:lnTo>
                  <a:lnTo>
                    <a:pt x="1270" y="588"/>
                  </a:lnTo>
                  <a:lnTo>
                    <a:pt x="1270" y="588"/>
                  </a:lnTo>
                  <a:lnTo>
                    <a:pt x="1270" y="588"/>
                  </a:lnTo>
                  <a:lnTo>
                    <a:pt x="1270" y="588"/>
                  </a:lnTo>
                  <a:lnTo>
                    <a:pt x="1270" y="588"/>
                  </a:lnTo>
                  <a:lnTo>
                    <a:pt x="1284" y="586"/>
                  </a:lnTo>
                  <a:lnTo>
                    <a:pt x="1296" y="580"/>
                  </a:lnTo>
                  <a:lnTo>
                    <a:pt x="1296" y="562"/>
                  </a:lnTo>
                  <a:lnTo>
                    <a:pt x="1298" y="540"/>
                  </a:lnTo>
                  <a:lnTo>
                    <a:pt x="1298" y="538"/>
                  </a:lnTo>
                  <a:lnTo>
                    <a:pt x="1298" y="538"/>
                  </a:lnTo>
                  <a:lnTo>
                    <a:pt x="1298" y="538"/>
                  </a:lnTo>
                  <a:lnTo>
                    <a:pt x="1302" y="532"/>
                  </a:lnTo>
                  <a:lnTo>
                    <a:pt x="1302" y="5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0" name="Freeform 9"/>
            <p:cNvSpPr>
              <a:spLocks/>
            </p:cNvSpPr>
            <p:nvPr/>
          </p:nvSpPr>
          <p:spPr bwMode="auto">
            <a:xfrm>
              <a:off x="2066925" y="3161619"/>
              <a:ext cx="1289050" cy="923925"/>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1" name="Freeform 10"/>
            <p:cNvSpPr>
              <a:spLocks/>
            </p:cNvSpPr>
            <p:nvPr/>
          </p:nvSpPr>
          <p:spPr bwMode="auto">
            <a:xfrm>
              <a:off x="2806700" y="3809319"/>
              <a:ext cx="1114425" cy="977900"/>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 name="Freeform 11"/>
            <p:cNvSpPr>
              <a:spLocks/>
            </p:cNvSpPr>
            <p:nvPr/>
          </p:nvSpPr>
          <p:spPr bwMode="auto">
            <a:xfrm>
              <a:off x="955675" y="3412444"/>
              <a:ext cx="1993900" cy="1212850"/>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3" name="Freeform 12"/>
            <p:cNvSpPr>
              <a:spLocks/>
            </p:cNvSpPr>
            <p:nvPr/>
          </p:nvSpPr>
          <p:spPr bwMode="auto">
            <a:xfrm>
              <a:off x="2771775" y="4422094"/>
              <a:ext cx="901700" cy="939800"/>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4" name="Freeform 13"/>
            <p:cNvSpPr>
              <a:spLocks/>
            </p:cNvSpPr>
            <p:nvPr/>
          </p:nvSpPr>
          <p:spPr bwMode="auto">
            <a:xfrm>
              <a:off x="3419475" y="4409394"/>
              <a:ext cx="609600" cy="527050"/>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 name="Freeform 14"/>
            <p:cNvSpPr>
              <a:spLocks/>
            </p:cNvSpPr>
            <p:nvPr/>
          </p:nvSpPr>
          <p:spPr bwMode="auto">
            <a:xfrm>
              <a:off x="3517900" y="4733244"/>
              <a:ext cx="796925" cy="606425"/>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6" name="Freeform 15"/>
            <p:cNvSpPr>
              <a:spLocks/>
            </p:cNvSpPr>
            <p:nvPr/>
          </p:nvSpPr>
          <p:spPr bwMode="auto">
            <a:xfrm>
              <a:off x="3629025" y="4066494"/>
              <a:ext cx="450850" cy="457200"/>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7" name="Freeform 16"/>
            <p:cNvSpPr>
              <a:spLocks/>
            </p:cNvSpPr>
            <p:nvPr/>
          </p:nvSpPr>
          <p:spPr bwMode="auto">
            <a:xfrm>
              <a:off x="3629025" y="3177494"/>
              <a:ext cx="514350" cy="917575"/>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8" name="Freeform 17"/>
            <p:cNvSpPr>
              <a:spLocks/>
            </p:cNvSpPr>
            <p:nvPr/>
          </p:nvSpPr>
          <p:spPr bwMode="auto">
            <a:xfrm>
              <a:off x="4073525" y="3006044"/>
              <a:ext cx="342900" cy="752475"/>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9" name="Freeform 18"/>
            <p:cNvSpPr>
              <a:spLocks/>
            </p:cNvSpPr>
            <p:nvPr/>
          </p:nvSpPr>
          <p:spPr bwMode="auto">
            <a:xfrm>
              <a:off x="3984625" y="4288744"/>
              <a:ext cx="546100" cy="635000"/>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0" name="Freeform 19"/>
            <p:cNvSpPr>
              <a:spLocks/>
            </p:cNvSpPr>
            <p:nvPr/>
          </p:nvSpPr>
          <p:spPr bwMode="auto">
            <a:xfrm>
              <a:off x="3921125" y="3923619"/>
              <a:ext cx="774700" cy="485775"/>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1" name="Freeform 20"/>
            <p:cNvSpPr>
              <a:spLocks/>
            </p:cNvSpPr>
            <p:nvPr/>
          </p:nvSpPr>
          <p:spPr bwMode="auto">
            <a:xfrm>
              <a:off x="4092575" y="4815794"/>
              <a:ext cx="806450" cy="638175"/>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2" name="Freeform 21"/>
            <p:cNvSpPr>
              <a:spLocks/>
            </p:cNvSpPr>
            <p:nvPr/>
          </p:nvSpPr>
          <p:spPr bwMode="auto">
            <a:xfrm>
              <a:off x="4473575" y="4263344"/>
              <a:ext cx="482600" cy="657225"/>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3" name="Freeform 22"/>
            <p:cNvSpPr>
              <a:spLocks/>
            </p:cNvSpPr>
            <p:nvPr/>
          </p:nvSpPr>
          <p:spPr bwMode="auto">
            <a:xfrm>
              <a:off x="4724400" y="4437969"/>
              <a:ext cx="447675" cy="546100"/>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4" name="Freeform 23"/>
            <p:cNvSpPr>
              <a:spLocks/>
            </p:cNvSpPr>
            <p:nvPr/>
          </p:nvSpPr>
          <p:spPr bwMode="auto">
            <a:xfrm>
              <a:off x="4924425" y="4091894"/>
              <a:ext cx="384175" cy="444500"/>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24"/>
            <p:cNvSpPr>
              <a:spLocks/>
            </p:cNvSpPr>
            <p:nvPr/>
          </p:nvSpPr>
          <p:spPr bwMode="auto">
            <a:xfrm>
              <a:off x="4549775" y="3707719"/>
              <a:ext cx="485775" cy="593725"/>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9" name="Freeform 25"/>
            <p:cNvSpPr>
              <a:spLocks/>
            </p:cNvSpPr>
            <p:nvPr/>
          </p:nvSpPr>
          <p:spPr bwMode="auto">
            <a:xfrm>
              <a:off x="4645025" y="3021919"/>
              <a:ext cx="127000" cy="184150"/>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0" name="Freeform 26"/>
            <p:cNvSpPr>
              <a:spLocks/>
            </p:cNvSpPr>
            <p:nvPr/>
          </p:nvSpPr>
          <p:spPr bwMode="auto">
            <a:xfrm>
              <a:off x="4518025" y="2939369"/>
              <a:ext cx="168275" cy="180975"/>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1" name="Freeform 27"/>
            <p:cNvSpPr>
              <a:spLocks/>
            </p:cNvSpPr>
            <p:nvPr/>
          </p:nvSpPr>
          <p:spPr bwMode="auto">
            <a:xfrm>
              <a:off x="4803775" y="2580594"/>
              <a:ext cx="596900" cy="56832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2" name="Freeform 28"/>
            <p:cNvSpPr>
              <a:spLocks/>
            </p:cNvSpPr>
            <p:nvPr/>
          </p:nvSpPr>
          <p:spPr bwMode="auto">
            <a:xfrm>
              <a:off x="4937125" y="2237694"/>
              <a:ext cx="850900" cy="577850"/>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3" name="Freeform 29"/>
            <p:cNvSpPr>
              <a:spLocks/>
            </p:cNvSpPr>
            <p:nvPr/>
          </p:nvSpPr>
          <p:spPr bwMode="auto">
            <a:xfrm>
              <a:off x="4756151" y="1421719"/>
              <a:ext cx="1139824" cy="1035051"/>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4" name="Freeform 30"/>
            <p:cNvSpPr>
              <a:spLocks/>
            </p:cNvSpPr>
            <p:nvPr/>
          </p:nvSpPr>
          <p:spPr bwMode="auto">
            <a:xfrm>
              <a:off x="4530725" y="3279094"/>
              <a:ext cx="688975" cy="431800"/>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5" name="Freeform 31"/>
            <p:cNvSpPr>
              <a:spLocks/>
            </p:cNvSpPr>
            <p:nvPr/>
          </p:nvSpPr>
          <p:spPr bwMode="auto">
            <a:xfrm>
              <a:off x="5175250" y="3996644"/>
              <a:ext cx="107950" cy="95250"/>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6" name="Freeform 32"/>
            <p:cNvSpPr>
              <a:spLocks/>
            </p:cNvSpPr>
            <p:nvPr/>
          </p:nvSpPr>
          <p:spPr bwMode="auto">
            <a:xfrm>
              <a:off x="4670425" y="3631519"/>
              <a:ext cx="600075" cy="463550"/>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7" name="Freeform 33"/>
            <p:cNvSpPr>
              <a:spLocks/>
            </p:cNvSpPr>
            <p:nvPr/>
          </p:nvSpPr>
          <p:spPr bwMode="auto">
            <a:xfrm>
              <a:off x="4356100" y="2745694"/>
              <a:ext cx="558800" cy="796925"/>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8" name="Freeform 34"/>
            <p:cNvSpPr>
              <a:spLocks/>
            </p:cNvSpPr>
            <p:nvPr/>
          </p:nvSpPr>
          <p:spPr bwMode="auto">
            <a:xfrm>
              <a:off x="4102100" y="3510869"/>
              <a:ext cx="587375" cy="581025"/>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39" name="Freeform 35"/>
            <p:cNvSpPr>
              <a:spLocks/>
            </p:cNvSpPr>
            <p:nvPr/>
          </p:nvSpPr>
          <p:spPr bwMode="auto">
            <a:xfrm>
              <a:off x="5207000" y="4752294"/>
              <a:ext cx="168275" cy="406400"/>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40" name="Freeform 36"/>
            <p:cNvSpPr>
              <a:spLocks/>
            </p:cNvSpPr>
            <p:nvPr/>
          </p:nvSpPr>
          <p:spPr bwMode="auto">
            <a:xfrm>
              <a:off x="3968750" y="5473019"/>
              <a:ext cx="254000" cy="222250"/>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cxnSp>
        <p:nvCxnSpPr>
          <p:cNvPr id="41" name="直接连接符 40"/>
          <p:cNvCxnSpPr/>
          <p:nvPr/>
        </p:nvCxnSpPr>
        <p:spPr>
          <a:xfrm>
            <a:off x="5152073" y="987575"/>
            <a:ext cx="0" cy="3616081"/>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5543328" y="2816198"/>
            <a:ext cx="2629072" cy="695062"/>
            <a:chOff x="8509753" y="2844225"/>
            <a:chExt cx="3505429" cy="926749"/>
          </a:xfrm>
        </p:grpSpPr>
        <p:sp>
          <p:nvSpPr>
            <p:cNvPr id="43" name="文本框 337"/>
            <p:cNvSpPr txBox="1"/>
            <p:nvPr/>
          </p:nvSpPr>
          <p:spPr>
            <a:xfrm>
              <a:off x="8509753" y="2844225"/>
              <a:ext cx="1105163" cy="636071"/>
            </a:xfrm>
            <a:prstGeom prst="rect">
              <a:avLst/>
            </a:prstGeom>
            <a:noFill/>
          </p:spPr>
          <p:txBody>
            <a:bodyPr wrap="square" rtlCol="0">
              <a:spAutoFit/>
            </a:bodyPr>
            <a:lstStyle/>
            <a:p>
              <a:r>
                <a:rPr lang="en-US" altLang="zh-CN" sz="2500" dirty="0">
                  <a:solidFill>
                    <a:schemeClr val="tx2"/>
                  </a:solidFill>
                  <a:latin typeface="微软雅黑" panose="020B0503020204020204" pitchFamily="34" charset="-122"/>
                  <a:ea typeface="微软雅黑" panose="020B0503020204020204" pitchFamily="34" charset="-122"/>
                </a:rPr>
                <a:t>03</a:t>
              </a:r>
              <a:endParaRPr lang="zh-CN" altLang="en-US" sz="2500" dirty="0">
                <a:solidFill>
                  <a:schemeClr val="tx2"/>
                </a:solidFill>
                <a:latin typeface="微软雅黑" panose="020B0503020204020204" pitchFamily="34" charset="-122"/>
                <a:ea typeface="微软雅黑" panose="020B0503020204020204" pitchFamily="34" charset="-122"/>
              </a:endParaRPr>
            </a:p>
          </p:txBody>
        </p:sp>
        <p:sp>
          <p:nvSpPr>
            <p:cNvPr id="44" name="文本框 338"/>
            <p:cNvSpPr txBox="1"/>
            <p:nvPr/>
          </p:nvSpPr>
          <p:spPr>
            <a:xfrm>
              <a:off x="9370050" y="2844226"/>
              <a:ext cx="2645132" cy="926748"/>
            </a:xfrm>
            <a:prstGeom prst="rect">
              <a:avLst/>
            </a:prstGeom>
            <a:noFill/>
          </p:spPr>
          <p:txBody>
            <a:bodyPr wrap="square" rtlCol="0">
              <a:spAutoFit/>
            </a:bodyPr>
            <a:lstStyle/>
            <a:p>
              <a:pPr>
                <a:spcBef>
                  <a:spcPts val="450"/>
                </a:spcBef>
              </a:pPr>
              <a:r>
                <a:rPr lang="zh-CN" altLang="en-US" sz="1500" dirty="0">
                  <a:solidFill>
                    <a:schemeClr val="tx2"/>
                  </a:solidFill>
                  <a:latin typeface="微软雅黑" panose="020B0503020204020204" pitchFamily="34" charset="-122"/>
                  <a:ea typeface="微软雅黑" panose="020B0503020204020204" pitchFamily="34" charset="-122"/>
                </a:rPr>
                <a:t>福建</a:t>
              </a:r>
              <a:endParaRPr lang="en-US" altLang="zh-CN" sz="1500" dirty="0">
                <a:solidFill>
                  <a:schemeClr val="tx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45" name="组合 44"/>
          <p:cNvGrpSpPr/>
          <p:nvPr/>
        </p:nvGrpSpPr>
        <p:grpSpPr>
          <a:xfrm>
            <a:off x="5546208" y="1952102"/>
            <a:ext cx="2554187" cy="695062"/>
            <a:chOff x="8513588" y="2844225"/>
            <a:chExt cx="3405582" cy="926749"/>
          </a:xfrm>
        </p:grpSpPr>
        <p:sp>
          <p:nvSpPr>
            <p:cNvPr id="46" name="文本框 340"/>
            <p:cNvSpPr txBox="1"/>
            <p:nvPr/>
          </p:nvSpPr>
          <p:spPr>
            <a:xfrm>
              <a:off x="8513588" y="2844225"/>
              <a:ext cx="1105162" cy="636071"/>
            </a:xfrm>
            <a:prstGeom prst="rect">
              <a:avLst/>
            </a:prstGeom>
            <a:noFill/>
          </p:spPr>
          <p:txBody>
            <a:bodyPr wrap="square" rtlCol="0">
              <a:spAutoFit/>
            </a:bodyPr>
            <a:lstStyle/>
            <a:p>
              <a:r>
                <a:rPr lang="en-US" altLang="zh-CN" sz="2500" dirty="0">
                  <a:latin typeface="微软雅黑" panose="020B0503020204020204" pitchFamily="34" charset="-122"/>
                  <a:ea typeface="微软雅黑" panose="020B0503020204020204" pitchFamily="34" charset="-122"/>
                </a:rPr>
                <a:t>02</a:t>
              </a:r>
              <a:endParaRPr lang="zh-CN" altLang="en-US" sz="2500" dirty="0">
                <a:latin typeface="微软雅黑" panose="020B0503020204020204" pitchFamily="34" charset="-122"/>
                <a:ea typeface="微软雅黑" panose="020B0503020204020204" pitchFamily="34" charset="-122"/>
              </a:endParaRPr>
            </a:p>
          </p:txBody>
        </p:sp>
        <p:sp>
          <p:nvSpPr>
            <p:cNvPr id="47" name="文本框 341"/>
            <p:cNvSpPr txBox="1"/>
            <p:nvPr/>
          </p:nvSpPr>
          <p:spPr>
            <a:xfrm>
              <a:off x="9370052" y="2844226"/>
              <a:ext cx="2549118" cy="926748"/>
            </a:xfrm>
            <a:prstGeom prst="rect">
              <a:avLst/>
            </a:prstGeom>
            <a:noFill/>
          </p:spPr>
          <p:txBody>
            <a:bodyPr wrap="square" rtlCol="0">
              <a:spAutoFit/>
            </a:bodyPr>
            <a:lstStyle/>
            <a:p>
              <a:pPr>
                <a:spcBef>
                  <a:spcPts val="450"/>
                </a:spcBef>
              </a:pPr>
              <a:r>
                <a:rPr lang="zh-CN" altLang="en-US" sz="1500" dirty="0">
                  <a:latin typeface="微软雅黑" panose="020B0503020204020204" pitchFamily="34" charset="-122"/>
                  <a:ea typeface="微软雅黑" panose="020B0503020204020204" pitchFamily="34" charset="-122"/>
                </a:rPr>
                <a:t>四川</a:t>
              </a:r>
              <a:endParaRPr lang="en-US" altLang="zh-CN" sz="1500" dirty="0">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在此处添加文字，在此处添加在此处添加文字文字。</a:t>
              </a:r>
            </a:p>
          </p:txBody>
        </p:sp>
      </p:grpSp>
      <p:grpSp>
        <p:nvGrpSpPr>
          <p:cNvPr id="48" name="组合 47"/>
          <p:cNvGrpSpPr/>
          <p:nvPr/>
        </p:nvGrpSpPr>
        <p:grpSpPr>
          <a:xfrm>
            <a:off x="5543328" y="1131590"/>
            <a:ext cx="2629072" cy="695062"/>
            <a:chOff x="8509753" y="2844225"/>
            <a:chExt cx="3505429" cy="926749"/>
          </a:xfrm>
        </p:grpSpPr>
        <p:sp>
          <p:nvSpPr>
            <p:cNvPr id="49" name="文本框 343"/>
            <p:cNvSpPr txBox="1"/>
            <p:nvPr/>
          </p:nvSpPr>
          <p:spPr>
            <a:xfrm>
              <a:off x="8509753" y="2844225"/>
              <a:ext cx="1105163" cy="636071"/>
            </a:xfrm>
            <a:prstGeom prst="rect">
              <a:avLst/>
            </a:prstGeom>
            <a:noFill/>
          </p:spPr>
          <p:txBody>
            <a:bodyPr wrap="square" rtlCol="0">
              <a:spAutoFit/>
            </a:bodyPr>
            <a:lstStyle/>
            <a:p>
              <a:r>
                <a:rPr lang="en-US" altLang="zh-CN" sz="2500" dirty="0">
                  <a:solidFill>
                    <a:schemeClr val="bg1"/>
                  </a:solidFill>
                  <a:latin typeface="微软雅黑" panose="020B0503020204020204" pitchFamily="34" charset="-122"/>
                  <a:ea typeface="微软雅黑" panose="020B0503020204020204" pitchFamily="34" charset="-122"/>
                </a:rPr>
                <a:t>01</a:t>
              </a:r>
              <a:endParaRPr lang="zh-CN" altLang="en-US" sz="2500" dirty="0">
                <a:solidFill>
                  <a:schemeClr val="bg1"/>
                </a:solidFill>
                <a:latin typeface="微软雅黑" panose="020B0503020204020204" pitchFamily="34" charset="-122"/>
                <a:ea typeface="微软雅黑" panose="020B0503020204020204" pitchFamily="34" charset="-122"/>
              </a:endParaRPr>
            </a:p>
          </p:txBody>
        </p:sp>
        <p:sp>
          <p:nvSpPr>
            <p:cNvPr id="50" name="文本框 344"/>
            <p:cNvSpPr txBox="1"/>
            <p:nvPr/>
          </p:nvSpPr>
          <p:spPr>
            <a:xfrm>
              <a:off x="9370050" y="2844226"/>
              <a:ext cx="2645132" cy="926748"/>
            </a:xfrm>
            <a:prstGeom prst="rect">
              <a:avLst/>
            </a:prstGeom>
            <a:noFill/>
          </p:spPr>
          <p:txBody>
            <a:bodyPr wrap="square" rtlCol="0">
              <a:spAutoFit/>
            </a:bodyPr>
            <a:lstStyle/>
            <a:p>
              <a:pPr>
                <a:spcBef>
                  <a:spcPts val="450"/>
                </a:spcBef>
              </a:pPr>
              <a:r>
                <a:rPr lang="zh-CN" altLang="en-US" sz="1500" dirty="0">
                  <a:solidFill>
                    <a:schemeClr val="bg1"/>
                  </a:solidFill>
                  <a:latin typeface="微软雅黑" panose="020B0503020204020204" pitchFamily="34" charset="-122"/>
                  <a:ea typeface="微软雅黑" panose="020B0503020204020204" pitchFamily="34" charset="-122"/>
                </a:rPr>
                <a:t>青海</a:t>
              </a:r>
              <a:endParaRPr lang="en-US" altLang="zh-CN" sz="1500" dirty="0">
                <a:solidFill>
                  <a:schemeClr val="bg1"/>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在此处添加文字，在此处添加文字在此处添加文字。</a:t>
              </a:r>
            </a:p>
          </p:txBody>
        </p:sp>
      </p:grpSp>
      <p:grpSp>
        <p:nvGrpSpPr>
          <p:cNvPr id="51" name="组合 50"/>
          <p:cNvGrpSpPr/>
          <p:nvPr/>
        </p:nvGrpSpPr>
        <p:grpSpPr>
          <a:xfrm>
            <a:off x="5580110" y="3680294"/>
            <a:ext cx="2592290" cy="695062"/>
            <a:chOff x="8558797" y="2844225"/>
            <a:chExt cx="3456387" cy="926749"/>
          </a:xfrm>
        </p:grpSpPr>
        <p:sp>
          <p:nvSpPr>
            <p:cNvPr id="52" name="文本框 346"/>
            <p:cNvSpPr txBox="1"/>
            <p:nvPr/>
          </p:nvSpPr>
          <p:spPr>
            <a:xfrm>
              <a:off x="8558797" y="2844225"/>
              <a:ext cx="1105161" cy="636071"/>
            </a:xfrm>
            <a:prstGeom prst="rect">
              <a:avLst/>
            </a:prstGeom>
            <a:noFill/>
          </p:spPr>
          <p:txBody>
            <a:bodyPr wrap="square" rtlCol="0">
              <a:spAutoFit/>
            </a:bodyPr>
            <a:lstStyle/>
            <a:p>
              <a:r>
                <a:rPr lang="en-US" altLang="zh-CN" sz="2500" dirty="0">
                  <a:solidFill>
                    <a:schemeClr val="bg2"/>
                  </a:solidFill>
                  <a:latin typeface="微软雅黑" panose="020B0503020204020204" pitchFamily="34" charset="-122"/>
                  <a:ea typeface="微软雅黑" panose="020B0503020204020204" pitchFamily="34" charset="-122"/>
                </a:rPr>
                <a:t>04</a:t>
              </a:r>
              <a:endParaRPr lang="zh-CN" altLang="en-US" sz="2500" dirty="0">
                <a:solidFill>
                  <a:schemeClr val="bg2"/>
                </a:solidFill>
                <a:latin typeface="微软雅黑" panose="020B0503020204020204" pitchFamily="34" charset="-122"/>
                <a:ea typeface="微软雅黑" panose="020B0503020204020204" pitchFamily="34" charset="-122"/>
              </a:endParaRPr>
            </a:p>
          </p:txBody>
        </p:sp>
        <p:sp>
          <p:nvSpPr>
            <p:cNvPr id="53" name="文本框 347"/>
            <p:cNvSpPr txBox="1"/>
            <p:nvPr/>
          </p:nvSpPr>
          <p:spPr>
            <a:xfrm>
              <a:off x="9370050" y="2844226"/>
              <a:ext cx="2645134" cy="926748"/>
            </a:xfrm>
            <a:prstGeom prst="rect">
              <a:avLst/>
            </a:prstGeom>
            <a:noFill/>
          </p:spPr>
          <p:txBody>
            <a:bodyPr wrap="square" rtlCol="0">
              <a:spAutoFit/>
            </a:bodyPr>
            <a:lstStyle/>
            <a:p>
              <a:pPr>
                <a:spcBef>
                  <a:spcPts val="450"/>
                </a:spcBef>
              </a:pPr>
              <a:r>
                <a:rPr lang="zh-CN" altLang="en-US" sz="1500" dirty="0">
                  <a:solidFill>
                    <a:schemeClr val="bg2"/>
                  </a:solidFill>
                  <a:latin typeface="微软雅黑" panose="020B0503020204020204" pitchFamily="34" charset="-122"/>
                  <a:ea typeface="微软雅黑" panose="020B0503020204020204" pitchFamily="34" charset="-122"/>
                </a:rPr>
                <a:t>山东</a:t>
              </a:r>
              <a:endParaRPr lang="en-US" altLang="zh-CN" sz="1500" dirty="0">
                <a:solidFill>
                  <a:schemeClr val="bg2"/>
                </a:solidFill>
                <a:latin typeface="微软雅黑" panose="020B0503020204020204" pitchFamily="34" charset="-122"/>
                <a:ea typeface="微软雅黑" panose="020B0503020204020204" pitchFamily="34" charset="-122"/>
              </a:endParaRPr>
            </a:p>
            <a:p>
              <a:pPr>
                <a:spcBef>
                  <a:spcPts val="450"/>
                </a:spcBef>
              </a:pPr>
              <a:r>
                <a:rPr lang="zh-CN" altLang="en-US" sz="1000" dirty="0">
                  <a:solidFill>
                    <a:schemeClr val="accent1"/>
                  </a:solidFill>
                  <a:latin typeface="微软雅黑" panose="020B0503020204020204" pitchFamily="34" charset="-122"/>
                  <a:ea typeface="微软雅黑" panose="020B0503020204020204" pitchFamily="34" charset="-122"/>
                </a:rPr>
                <a:t>在此处添加文字，在此处添加文在此处添加文字字。</a:t>
              </a:r>
            </a:p>
          </p:txBody>
        </p:sp>
      </p:grpSp>
      <p:grpSp>
        <p:nvGrpSpPr>
          <p:cNvPr id="54" name="组合 53"/>
          <p:cNvGrpSpPr/>
          <p:nvPr/>
        </p:nvGrpSpPr>
        <p:grpSpPr>
          <a:xfrm>
            <a:off x="1950917" y="2451098"/>
            <a:ext cx="549031" cy="388267"/>
            <a:chOff x="2601220" y="3268124"/>
            <a:chExt cx="732041" cy="517689"/>
          </a:xfrm>
        </p:grpSpPr>
        <p:sp>
          <p:nvSpPr>
            <p:cNvPr id="55" name="泪滴形 54"/>
            <p:cNvSpPr/>
            <p:nvPr/>
          </p:nvSpPr>
          <p:spPr>
            <a:xfrm rot="8100000">
              <a:off x="2721612" y="3268124"/>
              <a:ext cx="467244" cy="467244"/>
            </a:xfrm>
            <a:prstGeom prst="teardrop">
              <a:avLst>
                <a:gd name="adj" fmla="val 120766"/>
              </a:avLst>
            </a:prstGeom>
            <a:solidFill>
              <a:schemeClr val="bg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文本框 350"/>
            <p:cNvSpPr txBox="1"/>
            <p:nvPr/>
          </p:nvSpPr>
          <p:spPr>
            <a:xfrm>
              <a:off x="2601220" y="3334408"/>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01</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516312" y="2965048"/>
            <a:ext cx="549031" cy="383403"/>
            <a:chOff x="3355080" y="3953396"/>
            <a:chExt cx="732041" cy="511204"/>
          </a:xfrm>
        </p:grpSpPr>
        <p:sp>
          <p:nvSpPr>
            <p:cNvPr id="58" name="泪滴形 57"/>
            <p:cNvSpPr/>
            <p:nvPr/>
          </p:nvSpPr>
          <p:spPr>
            <a:xfrm rot="8100000">
              <a:off x="3474452" y="3953396"/>
              <a:ext cx="467244" cy="467244"/>
            </a:xfrm>
            <a:prstGeom prst="teardrop">
              <a:avLst>
                <a:gd name="adj" fmla="val 120766"/>
              </a:avLst>
            </a:prstGeom>
            <a:solidFill>
              <a:schemeClr val="tx1"/>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文本框 353"/>
            <p:cNvSpPr txBox="1"/>
            <p:nvPr/>
          </p:nvSpPr>
          <p:spPr>
            <a:xfrm>
              <a:off x="3355080" y="4013195"/>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02</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3852496" y="3290657"/>
            <a:ext cx="549031" cy="378697"/>
            <a:chOff x="5136661" y="4387548"/>
            <a:chExt cx="732041" cy="504931"/>
          </a:xfrm>
        </p:grpSpPr>
        <p:sp>
          <p:nvSpPr>
            <p:cNvPr id="61" name="泪滴形 60"/>
            <p:cNvSpPr/>
            <p:nvPr/>
          </p:nvSpPr>
          <p:spPr>
            <a:xfrm rot="8100000">
              <a:off x="5272640" y="4387548"/>
              <a:ext cx="467244" cy="467244"/>
            </a:xfrm>
            <a:prstGeom prst="teardrop">
              <a:avLst>
                <a:gd name="adj" fmla="val 120766"/>
              </a:avLst>
            </a:prstGeom>
            <a:solidFill>
              <a:schemeClr val="tx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2" name="文本框 356"/>
            <p:cNvSpPr txBox="1"/>
            <p:nvPr/>
          </p:nvSpPr>
          <p:spPr>
            <a:xfrm>
              <a:off x="5136661" y="4441072"/>
              <a:ext cx="732041" cy="451407"/>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03</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701015" y="2274222"/>
            <a:ext cx="549031" cy="391861"/>
            <a:chOff x="4934683" y="3032290"/>
            <a:chExt cx="732041" cy="522481"/>
          </a:xfrm>
        </p:grpSpPr>
        <p:sp>
          <p:nvSpPr>
            <p:cNvPr id="64" name="泪滴形 63"/>
            <p:cNvSpPr/>
            <p:nvPr/>
          </p:nvSpPr>
          <p:spPr>
            <a:xfrm rot="8100000">
              <a:off x="5065474" y="3032290"/>
              <a:ext cx="467244" cy="467244"/>
            </a:xfrm>
            <a:prstGeom prst="teardrop">
              <a:avLst>
                <a:gd name="adj" fmla="val 120766"/>
              </a:avLst>
            </a:prstGeom>
            <a:solidFill>
              <a:schemeClr val="bg2"/>
            </a:solidFill>
            <a:ln>
              <a:noFill/>
            </a:ln>
            <a:effectLst>
              <a:outerShdw blurRad="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5" name="文本框 359"/>
            <p:cNvSpPr txBox="1"/>
            <p:nvPr/>
          </p:nvSpPr>
          <p:spPr>
            <a:xfrm>
              <a:off x="4934683" y="3103366"/>
              <a:ext cx="732041" cy="451405"/>
            </a:xfrm>
            <a:prstGeom prst="rect">
              <a:avLst/>
            </a:prstGeom>
            <a:noFill/>
          </p:spPr>
          <p:txBody>
            <a:bodyPr wrap="square" rtlCol="0">
              <a:spAutoFit/>
            </a:bodyPr>
            <a:lstStyle/>
            <a:p>
              <a:pPr algn="ctr"/>
              <a:r>
                <a:rPr lang="en-US" altLang="zh-CN" sz="1600" dirty="0">
                  <a:solidFill>
                    <a:schemeClr val="accent2"/>
                  </a:solidFill>
                  <a:latin typeface="微软雅黑" panose="020B0503020204020204" pitchFamily="34" charset="-122"/>
                  <a:ea typeface="微软雅黑" panose="020B0503020204020204" pitchFamily="34" charset="-122"/>
                </a:rPr>
                <a:t>04</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grpSp>
      <p:sp>
        <p:nvSpPr>
          <p:cNvPr id="66" name="文本框 6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897669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strVal val="#ppt_x"/>
                                          </p:val>
                                        </p:tav>
                                        <p:tav tm="100000">
                                          <p:val>
                                            <p:strVal val="#ppt_x"/>
                                          </p:val>
                                        </p:tav>
                                      </p:tavLst>
                                    </p:anim>
                                    <p:anim calcmode="lin" valueType="num">
                                      <p:cBhvr>
                                        <p:cTn id="21" dur="5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anim calcmode="lin" valueType="num">
                                      <p:cBhvr>
                                        <p:cTn id="32" dur="500" fill="hold"/>
                                        <p:tgtEl>
                                          <p:spTgt spid="63"/>
                                        </p:tgtEl>
                                        <p:attrNameLst>
                                          <p:attrName>ppt_x</p:attrName>
                                        </p:attrNameLst>
                                      </p:cBhvr>
                                      <p:tavLst>
                                        <p:tav tm="0">
                                          <p:val>
                                            <p:strVal val="#ppt_x"/>
                                          </p:val>
                                        </p:tav>
                                        <p:tav tm="100000">
                                          <p:val>
                                            <p:strVal val="#ppt_x"/>
                                          </p:val>
                                        </p:tav>
                                      </p:tavLst>
                                    </p:anim>
                                    <p:anim calcmode="lin" valueType="num">
                                      <p:cBhvr>
                                        <p:cTn id="33" dur="500" fill="hold"/>
                                        <p:tgtEl>
                                          <p:spTgt spid="6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3000"/>
                            </p:stCondLst>
                            <p:childTnLst>
                              <p:par>
                                <p:cTn id="39" presetID="2" presetClass="entr" presetSubtype="2"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1+#ppt_w/2"/>
                                          </p:val>
                                        </p:tav>
                                        <p:tav tm="100000">
                                          <p:val>
                                            <p:strVal val="#ppt_x"/>
                                          </p:val>
                                        </p:tav>
                                      </p:tavLst>
                                    </p:anim>
                                    <p:anim calcmode="lin" valueType="num">
                                      <p:cBhvr additive="base">
                                        <p:cTn id="42" dur="500" fill="hold"/>
                                        <p:tgtEl>
                                          <p:spTgt spid="48"/>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1+#ppt_w/2"/>
                                          </p:val>
                                        </p:tav>
                                        <p:tav tm="100000">
                                          <p:val>
                                            <p:strVal val="#ppt_x"/>
                                          </p:val>
                                        </p:tav>
                                      </p:tavLst>
                                    </p:anim>
                                    <p:anim calcmode="lin" valueType="num">
                                      <p:cBhvr additive="base">
                                        <p:cTn id="47" dur="500" fill="hold"/>
                                        <p:tgtEl>
                                          <p:spTgt spid="45"/>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1+#ppt_w/2"/>
                                          </p:val>
                                        </p:tav>
                                        <p:tav tm="100000">
                                          <p:val>
                                            <p:strVal val="#ppt_x"/>
                                          </p:val>
                                        </p:tav>
                                      </p:tavLst>
                                    </p:anim>
                                    <p:anim calcmode="lin" valueType="num">
                                      <p:cBhvr additive="base">
                                        <p:cTn id="52" dur="500" fill="hold"/>
                                        <p:tgtEl>
                                          <p:spTgt spid="42"/>
                                        </p:tgtEl>
                                        <p:attrNameLst>
                                          <p:attrName>ppt_y</p:attrName>
                                        </p:attrNameLst>
                                      </p:cBhvr>
                                      <p:tavLst>
                                        <p:tav tm="0">
                                          <p:val>
                                            <p:strVal val="#ppt_y"/>
                                          </p:val>
                                        </p:tav>
                                        <p:tav tm="100000">
                                          <p:val>
                                            <p:strVal val="#ppt_y"/>
                                          </p:val>
                                        </p:tav>
                                      </p:tavLst>
                                    </p:anim>
                                  </p:childTnLst>
                                </p:cTn>
                              </p:par>
                            </p:childTnLst>
                          </p:cTn>
                        </p:par>
                        <p:par>
                          <p:cTn id="53" fill="hold">
                            <p:stCondLst>
                              <p:cond delay="4500"/>
                            </p:stCondLst>
                            <p:childTnLst>
                              <p:par>
                                <p:cTn id="54" presetID="2" presetClass="entr" presetSubtype="2"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 calcmode="lin" valueType="num">
                                      <p:cBhvr additive="base">
                                        <p:cTn id="56" dur="500" fill="hold"/>
                                        <p:tgtEl>
                                          <p:spTgt spid="51"/>
                                        </p:tgtEl>
                                        <p:attrNameLst>
                                          <p:attrName>ppt_x</p:attrName>
                                        </p:attrNameLst>
                                      </p:cBhvr>
                                      <p:tavLst>
                                        <p:tav tm="0">
                                          <p:val>
                                            <p:strVal val="1+#ppt_w/2"/>
                                          </p:val>
                                        </p:tav>
                                        <p:tav tm="100000">
                                          <p:val>
                                            <p:strVal val="#ppt_x"/>
                                          </p:val>
                                        </p:tav>
                                      </p:tavLst>
                                    </p:anim>
                                    <p:anim calcmode="lin" valueType="num">
                                      <p:cBhvr additive="base">
                                        <p:cTn id="5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714625" y="2365376"/>
            <a:ext cx="1881188" cy="531813"/>
            <a:chOff x="2714625" y="2365375"/>
            <a:chExt cx="1881188" cy="531813"/>
          </a:xfrm>
        </p:grpSpPr>
        <p:sp>
          <p:nvSpPr>
            <p:cNvPr id="15" name="Freeform 11"/>
            <p:cNvSpPr>
              <a:spLocks noEditPoints="1" noChangeArrowheads="1"/>
            </p:cNvSpPr>
            <p:nvPr/>
          </p:nvSpPr>
          <p:spPr bwMode="auto">
            <a:xfrm>
              <a:off x="2714625" y="2365375"/>
              <a:ext cx="525463" cy="531813"/>
            </a:xfrm>
            <a:custGeom>
              <a:avLst/>
              <a:gdLst>
                <a:gd name="T0" fmla="*/ 466881 w 296"/>
                <a:gd name="T1" fmla="*/ 147627 h 299"/>
                <a:gd name="T2" fmla="*/ 413625 w 296"/>
                <a:gd name="T3" fmla="*/ 448217 h 299"/>
                <a:gd name="T4" fmla="*/ 79885 w 296"/>
                <a:gd name="T5" fmla="*/ 416201 h 299"/>
                <a:gd name="T6" fmla="*/ 56807 w 296"/>
                <a:gd name="T7" fmla="*/ 384186 h 299"/>
                <a:gd name="T8" fmla="*/ 111838 w 296"/>
                <a:gd name="T9" fmla="*/ 83596 h 299"/>
                <a:gd name="T10" fmla="*/ 443803 w 296"/>
                <a:gd name="T11" fmla="*/ 113833 h 299"/>
                <a:gd name="T12" fmla="*/ 466881 w 296"/>
                <a:gd name="T13" fmla="*/ 147627 h 299"/>
                <a:gd name="T14" fmla="*/ 62132 w 296"/>
                <a:gd name="T15" fmla="*/ 380629 h 299"/>
                <a:gd name="T16" fmla="*/ 83435 w 296"/>
                <a:gd name="T17" fmla="*/ 412644 h 299"/>
                <a:gd name="T18" fmla="*/ 410074 w 296"/>
                <a:gd name="T19" fmla="*/ 444660 h 299"/>
                <a:gd name="T20" fmla="*/ 461555 w 296"/>
                <a:gd name="T21" fmla="*/ 149406 h 299"/>
                <a:gd name="T22" fmla="*/ 440253 w 296"/>
                <a:gd name="T23" fmla="*/ 117390 h 299"/>
                <a:gd name="T24" fmla="*/ 115389 w 296"/>
                <a:gd name="T25" fmla="*/ 87153 h 299"/>
                <a:gd name="T26" fmla="*/ 62132 w 296"/>
                <a:gd name="T27" fmla="*/ 380629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6"/>
                <a:gd name="T43" fmla="*/ 0 h 299"/>
                <a:gd name="T44" fmla="*/ 296 w 296"/>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6" h="299">
                  <a:moveTo>
                    <a:pt x="263" y="83"/>
                  </a:moveTo>
                  <a:cubicBezTo>
                    <a:pt x="296" y="139"/>
                    <a:pt x="283" y="210"/>
                    <a:pt x="233" y="252"/>
                  </a:cubicBezTo>
                  <a:cubicBezTo>
                    <a:pt x="176" y="299"/>
                    <a:pt x="92" y="291"/>
                    <a:pt x="45" y="234"/>
                  </a:cubicBezTo>
                  <a:cubicBezTo>
                    <a:pt x="40" y="228"/>
                    <a:pt x="36" y="222"/>
                    <a:pt x="32" y="216"/>
                  </a:cubicBezTo>
                  <a:cubicBezTo>
                    <a:pt x="0" y="159"/>
                    <a:pt x="13" y="88"/>
                    <a:pt x="63" y="47"/>
                  </a:cubicBezTo>
                  <a:cubicBezTo>
                    <a:pt x="119" y="0"/>
                    <a:pt x="203" y="8"/>
                    <a:pt x="250" y="64"/>
                  </a:cubicBezTo>
                  <a:cubicBezTo>
                    <a:pt x="255" y="70"/>
                    <a:pt x="259" y="76"/>
                    <a:pt x="263" y="83"/>
                  </a:cubicBezTo>
                  <a:close/>
                  <a:moveTo>
                    <a:pt x="35" y="214"/>
                  </a:moveTo>
                  <a:cubicBezTo>
                    <a:pt x="38" y="221"/>
                    <a:pt x="43" y="227"/>
                    <a:pt x="47" y="232"/>
                  </a:cubicBezTo>
                  <a:cubicBezTo>
                    <a:pt x="93" y="288"/>
                    <a:pt x="175" y="295"/>
                    <a:pt x="231" y="250"/>
                  </a:cubicBezTo>
                  <a:cubicBezTo>
                    <a:pt x="280" y="209"/>
                    <a:pt x="292" y="139"/>
                    <a:pt x="260" y="84"/>
                  </a:cubicBezTo>
                  <a:cubicBezTo>
                    <a:pt x="257" y="78"/>
                    <a:pt x="253" y="72"/>
                    <a:pt x="248" y="66"/>
                  </a:cubicBezTo>
                  <a:cubicBezTo>
                    <a:pt x="202" y="11"/>
                    <a:pt x="120" y="3"/>
                    <a:pt x="65" y="49"/>
                  </a:cubicBezTo>
                  <a:cubicBezTo>
                    <a:pt x="16" y="90"/>
                    <a:pt x="3" y="159"/>
                    <a:pt x="35" y="214"/>
                  </a:cubicBezTo>
                  <a:close/>
                </a:path>
              </a:pathLst>
            </a:custGeom>
            <a:solidFill>
              <a:schemeClr val="tx2"/>
            </a:solidFill>
            <a:ln>
              <a:noFill/>
            </a:ln>
          </p:spPr>
          <p:txBody>
            <a:bodyPr/>
            <a:lstStyle/>
            <a:p>
              <a:endParaRPr lang="zh-CN" altLang="en-US"/>
            </a:p>
          </p:txBody>
        </p:sp>
        <p:sp>
          <p:nvSpPr>
            <p:cNvPr id="16" name="Freeform 12"/>
            <p:cNvSpPr>
              <a:spLocks noChangeArrowheads="1"/>
            </p:cNvSpPr>
            <p:nvPr/>
          </p:nvSpPr>
          <p:spPr bwMode="auto">
            <a:xfrm>
              <a:off x="2736850" y="2390775"/>
              <a:ext cx="481013" cy="482600"/>
            </a:xfrm>
            <a:custGeom>
              <a:avLst/>
              <a:gdLst>
                <a:gd name="T0" fmla="*/ 104722 w 271"/>
                <a:gd name="T1" fmla="*/ 74794 h 271"/>
                <a:gd name="T2" fmla="*/ 406465 w 271"/>
                <a:gd name="T3" fmla="*/ 103287 h 271"/>
                <a:gd name="T4" fmla="*/ 378066 w 271"/>
                <a:gd name="T5" fmla="*/ 406025 h 271"/>
                <a:gd name="T6" fmla="*/ 76323 w 271"/>
                <a:gd name="T7" fmla="*/ 377532 h 271"/>
                <a:gd name="T8" fmla="*/ 104722 w 271"/>
                <a:gd name="T9" fmla="*/ 74794 h 271"/>
                <a:gd name="T10" fmla="*/ 0 60000 65536"/>
                <a:gd name="T11" fmla="*/ 0 60000 65536"/>
                <a:gd name="T12" fmla="*/ 0 60000 65536"/>
                <a:gd name="T13" fmla="*/ 0 60000 65536"/>
                <a:gd name="T14" fmla="*/ 0 60000 65536"/>
                <a:gd name="T15" fmla="*/ 0 w 271"/>
                <a:gd name="T16" fmla="*/ 0 h 271"/>
                <a:gd name="T17" fmla="*/ 271 w 271"/>
                <a:gd name="T18" fmla="*/ 271 h 271"/>
              </a:gdLst>
              <a:ahLst/>
              <a:cxnLst>
                <a:cxn ang="T10">
                  <a:pos x="T0" y="T1"/>
                </a:cxn>
                <a:cxn ang="T11">
                  <a:pos x="T2" y="T3"/>
                </a:cxn>
                <a:cxn ang="T12">
                  <a:pos x="T4" y="T5"/>
                </a:cxn>
                <a:cxn ang="T13">
                  <a:pos x="T6" y="T7"/>
                </a:cxn>
                <a:cxn ang="T14">
                  <a:pos x="T8" y="T9"/>
                </a:cxn>
              </a:cxnLst>
              <a:rect l="T15" t="T16" r="T17" b="T18"/>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tx2"/>
            </a:solidFill>
            <a:ln>
              <a:noFill/>
            </a:ln>
          </p:spPr>
          <p:txBody>
            <a:bodyPr/>
            <a:lstStyle/>
            <a:p>
              <a:endParaRPr lang="zh-CN" altLang="en-US"/>
            </a:p>
          </p:txBody>
        </p:sp>
        <p:sp>
          <p:nvSpPr>
            <p:cNvPr id="17" name="Freeform 29"/>
            <p:cNvSpPr>
              <a:spLocks noChangeArrowheads="1"/>
            </p:cNvSpPr>
            <p:nvPr/>
          </p:nvSpPr>
          <p:spPr bwMode="auto">
            <a:xfrm>
              <a:off x="3276600" y="2651125"/>
              <a:ext cx="1319213" cy="73025"/>
            </a:xfrm>
            <a:custGeom>
              <a:avLst/>
              <a:gdLst>
                <a:gd name="T0" fmla="*/ 1317690 w 866"/>
                <a:gd name="T1" fmla="*/ 73025 h 66"/>
                <a:gd name="T2" fmla="*/ 0 w 866"/>
                <a:gd name="T3" fmla="*/ 5532 h 66"/>
                <a:gd name="T4" fmla="*/ 0 w 866"/>
                <a:gd name="T5" fmla="*/ 0 h 66"/>
                <a:gd name="T6" fmla="*/ 1319213 w 866"/>
                <a:gd name="T7" fmla="*/ 67493 h 66"/>
                <a:gd name="T8" fmla="*/ 1317690 w 866"/>
                <a:gd name="T9" fmla="*/ 73025 h 66"/>
                <a:gd name="T10" fmla="*/ 0 60000 65536"/>
                <a:gd name="T11" fmla="*/ 0 60000 65536"/>
                <a:gd name="T12" fmla="*/ 0 60000 65536"/>
                <a:gd name="T13" fmla="*/ 0 60000 65536"/>
                <a:gd name="T14" fmla="*/ 0 60000 65536"/>
                <a:gd name="T15" fmla="*/ 0 w 866"/>
                <a:gd name="T16" fmla="*/ 0 h 66"/>
                <a:gd name="T17" fmla="*/ 866 w 866"/>
                <a:gd name="T18" fmla="*/ 66 h 66"/>
              </a:gdLst>
              <a:ahLst/>
              <a:cxnLst>
                <a:cxn ang="T10">
                  <a:pos x="T0" y="T1"/>
                </a:cxn>
                <a:cxn ang="T11">
                  <a:pos x="T2" y="T3"/>
                </a:cxn>
                <a:cxn ang="T12">
                  <a:pos x="T4" y="T5"/>
                </a:cxn>
                <a:cxn ang="T13">
                  <a:pos x="T6" y="T7"/>
                </a:cxn>
                <a:cxn ang="T14">
                  <a:pos x="T8" y="T9"/>
                </a:cxn>
              </a:cxnLst>
              <a:rect l="T15" t="T16" r="T17" b="T18"/>
              <a:pathLst>
                <a:path w="866" h="66">
                  <a:moveTo>
                    <a:pt x="865" y="66"/>
                  </a:moveTo>
                  <a:lnTo>
                    <a:pt x="0" y="5"/>
                  </a:lnTo>
                  <a:lnTo>
                    <a:pt x="0" y="0"/>
                  </a:lnTo>
                  <a:lnTo>
                    <a:pt x="866" y="61"/>
                  </a:lnTo>
                  <a:lnTo>
                    <a:pt x="865" y="66"/>
                  </a:lnTo>
                  <a:close/>
                </a:path>
              </a:pathLst>
            </a:custGeom>
            <a:solidFill>
              <a:schemeClr val="tx2"/>
            </a:solidFill>
            <a:ln>
              <a:noFill/>
            </a:ln>
          </p:spPr>
          <p:txBody>
            <a:bodyPr/>
            <a:lstStyle/>
            <a:p>
              <a:endParaRPr lang="zh-CN" altLang="en-US"/>
            </a:p>
          </p:txBody>
        </p:sp>
        <p:sp>
          <p:nvSpPr>
            <p:cNvPr id="18" name="Freeform 30"/>
            <p:cNvSpPr>
              <a:spLocks noChangeArrowheads="1"/>
            </p:cNvSpPr>
            <p:nvPr/>
          </p:nvSpPr>
          <p:spPr bwMode="auto">
            <a:xfrm>
              <a:off x="3251200" y="2638425"/>
              <a:ext cx="25400" cy="25400"/>
            </a:xfrm>
            <a:custGeom>
              <a:avLst/>
              <a:gdLst>
                <a:gd name="T0" fmla="*/ 7257 w 14"/>
                <a:gd name="T1" fmla="*/ 3387 h 15"/>
                <a:gd name="T2" fmla="*/ 21771 w 14"/>
                <a:gd name="T3" fmla="*/ 6773 h 15"/>
                <a:gd name="T4" fmla="*/ 18143 w 14"/>
                <a:gd name="T5" fmla="*/ 22013 h 15"/>
                <a:gd name="T6" fmla="*/ 1814 w 14"/>
                <a:gd name="T7" fmla="*/ 18627 h 15"/>
                <a:gd name="T8" fmla="*/ 7257 w 14"/>
                <a:gd name="T9" fmla="*/ 3387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4" y="2"/>
                  </a:moveTo>
                  <a:cubicBezTo>
                    <a:pt x="7" y="0"/>
                    <a:pt x="11" y="1"/>
                    <a:pt x="12" y="4"/>
                  </a:cubicBezTo>
                  <a:cubicBezTo>
                    <a:pt x="14" y="7"/>
                    <a:pt x="13" y="11"/>
                    <a:pt x="10" y="13"/>
                  </a:cubicBezTo>
                  <a:cubicBezTo>
                    <a:pt x="7" y="15"/>
                    <a:pt x="3" y="14"/>
                    <a:pt x="1" y="11"/>
                  </a:cubicBezTo>
                  <a:cubicBezTo>
                    <a:pt x="0" y="8"/>
                    <a:pt x="1" y="4"/>
                    <a:pt x="4" y="2"/>
                  </a:cubicBezTo>
                  <a:close/>
                </a:path>
              </a:pathLst>
            </a:custGeom>
            <a:solidFill>
              <a:schemeClr val="tx2"/>
            </a:solidFill>
            <a:ln>
              <a:noFill/>
            </a:ln>
          </p:spPr>
          <p:txBody>
            <a:bodyPr/>
            <a:lstStyle/>
            <a:p>
              <a:endParaRPr lang="zh-CN" altLang="en-US"/>
            </a:p>
          </p:txBody>
        </p:sp>
        <p:sp>
          <p:nvSpPr>
            <p:cNvPr id="19" name="Freeform 43"/>
            <p:cNvSpPr>
              <a:spLocks noChangeArrowheads="1"/>
            </p:cNvSpPr>
            <p:nvPr/>
          </p:nvSpPr>
          <p:spPr bwMode="auto">
            <a:xfrm>
              <a:off x="2824163" y="2511425"/>
              <a:ext cx="285750" cy="255588"/>
            </a:xfrm>
            <a:custGeom>
              <a:avLst/>
              <a:gdLst>
                <a:gd name="T0" fmla="*/ 141988 w 161"/>
                <a:gd name="T1" fmla="*/ 55022 h 144"/>
                <a:gd name="T2" fmla="*/ 70994 w 161"/>
                <a:gd name="T3" fmla="*/ 1775 h 144"/>
                <a:gd name="T4" fmla="*/ 5325 w 161"/>
                <a:gd name="T5" fmla="*/ 88746 h 144"/>
                <a:gd name="T6" fmla="*/ 140213 w 161"/>
                <a:gd name="T7" fmla="*/ 255588 h 144"/>
                <a:gd name="T8" fmla="*/ 280425 w 161"/>
                <a:gd name="T9" fmla="*/ 90521 h 144"/>
                <a:gd name="T10" fmla="*/ 214756 w 161"/>
                <a:gd name="T11" fmla="*/ 3550 h 144"/>
                <a:gd name="T12" fmla="*/ 141988 w 161"/>
                <a:gd name="T13" fmla="*/ 55022 h 144"/>
                <a:gd name="T14" fmla="*/ 0 60000 65536"/>
                <a:gd name="T15" fmla="*/ 0 60000 65536"/>
                <a:gd name="T16" fmla="*/ 0 60000 65536"/>
                <a:gd name="T17" fmla="*/ 0 60000 65536"/>
                <a:gd name="T18" fmla="*/ 0 60000 65536"/>
                <a:gd name="T19" fmla="*/ 0 60000 65536"/>
                <a:gd name="T20" fmla="*/ 0 60000 65536"/>
                <a:gd name="T21" fmla="*/ 0 w 161"/>
                <a:gd name="T22" fmla="*/ 0 h 144"/>
                <a:gd name="T23" fmla="*/ 161 w 161"/>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accent2"/>
            </a:solidFill>
            <a:ln>
              <a:noFill/>
            </a:ln>
          </p:spPr>
          <p:txBody>
            <a:bodyPr/>
            <a:lstStyle/>
            <a:p>
              <a:endParaRPr lang="zh-CN" altLang="en-US"/>
            </a:p>
          </p:txBody>
        </p:sp>
      </p:grpSp>
      <p:grpSp>
        <p:nvGrpSpPr>
          <p:cNvPr id="20" name="组合 19"/>
          <p:cNvGrpSpPr/>
          <p:nvPr/>
        </p:nvGrpSpPr>
        <p:grpSpPr>
          <a:xfrm>
            <a:off x="3222625" y="1601788"/>
            <a:ext cx="1376363" cy="1122362"/>
            <a:chOff x="3222625" y="1601788"/>
            <a:chExt cx="1376363" cy="1122362"/>
          </a:xfrm>
        </p:grpSpPr>
        <p:sp>
          <p:nvSpPr>
            <p:cNvPr id="21" name="Freeform 9"/>
            <p:cNvSpPr>
              <a:spLocks noEditPoints="1" noChangeArrowheads="1"/>
            </p:cNvSpPr>
            <p:nvPr/>
          </p:nvSpPr>
          <p:spPr bwMode="auto">
            <a:xfrm>
              <a:off x="3222625" y="1601788"/>
              <a:ext cx="476250" cy="474662"/>
            </a:xfrm>
            <a:custGeom>
              <a:avLst/>
              <a:gdLst>
                <a:gd name="T0" fmla="*/ 470919 w 268"/>
                <a:gd name="T1" fmla="*/ 279108 h 267"/>
                <a:gd name="T2" fmla="*/ 236348 w 268"/>
                <a:gd name="T3" fmla="*/ 474662 h 267"/>
                <a:gd name="T4" fmla="*/ 1777 w 268"/>
                <a:gd name="T5" fmla="*/ 236442 h 267"/>
                <a:gd name="T6" fmla="*/ 5331 w 268"/>
                <a:gd name="T7" fmla="*/ 195554 h 267"/>
                <a:gd name="T8" fmla="*/ 239902 w 268"/>
                <a:gd name="T9" fmla="*/ 1778 h 267"/>
                <a:gd name="T10" fmla="*/ 474473 w 268"/>
                <a:gd name="T11" fmla="*/ 239998 h 267"/>
                <a:gd name="T12" fmla="*/ 470919 w 268"/>
                <a:gd name="T13" fmla="*/ 279108 h 267"/>
                <a:gd name="T14" fmla="*/ 10662 w 268"/>
                <a:gd name="T15" fmla="*/ 197331 h 267"/>
                <a:gd name="T16" fmla="*/ 7108 w 268"/>
                <a:gd name="T17" fmla="*/ 236442 h 267"/>
                <a:gd name="T18" fmla="*/ 236348 w 268"/>
                <a:gd name="T19" fmla="*/ 469329 h 267"/>
                <a:gd name="T20" fmla="*/ 465588 w 268"/>
                <a:gd name="T21" fmla="*/ 277331 h 267"/>
                <a:gd name="T22" fmla="*/ 469142 w 268"/>
                <a:gd name="T23" fmla="*/ 239998 h 267"/>
                <a:gd name="T24" fmla="*/ 239902 w 268"/>
                <a:gd name="T25" fmla="*/ 7111 h 267"/>
                <a:gd name="T26" fmla="*/ 10662 w 268"/>
                <a:gd name="T27" fmla="*/ 197331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8"/>
                <a:gd name="T43" fmla="*/ 0 h 267"/>
                <a:gd name="T44" fmla="*/ 268 w 268"/>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8" h="267">
                  <a:moveTo>
                    <a:pt x="265" y="157"/>
                  </a:moveTo>
                  <a:cubicBezTo>
                    <a:pt x="254" y="221"/>
                    <a:pt x="198" y="267"/>
                    <a:pt x="133" y="267"/>
                  </a:cubicBezTo>
                  <a:cubicBezTo>
                    <a:pt x="60" y="266"/>
                    <a:pt x="0" y="206"/>
                    <a:pt x="1" y="133"/>
                  </a:cubicBezTo>
                  <a:cubicBezTo>
                    <a:pt x="1" y="125"/>
                    <a:pt x="2" y="118"/>
                    <a:pt x="3" y="110"/>
                  </a:cubicBezTo>
                  <a:cubicBezTo>
                    <a:pt x="14" y="46"/>
                    <a:pt x="70" y="0"/>
                    <a:pt x="135" y="1"/>
                  </a:cubicBezTo>
                  <a:cubicBezTo>
                    <a:pt x="208" y="1"/>
                    <a:pt x="268" y="61"/>
                    <a:pt x="267" y="135"/>
                  </a:cubicBezTo>
                  <a:cubicBezTo>
                    <a:pt x="267" y="142"/>
                    <a:pt x="266" y="150"/>
                    <a:pt x="265" y="157"/>
                  </a:cubicBezTo>
                  <a:close/>
                  <a:moveTo>
                    <a:pt x="6" y="111"/>
                  </a:moveTo>
                  <a:cubicBezTo>
                    <a:pt x="4" y="118"/>
                    <a:pt x="4" y="125"/>
                    <a:pt x="4" y="133"/>
                  </a:cubicBezTo>
                  <a:cubicBezTo>
                    <a:pt x="3" y="205"/>
                    <a:pt x="61" y="263"/>
                    <a:pt x="133" y="264"/>
                  </a:cubicBezTo>
                  <a:cubicBezTo>
                    <a:pt x="197" y="264"/>
                    <a:pt x="251" y="219"/>
                    <a:pt x="262" y="156"/>
                  </a:cubicBezTo>
                  <a:cubicBezTo>
                    <a:pt x="263" y="149"/>
                    <a:pt x="264" y="142"/>
                    <a:pt x="264" y="135"/>
                  </a:cubicBezTo>
                  <a:cubicBezTo>
                    <a:pt x="265" y="63"/>
                    <a:pt x="207" y="4"/>
                    <a:pt x="135" y="4"/>
                  </a:cubicBezTo>
                  <a:cubicBezTo>
                    <a:pt x="71" y="3"/>
                    <a:pt x="17" y="48"/>
                    <a:pt x="6" y="111"/>
                  </a:cubicBezTo>
                  <a:close/>
                </a:path>
              </a:pathLst>
            </a:custGeom>
            <a:solidFill>
              <a:schemeClr val="tx1"/>
            </a:solidFill>
            <a:ln>
              <a:noFill/>
            </a:ln>
          </p:spPr>
          <p:txBody>
            <a:bodyPr/>
            <a:lstStyle/>
            <a:p>
              <a:endParaRPr lang="zh-CN" altLang="en-US"/>
            </a:p>
          </p:txBody>
        </p:sp>
        <p:sp>
          <p:nvSpPr>
            <p:cNvPr id="22" name="Freeform 10"/>
            <p:cNvSpPr>
              <a:spLocks noChangeArrowheads="1"/>
            </p:cNvSpPr>
            <p:nvPr/>
          </p:nvSpPr>
          <p:spPr bwMode="auto">
            <a:xfrm>
              <a:off x="3244850" y="1622425"/>
              <a:ext cx="430213" cy="431800"/>
            </a:xfrm>
            <a:custGeom>
              <a:avLst/>
              <a:gdLst>
                <a:gd name="T0" fmla="*/ 216884 w 242"/>
                <a:gd name="T1" fmla="*/ 1777 h 243"/>
                <a:gd name="T2" fmla="*/ 430213 w 242"/>
                <a:gd name="T3" fmla="*/ 216788 h 243"/>
                <a:gd name="T4" fmla="*/ 213329 w 242"/>
                <a:gd name="T5" fmla="*/ 430023 h 243"/>
                <a:gd name="T6" fmla="*/ 0 w 242"/>
                <a:gd name="T7" fmla="*/ 215012 h 243"/>
                <a:gd name="T8" fmla="*/ 216884 w 242"/>
                <a:gd name="T9" fmla="*/ 1777 h 243"/>
                <a:gd name="T10" fmla="*/ 0 60000 65536"/>
                <a:gd name="T11" fmla="*/ 0 60000 65536"/>
                <a:gd name="T12" fmla="*/ 0 60000 65536"/>
                <a:gd name="T13" fmla="*/ 0 60000 65536"/>
                <a:gd name="T14" fmla="*/ 0 60000 65536"/>
                <a:gd name="T15" fmla="*/ 0 w 242"/>
                <a:gd name="T16" fmla="*/ 0 h 243"/>
                <a:gd name="T17" fmla="*/ 242 w 242"/>
                <a:gd name="T18" fmla="*/ 243 h 243"/>
              </a:gdLst>
              <a:ahLst/>
              <a:cxnLst>
                <a:cxn ang="T10">
                  <a:pos x="T0" y="T1"/>
                </a:cxn>
                <a:cxn ang="T11">
                  <a:pos x="T2" y="T3"/>
                </a:cxn>
                <a:cxn ang="T12">
                  <a:pos x="T4" y="T5"/>
                </a:cxn>
                <a:cxn ang="T13">
                  <a:pos x="T6" y="T7"/>
                </a:cxn>
                <a:cxn ang="T14">
                  <a:pos x="T8" y="T9"/>
                </a:cxn>
              </a:cxnLst>
              <a:rect l="T15" t="T16" r="T17" b="T18"/>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tx1"/>
            </a:solidFill>
            <a:ln>
              <a:noFill/>
            </a:ln>
          </p:spPr>
          <p:txBody>
            <a:bodyPr/>
            <a:lstStyle/>
            <a:p>
              <a:endParaRPr lang="zh-CN" altLang="en-US"/>
            </a:p>
          </p:txBody>
        </p:sp>
        <p:sp>
          <p:nvSpPr>
            <p:cNvPr id="23" name="Freeform 27"/>
            <p:cNvSpPr>
              <a:spLocks noChangeArrowheads="1"/>
            </p:cNvSpPr>
            <p:nvPr/>
          </p:nvSpPr>
          <p:spPr bwMode="auto">
            <a:xfrm>
              <a:off x="3667125" y="2041525"/>
              <a:ext cx="931863" cy="682625"/>
            </a:xfrm>
            <a:custGeom>
              <a:avLst/>
              <a:gdLst>
                <a:gd name="T0" fmla="*/ 927411 w 628"/>
                <a:gd name="T1" fmla="*/ 682625 h 608"/>
                <a:gd name="T2" fmla="*/ 0 w 628"/>
                <a:gd name="T3" fmla="*/ 3368 h 608"/>
                <a:gd name="T4" fmla="*/ 4452 w 628"/>
                <a:gd name="T5" fmla="*/ 0 h 608"/>
                <a:gd name="T6" fmla="*/ 931863 w 628"/>
                <a:gd name="T7" fmla="*/ 678134 h 608"/>
                <a:gd name="T8" fmla="*/ 927411 w 628"/>
                <a:gd name="T9" fmla="*/ 682625 h 608"/>
                <a:gd name="T10" fmla="*/ 0 60000 65536"/>
                <a:gd name="T11" fmla="*/ 0 60000 65536"/>
                <a:gd name="T12" fmla="*/ 0 60000 65536"/>
                <a:gd name="T13" fmla="*/ 0 60000 65536"/>
                <a:gd name="T14" fmla="*/ 0 60000 65536"/>
                <a:gd name="T15" fmla="*/ 0 w 628"/>
                <a:gd name="T16" fmla="*/ 0 h 608"/>
                <a:gd name="T17" fmla="*/ 628 w 628"/>
                <a:gd name="T18" fmla="*/ 608 h 608"/>
              </a:gdLst>
              <a:ahLst/>
              <a:cxnLst>
                <a:cxn ang="T10">
                  <a:pos x="T0" y="T1"/>
                </a:cxn>
                <a:cxn ang="T11">
                  <a:pos x="T2" y="T3"/>
                </a:cxn>
                <a:cxn ang="T12">
                  <a:pos x="T4" y="T5"/>
                </a:cxn>
                <a:cxn ang="T13">
                  <a:pos x="T6" y="T7"/>
                </a:cxn>
                <a:cxn ang="T14">
                  <a:pos x="T8" y="T9"/>
                </a:cxn>
              </a:cxnLst>
              <a:rect l="T15" t="T16" r="T17" b="T18"/>
              <a:pathLst>
                <a:path w="628" h="608">
                  <a:moveTo>
                    <a:pt x="625" y="608"/>
                  </a:moveTo>
                  <a:lnTo>
                    <a:pt x="0" y="3"/>
                  </a:lnTo>
                  <a:lnTo>
                    <a:pt x="3" y="0"/>
                  </a:lnTo>
                  <a:lnTo>
                    <a:pt x="628" y="604"/>
                  </a:lnTo>
                  <a:lnTo>
                    <a:pt x="625" y="608"/>
                  </a:lnTo>
                  <a:close/>
                </a:path>
              </a:pathLst>
            </a:custGeom>
            <a:solidFill>
              <a:schemeClr val="tx1"/>
            </a:solidFill>
            <a:ln>
              <a:noFill/>
            </a:ln>
          </p:spPr>
          <p:txBody>
            <a:bodyPr/>
            <a:lstStyle/>
            <a:p>
              <a:endParaRPr lang="zh-CN" altLang="en-US"/>
            </a:p>
          </p:txBody>
        </p:sp>
        <p:sp>
          <p:nvSpPr>
            <p:cNvPr id="24" name="Freeform 28"/>
            <p:cNvSpPr>
              <a:spLocks noChangeArrowheads="1"/>
            </p:cNvSpPr>
            <p:nvPr/>
          </p:nvSpPr>
          <p:spPr bwMode="auto">
            <a:xfrm>
              <a:off x="3654425" y="2025650"/>
              <a:ext cx="25400" cy="25400"/>
            </a:xfrm>
            <a:custGeom>
              <a:avLst/>
              <a:gdLst>
                <a:gd name="T0" fmla="*/ 14514 w 14"/>
                <a:gd name="T1" fmla="*/ 1814 h 14"/>
                <a:gd name="T2" fmla="*/ 23586 w 14"/>
                <a:gd name="T3" fmla="*/ 14514 h 14"/>
                <a:gd name="T4" fmla="*/ 10886 w 14"/>
                <a:gd name="T5" fmla="*/ 23586 h 14"/>
                <a:gd name="T6" fmla="*/ 1814 w 14"/>
                <a:gd name="T7" fmla="*/ 10886 h 14"/>
                <a:gd name="T8" fmla="*/ 14514 w 14"/>
                <a:gd name="T9" fmla="*/ 1814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8" y="1"/>
                  </a:moveTo>
                  <a:cubicBezTo>
                    <a:pt x="12" y="2"/>
                    <a:pt x="14" y="5"/>
                    <a:pt x="13" y="8"/>
                  </a:cubicBezTo>
                  <a:cubicBezTo>
                    <a:pt x="13" y="12"/>
                    <a:pt x="10" y="14"/>
                    <a:pt x="6" y="13"/>
                  </a:cubicBezTo>
                  <a:cubicBezTo>
                    <a:pt x="3" y="13"/>
                    <a:pt x="0" y="10"/>
                    <a:pt x="1" y="6"/>
                  </a:cubicBezTo>
                  <a:cubicBezTo>
                    <a:pt x="2" y="3"/>
                    <a:pt x="5" y="0"/>
                    <a:pt x="8" y="1"/>
                  </a:cubicBezTo>
                  <a:close/>
                </a:path>
              </a:pathLst>
            </a:custGeom>
            <a:solidFill>
              <a:schemeClr val="tx1"/>
            </a:solidFill>
            <a:ln>
              <a:noFill/>
            </a:ln>
          </p:spPr>
          <p:txBody>
            <a:bodyPr/>
            <a:lstStyle/>
            <a:p>
              <a:endParaRPr lang="zh-CN" altLang="en-US"/>
            </a:p>
          </p:txBody>
        </p:sp>
        <p:sp>
          <p:nvSpPr>
            <p:cNvPr id="25" name="Freeform 46"/>
            <p:cNvSpPr>
              <a:spLocks noEditPoints="1" noChangeArrowheads="1"/>
            </p:cNvSpPr>
            <p:nvPr/>
          </p:nvSpPr>
          <p:spPr bwMode="auto">
            <a:xfrm>
              <a:off x="3376613" y="1692275"/>
              <a:ext cx="166687" cy="292100"/>
            </a:xfrm>
            <a:custGeom>
              <a:avLst/>
              <a:gdLst>
                <a:gd name="T0" fmla="*/ 147181 w 94"/>
                <a:gd name="T1" fmla="*/ 0 h 165"/>
                <a:gd name="T2" fmla="*/ 17733 w 94"/>
                <a:gd name="T3" fmla="*/ 0 h 165"/>
                <a:gd name="T4" fmla="*/ 0 w 94"/>
                <a:gd name="T5" fmla="*/ 19473 h 165"/>
                <a:gd name="T6" fmla="*/ 0 w 94"/>
                <a:gd name="T7" fmla="*/ 272627 h 165"/>
                <a:gd name="T8" fmla="*/ 17733 w 94"/>
                <a:gd name="T9" fmla="*/ 292100 h 165"/>
                <a:gd name="T10" fmla="*/ 147181 w 94"/>
                <a:gd name="T11" fmla="*/ 292100 h 165"/>
                <a:gd name="T12" fmla="*/ 166687 w 94"/>
                <a:gd name="T13" fmla="*/ 272627 h 165"/>
                <a:gd name="T14" fmla="*/ 166687 w 94"/>
                <a:gd name="T15" fmla="*/ 19473 h 165"/>
                <a:gd name="T16" fmla="*/ 147181 w 94"/>
                <a:gd name="T17" fmla="*/ 0 h 165"/>
                <a:gd name="T18" fmla="*/ 56745 w 94"/>
                <a:gd name="T19" fmla="*/ 21244 h 165"/>
                <a:gd name="T20" fmla="*/ 109942 w 94"/>
                <a:gd name="T21" fmla="*/ 21244 h 165"/>
                <a:gd name="T22" fmla="*/ 109942 w 94"/>
                <a:gd name="T23" fmla="*/ 28325 h 165"/>
                <a:gd name="T24" fmla="*/ 56745 w 94"/>
                <a:gd name="T25" fmla="*/ 28325 h 165"/>
                <a:gd name="T26" fmla="*/ 56745 w 94"/>
                <a:gd name="T27" fmla="*/ 21244 h 165"/>
                <a:gd name="T28" fmla="*/ 83344 w 94"/>
                <a:gd name="T29" fmla="*/ 279708 h 165"/>
                <a:gd name="T30" fmla="*/ 72704 w 94"/>
                <a:gd name="T31" fmla="*/ 269086 h 165"/>
                <a:gd name="T32" fmla="*/ 83344 w 94"/>
                <a:gd name="T33" fmla="*/ 260235 h 165"/>
                <a:gd name="T34" fmla="*/ 93983 w 94"/>
                <a:gd name="T35" fmla="*/ 269086 h 165"/>
                <a:gd name="T36" fmla="*/ 83344 w 94"/>
                <a:gd name="T37" fmla="*/ 279708 h 165"/>
                <a:gd name="T38" fmla="*/ 154274 w 94"/>
                <a:gd name="T39" fmla="*/ 244302 h 165"/>
                <a:gd name="T40" fmla="*/ 12413 w 94"/>
                <a:gd name="T41" fmla="*/ 244302 h 165"/>
                <a:gd name="T42" fmla="*/ 12413 w 94"/>
                <a:gd name="T43" fmla="*/ 46028 h 165"/>
                <a:gd name="T44" fmla="*/ 154274 w 94"/>
                <a:gd name="T45" fmla="*/ 46028 h 165"/>
                <a:gd name="T46" fmla="*/ 154274 w 94"/>
                <a:gd name="T47" fmla="*/ 244302 h 1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165"/>
                <a:gd name="T74" fmla="*/ 94 w 94"/>
                <a:gd name="T75" fmla="*/ 165 h 1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accent2"/>
            </a:solidFill>
            <a:ln>
              <a:noFill/>
            </a:ln>
          </p:spPr>
          <p:txBody>
            <a:bodyPr/>
            <a:lstStyle/>
            <a:p>
              <a:endParaRPr lang="zh-CN" altLang="en-US"/>
            </a:p>
          </p:txBody>
        </p:sp>
      </p:grpSp>
      <p:grpSp>
        <p:nvGrpSpPr>
          <p:cNvPr id="29" name="组合 28"/>
          <p:cNvGrpSpPr/>
          <p:nvPr/>
        </p:nvGrpSpPr>
        <p:grpSpPr>
          <a:xfrm>
            <a:off x="4017965" y="2720976"/>
            <a:ext cx="581025" cy="1492250"/>
            <a:chOff x="4017963" y="2720975"/>
            <a:chExt cx="581025" cy="1492250"/>
          </a:xfrm>
        </p:grpSpPr>
        <p:sp>
          <p:nvSpPr>
            <p:cNvPr id="30" name="Freeform 15"/>
            <p:cNvSpPr>
              <a:spLocks noEditPoints="1" noChangeArrowheads="1"/>
            </p:cNvSpPr>
            <p:nvPr/>
          </p:nvSpPr>
          <p:spPr bwMode="auto">
            <a:xfrm>
              <a:off x="4017963" y="3690938"/>
              <a:ext cx="539750" cy="522287"/>
            </a:xfrm>
            <a:custGeom>
              <a:avLst/>
              <a:gdLst>
                <a:gd name="T0" fmla="*/ 189978 w 304"/>
                <a:gd name="T1" fmla="*/ 38950 h 295"/>
                <a:gd name="T2" fmla="*/ 475832 w 304"/>
                <a:gd name="T3" fmla="*/ 143408 h 295"/>
                <a:gd name="T4" fmla="*/ 387058 w 304"/>
                <a:gd name="T5" fmla="*/ 465632 h 295"/>
                <a:gd name="T6" fmla="*/ 351548 w 304"/>
                <a:gd name="T7" fmla="*/ 481566 h 295"/>
                <a:gd name="T8" fmla="*/ 65693 w 304"/>
                <a:gd name="T9" fmla="*/ 377109 h 295"/>
                <a:gd name="T10" fmla="*/ 152692 w 304"/>
                <a:gd name="T11" fmla="*/ 56655 h 295"/>
                <a:gd name="T12" fmla="*/ 189978 w 304"/>
                <a:gd name="T13" fmla="*/ 38950 h 295"/>
                <a:gd name="T14" fmla="*/ 349772 w 304"/>
                <a:gd name="T15" fmla="*/ 478025 h 295"/>
                <a:gd name="T16" fmla="*/ 385282 w 304"/>
                <a:gd name="T17" fmla="*/ 460321 h 295"/>
                <a:gd name="T18" fmla="*/ 470506 w 304"/>
                <a:gd name="T19" fmla="*/ 146949 h 295"/>
                <a:gd name="T20" fmla="*/ 191753 w 304"/>
                <a:gd name="T21" fmla="*/ 44262 h 295"/>
                <a:gd name="T22" fmla="*/ 156243 w 304"/>
                <a:gd name="T23" fmla="*/ 60196 h 295"/>
                <a:gd name="T24" fmla="*/ 69244 w 304"/>
                <a:gd name="T25" fmla="*/ 375338 h 295"/>
                <a:gd name="T26" fmla="*/ 349772 w 304"/>
                <a:gd name="T27" fmla="*/ 478025 h 2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4"/>
                <a:gd name="T43" fmla="*/ 0 h 295"/>
                <a:gd name="T44" fmla="*/ 304 w 304"/>
                <a:gd name="T45" fmla="*/ 295 h 2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4" h="295">
                  <a:moveTo>
                    <a:pt x="107" y="22"/>
                  </a:moveTo>
                  <a:cubicBezTo>
                    <a:pt x="168" y="0"/>
                    <a:pt x="236" y="25"/>
                    <a:pt x="268" y="81"/>
                  </a:cubicBezTo>
                  <a:cubicBezTo>
                    <a:pt x="304" y="145"/>
                    <a:pt x="282" y="227"/>
                    <a:pt x="218" y="263"/>
                  </a:cubicBezTo>
                  <a:cubicBezTo>
                    <a:pt x="212" y="267"/>
                    <a:pt x="205" y="270"/>
                    <a:pt x="198" y="272"/>
                  </a:cubicBezTo>
                  <a:cubicBezTo>
                    <a:pt x="137" y="295"/>
                    <a:pt x="69" y="270"/>
                    <a:pt x="37" y="213"/>
                  </a:cubicBezTo>
                  <a:cubicBezTo>
                    <a:pt x="0" y="149"/>
                    <a:pt x="23" y="68"/>
                    <a:pt x="86" y="32"/>
                  </a:cubicBezTo>
                  <a:cubicBezTo>
                    <a:pt x="93" y="28"/>
                    <a:pt x="100" y="25"/>
                    <a:pt x="107" y="22"/>
                  </a:cubicBezTo>
                  <a:close/>
                  <a:moveTo>
                    <a:pt x="197" y="270"/>
                  </a:moveTo>
                  <a:cubicBezTo>
                    <a:pt x="204" y="267"/>
                    <a:pt x="210" y="264"/>
                    <a:pt x="217" y="260"/>
                  </a:cubicBezTo>
                  <a:cubicBezTo>
                    <a:pt x="279" y="225"/>
                    <a:pt x="301" y="145"/>
                    <a:pt x="265" y="83"/>
                  </a:cubicBezTo>
                  <a:cubicBezTo>
                    <a:pt x="234" y="28"/>
                    <a:pt x="168" y="3"/>
                    <a:pt x="108" y="25"/>
                  </a:cubicBezTo>
                  <a:cubicBezTo>
                    <a:pt x="101" y="27"/>
                    <a:pt x="94" y="30"/>
                    <a:pt x="88" y="34"/>
                  </a:cubicBezTo>
                  <a:cubicBezTo>
                    <a:pt x="25" y="70"/>
                    <a:pt x="4" y="149"/>
                    <a:pt x="39" y="212"/>
                  </a:cubicBezTo>
                  <a:cubicBezTo>
                    <a:pt x="71" y="267"/>
                    <a:pt x="137" y="291"/>
                    <a:pt x="197" y="270"/>
                  </a:cubicBezTo>
                  <a:close/>
                </a:path>
              </a:pathLst>
            </a:custGeom>
            <a:solidFill>
              <a:schemeClr val="tx1"/>
            </a:solidFill>
            <a:ln>
              <a:noFill/>
            </a:ln>
          </p:spPr>
          <p:txBody>
            <a:bodyPr/>
            <a:lstStyle/>
            <a:p>
              <a:endParaRPr lang="zh-CN" altLang="en-US"/>
            </a:p>
          </p:txBody>
        </p:sp>
        <p:sp>
          <p:nvSpPr>
            <p:cNvPr id="31" name="Freeform 16"/>
            <p:cNvSpPr>
              <a:spLocks noChangeArrowheads="1"/>
            </p:cNvSpPr>
            <p:nvPr/>
          </p:nvSpPr>
          <p:spPr bwMode="auto">
            <a:xfrm>
              <a:off x="4043363" y="3706813"/>
              <a:ext cx="488950" cy="490537"/>
            </a:xfrm>
            <a:custGeom>
              <a:avLst/>
              <a:gdLst>
                <a:gd name="T0" fmla="*/ 58461 w 276"/>
                <a:gd name="T1" fmla="*/ 351907 h 276"/>
                <a:gd name="T2" fmla="*/ 139953 w 276"/>
                <a:gd name="T3" fmla="*/ 58651 h 276"/>
                <a:gd name="T4" fmla="*/ 430489 w 276"/>
                <a:gd name="T5" fmla="*/ 140407 h 276"/>
                <a:gd name="T6" fmla="*/ 350768 w 276"/>
                <a:gd name="T7" fmla="*/ 431886 h 276"/>
                <a:gd name="T8" fmla="*/ 58461 w 276"/>
                <a:gd name="T9" fmla="*/ 351907 h 276"/>
                <a:gd name="T10" fmla="*/ 0 60000 65536"/>
                <a:gd name="T11" fmla="*/ 0 60000 65536"/>
                <a:gd name="T12" fmla="*/ 0 60000 65536"/>
                <a:gd name="T13" fmla="*/ 0 60000 65536"/>
                <a:gd name="T14" fmla="*/ 0 60000 65536"/>
                <a:gd name="T15" fmla="*/ 0 w 276"/>
                <a:gd name="T16" fmla="*/ 0 h 276"/>
                <a:gd name="T17" fmla="*/ 276 w 276"/>
                <a:gd name="T18" fmla="*/ 276 h 276"/>
              </a:gdLst>
              <a:ahLst/>
              <a:cxnLst>
                <a:cxn ang="T10">
                  <a:pos x="T0" y="T1"/>
                </a:cxn>
                <a:cxn ang="T11">
                  <a:pos x="T2" y="T3"/>
                </a:cxn>
                <a:cxn ang="T12">
                  <a:pos x="T4" y="T5"/>
                </a:cxn>
                <a:cxn ang="T13">
                  <a:pos x="T6" y="T7"/>
                </a:cxn>
                <a:cxn ang="T14">
                  <a:pos x="T8" y="T9"/>
                </a:cxn>
              </a:cxnLst>
              <a:rect l="T15" t="T16" r="T17" b="T18"/>
              <a:pathLst>
                <a:path w="276" h="276">
                  <a:moveTo>
                    <a:pt x="33" y="198"/>
                  </a:moveTo>
                  <a:cubicBezTo>
                    <a:pt x="0" y="140"/>
                    <a:pt x="21" y="66"/>
                    <a:pt x="79" y="33"/>
                  </a:cubicBezTo>
                  <a:cubicBezTo>
                    <a:pt x="137" y="0"/>
                    <a:pt x="210" y="21"/>
                    <a:pt x="243" y="79"/>
                  </a:cubicBezTo>
                  <a:cubicBezTo>
                    <a:pt x="276" y="137"/>
                    <a:pt x="256" y="210"/>
                    <a:pt x="198" y="243"/>
                  </a:cubicBezTo>
                  <a:cubicBezTo>
                    <a:pt x="140" y="276"/>
                    <a:pt x="66" y="256"/>
                    <a:pt x="33" y="198"/>
                  </a:cubicBezTo>
                  <a:close/>
                </a:path>
              </a:pathLst>
            </a:custGeom>
            <a:solidFill>
              <a:schemeClr val="tx1"/>
            </a:solidFill>
            <a:ln>
              <a:noFill/>
            </a:ln>
          </p:spPr>
          <p:txBody>
            <a:bodyPr/>
            <a:lstStyle/>
            <a:p>
              <a:endParaRPr lang="zh-CN" altLang="en-US"/>
            </a:p>
          </p:txBody>
        </p:sp>
        <p:sp>
          <p:nvSpPr>
            <p:cNvPr id="32" name="Freeform 33"/>
            <p:cNvSpPr>
              <a:spLocks noChangeArrowheads="1"/>
            </p:cNvSpPr>
            <p:nvPr/>
          </p:nvSpPr>
          <p:spPr bwMode="auto">
            <a:xfrm>
              <a:off x="4351338" y="2720975"/>
              <a:ext cx="247650" cy="962025"/>
            </a:xfrm>
            <a:custGeom>
              <a:avLst/>
              <a:gdLst>
                <a:gd name="T0" fmla="*/ 4586 w 216"/>
                <a:gd name="T1" fmla="*/ 962025 h 842"/>
                <a:gd name="T2" fmla="*/ 0 w 216"/>
                <a:gd name="T3" fmla="*/ 962025 h 842"/>
                <a:gd name="T4" fmla="*/ 241917 w 216"/>
                <a:gd name="T5" fmla="*/ 0 h 842"/>
                <a:gd name="T6" fmla="*/ 247650 w 216"/>
                <a:gd name="T7" fmla="*/ 0 h 842"/>
                <a:gd name="T8" fmla="*/ 4586 w 216"/>
                <a:gd name="T9" fmla="*/ 962025 h 842"/>
                <a:gd name="T10" fmla="*/ 0 60000 65536"/>
                <a:gd name="T11" fmla="*/ 0 60000 65536"/>
                <a:gd name="T12" fmla="*/ 0 60000 65536"/>
                <a:gd name="T13" fmla="*/ 0 60000 65536"/>
                <a:gd name="T14" fmla="*/ 0 60000 65536"/>
                <a:gd name="T15" fmla="*/ 0 w 216"/>
                <a:gd name="T16" fmla="*/ 0 h 842"/>
                <a:gd name="T17" fmla="*/ 216 w 216"/>
                <a:gd name="T18" fmla="*/ 842 h 842"/>
              </a:gdLst>
              <a:ahLst/>
              <a:cxnLst>
                <a:cxn ang="T10">
                  <a:pos x="T0" y="T1"/>
                </a:cxn>
                <a:cxn ang="T11">
                  <a:pos x="T2" y="T3"/>
                </a:cxn>
                <a:cxn ang="T12">
                  <a:pos x="T4" y="T5"/>
                </a:cxn>
                <a:cxn ang="T13">
                  <a:pos x="T6" y="T7"/>
                </a:cxn>
                <a:cxn ang="T14">
                  <a:pos x="T8" y="T9"/>
                </a:cxn>
              </a:cxnLst>
              <a:rect l="T15" t="T16" r="T17" b="T18"/>
              <a:pathLst>
                <a:path w="216" h="842">
                  <a:moveTo>
                    <a:pt x="4" y="842"/>
                  </a:moveTo>
                  <a:lnTo>
                    <a:pt x="0" y="842"/>
                  </a:lnTo>
                  <a:lnTo>
                    <a:pt x="211" y="0"/>
                  </a:lnTo>
                  <a:lnTo>
                    <a:pt x="216" y="0"/>
                  </a:lnTo>
                  <a:lnTo>
                    <a:pt x="4" y="842"/>
                  </a:lnTo>
                  <a:close/>
                </a:path>
              </a:pathLst>
            </a:custGeom>
            <a:solidFill>
              <a:schemeClr val="tx1"/>
            </a:solidFill>
            <a:ln>
              <a:noFill/>
            </a:ln>
          </p:spPr>
          <p:txBody>
            <a:bodyPr/>
            <a:lstStyle/>
            <a:p>
              <a:endParaRPr lang="zh-CN" altLang="en-US"/>
            </a:p>
          </p:txBody>
        </p:sp>
        <p:sp>
          <p:nvSpPr>
            <p:cNvPr id="33" name="Freeform 34"/>
            <p:cNvSpPr>
              <a:spLocks noChangeArrowheads="1"/>
            </p:cNvSpPr>
            <p:nvPr/>
          </p:nvSpPr>
          <p:spPr bwMode="auto">
            <a:xfrm>
              <a:off x="4344988" y="3660775"/>
              <a:ext cx="23812" cy="23813"/>
            </a:xfrm>
            <a:custGeom>
              <a:avLst/>
              <a:gdLst>
                <a:gd name="T0" fmla="*/ 1701 w 14"/>
                <a:gd name="T1" fmla="*/ 17009 h 14"/>
                <a:gd name="T2" fmla="*/ 8504 w 14"/>
                <a:gd name="T3" fmla="*/ 1701 h 14"/>
                <a:gd name="T4" fmla="*/ 22111 w 14"/>
                <a:gd name="T5" fmla="*/ 8505 h 14"/>
                <a:gd name="T6" fmla="*/ 15308 w 14"/>
                <a:gd name="T7" fmla="*/ 22112 h 14"/>
                <a:gd name="T8" fmla="*/ 1701 w 14"/>
                <a:gd name="T9" fmla="*/ 17009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 y="10"/>
                  </a:moveTo>
                  <a:cubicBezTo>
                    <a:pt x="0" y="6"/>
                    <a:pt x="2" y="3"/>
                    <a:pt x="5" y="1"/>
                  </a:cubicBezTo>
                  <a:cubicBezTo>
                    <a:pt x="8" y="0"/>
                    <a:pt x="12" y="2"/>
                    <a:pt x="13" y="5"/>
                  </a:cubicBezTo>
                  <a:cubicBezTo>
                    <a:pt x="14" y="9"/>
                    <a:pt x="12" y="12"/>
                    <a:pt x="9" y="13"/>
                  </a:cubicBezTo>
                  <a:cubicBezTo>
                    <a:pt x="6" y="14"/>
                    <a:pt x="2" y="13"/>
                    <a:pt x="1" y="10"/>
                  </a:cubicBezTo>
                  <a:close/>
                </a:path>
              </a:pathLst>
            </a:custGeom>
            <a:solidFill>
              <a:schemeClr val="tx1"/>
            </a:solidFill>
            <a:ln>
              <a:noFill/>
            </a:ln>
          </p:spPr>
          <p:txBody>
            <a:bodyPr/>
            <a:lstStyle/>
            <a:p>
              <a:endParaRPr lang="zh-CN" altLang="en-US"/>
            </a:p>
          </p:txBody>
        </p:sp>
        <p:sp>
          <p:nvSpPr>
            <p:cNvPr id="34" name="Freeform 47"/>
            <p:cNvSpPr>
              <a:spLocks noChangeArrowheads="1"/>
            </p:cNvSpPr>
            <p:nvPr/>
          </p:nvSpPr>
          <p:spPr bwMode="auto">
            <a:xfrm>
              <a:off x="4198938" y="3870325"/>
              <a:ext cx="195262" cy="44450"/>
            </a:xfrm>
            <a:custGeom>
              <a:avLst/>
              <a:gdLst>
                <a:gd name="T0" fmla="*/ 173961 w 110"/>
                <a:gd name="T1" fmla="*/ 0 h 25"/>
                <a:gd name="T2" fmla="*/ 19526 w 110"/>
                <a:gd name="T3" fmla="*/ 0 h 25"/>
                <a:gd name="T4" fmla="*/ 0 w 110"/>
                <a:gd name="T5" fmla="*/ 21336 h 25"/>
                <a:gd name="T6" fmla="*/ 0 w 110"/>
                <a:gd name="T7" fmla="*/ 44450 h 25"/>
                <a:gd name="T8" fmla="*/ 195262 w 110"/>
                <a:gd name="T9" fmla="*/ 44450 h 25"/>
                <a:gd name="T10" fmla="*/ 195262 w 110"/>
                <a:gd name="T11" fmla="*/ 21336 h 25"/>
                <a:gd name="T12" fmla="*/ 173961 w 110"/>
                <a:gd name="T13" fmla="*/ 0 h 25"/>
                <a:gd name="T14" fmla="*/ 0 60000 65536"/>
                <a:gd name="T15" fmla="*/ 0 60000 65536"/>
                <a:gd name="T16" fmla="*/ 0 60000 65536"/>
                <a:gd name="T17" fmla="*/ 0 60000 65536"/>
                <a:gd name="T18" fmla="*/ 0 60000 65536"/>
                <a:gd name="T19" fmla="*/ 0 60000 65536"/>
                <a:gd name="T20" fmla="*/ 0 60000 65536"/>
                <a:gd name="T21" fmla="*/ 0 w 110"/>
                <a:gd name="T22" fmla="*/ 0 h 25"/>
                <a:gd name="T23" fmla="*/ 110 w 11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25">
                  <a:moveTo>
                    <a:pt x="98" y="0"/>
                  </a:moveTo>
                  <a:cubicBezTo>
                    <a:pt x="11" y="0"/>
                    <a:pt x="11" y="0"/>
                    <a:pt x="11" y="0"/>
                  </a:cubicBezTo>
                  <a:cubicBezTo>
                    <a:pt x="5" y="0"/>
                    <a:pt x="0" y="5"/>
                    <a:pt x="0" y="12"/>
                  </a:cubicBezTo>
                  <a:cubicBezTo>
                    <a:pt x="0" y="25"/>
                    <a:pt x="0" y="25"/>
                    <a:pt x="0" y="25"/>
                  </a:cubicBezTo>
                  <a:cubicBezTo>
                    <a:pt x="110" y="25"/>
                    <a:pt x="110" y="25"/>
                    <a:pt x="110" y="25"/>
                  </a:cubicBezTo>
                  <a:cubicBezTo>
                    <a:pt x="110" y="12"/>
                    <a:pt x="110" y="12"/>
                    <a:pt x="110" y="12"/>
                  </a:cubicBezTo>
                  <a:cubicBezTo>
                    <a:pt x="110" y="5"/>
                    <a:pt x="105" y="0"/>
                    <a:pt x="98" y="0"/>
                  </a:cubicBezTo>
                  <a:close/>
                </a:path>
              </a:pathLst>
            </a:custGeom>
            <a:solidFill>
              <a:schemeClr val="accent2"/>
            </a:solidFill>
            <a:ln>
              <a:noFill/>
            </a:ln>
          </p:spPr>
          <p:txBody>
            <a:bodyPr/>
            <a:lstStyle/>
            <a:p>
              <a:endParaRPr lang="zh-CN" altLang="en-US"/>
            </a:p>
          </p:txBody>
        </p:sp>
        <p:sp>
          <p:nvSpPr>
            <p:cNvPr id="35" name="Rectangle 48"/>
            <p:cNvSpPr>
              <a:spLocks noChangeArrowheads="1"/>
            </p:cNvSpPr>
            <p:nvPr/>
          </p:nvSpPr>
          <p:spPr bwMode="auto">
            <a:xfrm>
              <a:off x="4197350" y="3921125"/>
              <a:ext cx="77788" cy="15875"/>
            </a:xfrm>
            <a:prstGeom prst="rect">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6" name="Oval 49"/>
            <p:cNvSpPr>
              <a:spLocks noChangeArrowheads="1"/>
            </p:cNvSpPr>
            <p:nvPr/>
          </p:nvSpPr>
          <p:spPr bwMode="auto">
            <a:xfrm>
              <a:off x="4281488" y="3822700"/>
              <a:ext cx="41275" cy="41275"/>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7" name="Oval 50"/>
            <p:cNvSpPr>
              <a:spLocks noChangeArrowheads="1"/>
            </p:cNvSpPr>
            <p:nvPr/>
          </p:nvSpPr>
          <p:spPr bwMode="auto">
            <a:xfrm>
              <a:off x="4344988" y="3822700"/>
              <a:ext cx="39687" cy="41275"/>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8" name="Oval 51"/>
            <p:cNvSpPr>
              <a:spLocks noChangeArrowheads="1"/>
            </p:cNvSpPr>
            <p:nvPr/>
          </p:nvSpPr>
          <p:spPr bwMode="auto">
            <a:xfrm>
              <a:off x="4325938" y="3832225"/>
              <a:ext cx="19050" cy="19050"/>
            </a:xfrm>
            <a:prstGeom prst="ellipse">
              <a:avLst/>
            </a:prstGeom>
            <a:solidFill>
              <a:schemeClr val="accent2"/>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39" name="Freeform 52"/>
            <p:cNvSpPr>
              <a:spLocks noChangeArrowheads="1"/>
            </p:cNvSpPr>
            <p:nvPr/>
          </p:nvSpPr>
          <p:spPr bwMode="auto">
            <a:xfrm>
              <a:off x="4168775" y="3952875"/>
              <a:ext cx="134938" cy="165100"/>
            </a:xfrm>
            <a:custGeom>
              <a:avLst/>
              <a:gdLst>
                <a:gd name="T0" fmla="*/ 111857 w 76"/>
                <a:gd name="T1" fmla="*/ 81662 h 93"/>
                <a:gd name="T2" fmla="*/ 67469 w 76"/>
                <a:gd name="T3" fmla="*/ 165100 h 93"/>
                <a:gd name="T4" fmla="*/ 23082 w 76"/>
                <a:gd name="T5" fmla="*/ 81662 h 93"/>
                <a:gd name="T6" fmla="*/ 67469 w 76"/>
                <a:gd name="T7" fmla="*/ 0 h 93"/>
                <a:gd name="T8" fmla="*/ 111857 w 76"/>
                <a:gd name="T9" fmla="*/ 81662 h 93"/>
                <a:gd name="T10" fmla="*/ 0 60000 65536"/>
                <a:gd name="T11" fmla="*/ 0 60000 65536"/>
                <a:gd name="T12" fmla="*/ 0 60000 65536"/>
                <a:gd name="T13" fmla="*/ 0 60000 65536"/>
                <a:gd name="T14" fmla="*/ 0 60000 65536"/>
                <a:gd name="T15" fmla="*/ 0 w 76"/>
                <a:gd name="T16" fmla="*/ 0 h 93"/>
                <a:gd name="T17" fmla="*/ 76 w 76"/>
                <a:gd name="T18" fmla="*/ 93 h 93"/>
              </a:gdLst>
              <a:ahLst/>
              <a:cxnLst>
                <a:cxn ang="T10">
                  <a:pos x="T0" y="T1"/>
                </a:cxn>
                <a:cxn ang="T11">
                  <a:pos x="T2" y="T3"/>
                </a:cxn>
                <a:cxn ang="T12">
                  <a:pos x="T4" y="T5"/>
                </a:cxn>
                <a:cxn ang="T13">
                  <a:pos x="T6" y="T7"/>
                </a:cxn>
                <a:cxn ang="T14">
                  <a:pos x="T8" y="T9"/>
                </a:cxn>
              </a:cxnLst>
              <a:rect l="T15" t="T16" r="T17" b="T18"/>
              <a:pathLst>
                <a:path w="76" h="93">
                  <a:moveTo>
                    <a:pt x="63" y="46"/>
                  </a:moveTo>
                  <a:cubicBezTo>
                    <a:pt x="76" y="72"/>
                    <a:pt x="65" y="93"/>
                    <a:pt x="38" y="93"/>
                  </a:cubicBezTo>
                  <a:cubicBezTo>
                    <a:pt x="11" y="93"/>
                    <a:pt x="0" y="72"/>
                    <a:pt x="13" y="46"/>
                  </a:cubicBezTo>
                  <a:cubicBezTo>
                    <a:pt x="26" y="21"/>
                    <a:pt x="37" y="0"/>
                    <a:pt x="38" y="0"/>
                  </a:cubicBezTo>
                  <a:cubicBezTo>
                    <a:pt x="39" y="0"/>
                    <a:pt x="50" y="21"/>
                    <a:pt x="63" y="46"/>
                  </a:cubicBezTo>
                  <a:close/>
                </a:path>
              </a:pathLst>
            </a:custGeom>
            <a:solidFill>
              <a:schemeClr val="accent2"/>
            </a:solidFill>
            <a:ln>
              <a:noFill/>
            </a:ln>
          </p:spPr>
          <p:txBody>
            <a:bodyPr/>
            <a:lstStyle/>
            <a:p>
              <a:endParaRPr lang="zh-CN" altLang="en-US"/>
            </a:p>
          </p:txBody>
        </p:sp>
      </p:grpSp>
      <p:grpSp>
        <p:nvGrpSpPr>
          <p:cNvPr id="40" name="组合 39"/>
          <p:cNvGrpSpPr/>
          <p:nvPr/>
        </p:nvGrpSpPr>
        <p:grpSpPr>
          <a:xfrm>
            <a:off x="4592638" y="2719389"/>
            <a:ext cx="825500" cy="1404937"/>
            <a:chOff x="4592638" y="2719388"/>
            <a:chExt cx="825500" cy="1404937"/>
          </a:xfrm>
        </p:grpSpPr>
        <p:sp>
          <p:nvSpPr>
            <p:cNvPr id="41" name="Freeform 17"/>
            <p:cNvSpPr>
              <a:spLocks noEditPoints="1" noChangeArrowheads="1"/>
            </p:cNvSpPr>
            <p:nvPr/>
          </p:nvSpPr>
          <p:spPr bwMode="auto">
            <a:xfrm>
              <a:off x="4884738" y="3600450"/>
              <a:ext cx="533400" cy="523875"/>
            </a:xfrm>
            <a:custGeom>
              <a:avLst/>
              <a:gdLst>
                <a:gd name="T0" fmla="*/ 62023 w 301"/>
                <a:gd name="T1" fmla="*/ 143844 h 295"/>
                <a:gd name="T2" fmla="*/ 349102 w 301"/>
                <a:gd name="T3" fmla="*/ 40844 h 295"/>
                <a:gd name="T4" fmla="*/ 487326 w 301"/>
                <a:gd name="T5" fmla="*/ 344514 h 295"/>
                <a:gd name="T6" fmla="*/ 471377 w 301"/>
                <a:gd name="T7" fmla="*/ 380031 h 295"/>
                <a:gd name="T8" fmla="*/ 184298 w 301"/>
                <a:gd name="T9" fmla="*/ 483031 h 295"/>
                <a:gd name="T10" fmla="*/ 46074 w 301"/>
                <a:gd name="T11" fmla="*/ 179361 h 295"/>
                <a:gd name="T12" fmla="*/ 62023 w 301"/>
                <a:gd name="T13" fmla="*/ 143844 h 295"/>
                <a:gd name="T14" fmla="*/ 466060 w 301"/>
                <a:gd name="T15" fmla="*/ 378256 h 295"/>
                <a:gd name="T16" fmla="*/ 483781 w 301"/>
                <a:gd name="T17" fmla="*/ 342739 h 295"/>
                <a:gd name="T18" fmla="*/ 347330 w 301"/>
                <a:gd name="T19" fmla="*/ 46172 h 295"/>
                <a:gd name="T20" fmla="*/ 67340 w 301"/>
                <a:gd name="T21" fmla="*/ 145619 h 295"/>
                <a:gd name="T22" fmla="*/ 51391 w 301"/>
                <a:gd name="T23" fmla="*/ 181136 h 295"/>
                <a:gd name="T24" fmla="*/ 186070 w 301"/>
                <a:gd name="T25" fmla="*/ 479479 h 295"/>
                <a:gd name="T26" fmla="*/ 466060 w 301"/>
                <a:gd name="T27" fmla="*/ 378256 h 2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1"/>
                <a:gd name="T43" fmla="*/ 0 h 295"/>
                <a:gd name="T44" fmla="*/ 301 w 301"/>
                <a:gd name="T45" fmla="*/ 295 h 2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1" h="295">
                  <a:moveTo>
                    <a:pt x="35" y="81"/>
                  </a:moveTo>
                  <a:cubicBezTo>
                    <a:pt x="68" y="25"/>
                    <a:pt x="136" y="0"/>
                    <a:pt x="197" y="23"/>
                  </a:cubicBezTo>
                  <a:cubicBezTo>
                    <a:pt x="266" y="48"/>
                    <a:pt x="301" y="125"/>
                    <a:pt x="275" y="194"/>
                  </a:cubicBezTo>
                  <a:cubicBezTo>
                    <a:pt x="273" y="201"/>
                    <a:pt x="270" y="208"/>
                    <a:pt x="266" y="214"/>
                  </a:cubicBezTo>
                  <a:cubicBezTo>
                    <a:pt x="233" y="271"/>
                    <a:pt x="165" y="295"/>
                    <a:pt x="104" y="272"/>
                  </a:cubicBezTo>
                  <a:cubicBezTo>
                    <a:pt x="36" y="247"/>
                    <a:pt x="0" y="170"/>
                    <a:pt x="26" y="101"/>
                  </a:cubicBezTo>
                  <a:cubicBezTo>
                    <a:pt x="29" y="94"/>
                    <a:pt x="32" y="87"/>
                    <a:pt x="35" y="81"/>
                  </a:cubicBezTo>
                  <a:close/>
                  <a:moveTo>
                    <a:pt x="263" y="213"/>
                  </a:moveTo>
                  <a:cubicBezTo>
                    <a:pt x="267" y="207"/>
                    <a:pt x="270" y="200"/>
                    <a:pt x="273" y="193"/>
                  </a:cubicBezTo>
                  <a:cubicBezTo>
                    <a:pt x="298" y="126"/>
                    <a:pt x="263" y="51"/>
                    <a:pt x="196" y="26"/>
                  </a:cubicBezTo>
                  <a:cubicBezTo>
                    <a:pt x="136" y="3"/>
                    <a:pt x="70" y="27"/>
                    <a:pt x="38" y="82"/>
                  </a:cubicBezTo>
                  <a:cubicBezTo>
                    <a:pt x="34" y="89"/>
                    <a:pt x="31" y="95"/>
                    <a:pt x="29" y="102"/>
                  </a:cubicBezTo>
                  <a:cubicBezTo>
                    <a:pt x="4" y="170"/>
                    <a:pt x="38" y="245"/>
                    <a:pt x="105" y="270"/>
                  </a:cubicBezTo>
                  <a:cubicBezTo>
                    <a:pt x="165" y="292"/>
                    <a:pt x="232" y="268"/>
                    <a:pt x="263" y="213"/>
                  </a:cubicBezTo>
                  <a:close/>
                </a:path>
              </a:pathLst>
            </a:custGeom>
            <a:solidFill>
              <a:schemeClr val="bg1"/>
            </a:solidFill>
            <a:ln>
              <a:noFill/>
            </a:ln>
          </p:spPr>
          <p:txBody>
            <a:bodyPr/>
            <a:lstStyle/>
            <a:p>
              <a:endParaRPr lang="zh-CN" altLang="en-US"/>
            </a:p>
          </p:txBody>
        </p:sp>
        <p:sp>
          <p:nvSpPr>
            <p:cNvPr id="42" name="Freeform 18"/>
            <p:cNvSpPr>
              <a:spLocks noChangeArrowheads="1"/>
            </p:cNvSpPr>
            <p:nvPr/>
          </p:nvSpPr>
          <p:spPr bwMode="auto">
            <a:xfrm>
              <a:off x="4908550" y="3619500"/>
              <a:ext cx="484188" cy="484188"/>
            </a:xfrm>
            <a:custGeom>
              <a:avLst/>
              <a:gdLst>
                <a:gd name="T0" fmla="*/ 168490 w 273"/>
                <a:gd name="T1" fmla="*/ 443396 h 273"/>
                <a:gd name="T2" fmla="*/ 40792 w 273"/>
                <a:gd name="T3" fmla="*/ 168490 h 273"/>
                <a:gd name="T4" fmla="*/ 317471 w 273"/>
                <a:gd name="T5" fmla="*/ 40792 h 273"/>
                <a:gd name="T6" fmla="*/ 443396 w 273"/>
                <a:gd name="T7" fmla="*/ 317471 h 273"/>
                <a:gd name="T8" fmla="*/ 168490 w 273"/>
                <a:gd name="T9" fmla="*/ 443396 h 273"/>
                <a:gd name="T10" fmla="*/ 0 60000 65536"/>
                <a:gd name="T11" fmla="*/ 0 60000 65536"/>
                <a:gd name="T12" fmla="*/ 0 60000 65536"/>
                <a:gd name="T13" fmla="*/ 0 60000 65536"/>
                <a:gd name="T14" fmla="*/ 0 60000 65536"/>
                <a:gd name="T15" fmla="*/ 0 w 273"/>
                <a:gd name="T16" fmla="*/ 0 h 273"/>
                <a:gd name="T17" fmla="*/ 273 w 273"/>
                <a:gd name="T18" fmla="*/ 273 h 273"/>
              </a:gdLst>
              <a:ahLst/>
              <a:cxnLst>
                <a:cxn ang="T10">
                  <a:pos x="T0" y="T1"/>
                </a:cxn>
                <a:cxn ang="T11">
                  <a:pos x="T2" y="T3"/>
                </a:cxn>
                <a:cxn ang="T12">
                  <a:pos x="T4" y="T5"/>
                </a:cxn>
                <a:cxn ang="T13">
                  <a:pos x="T6" y="T7"/>
                </a:cxn>
                <a:cxn ang="T14">
                  <a:pos x="T8" y="T9"/>
                </a:cxn>
              </a:cxnLst>
              <a:rect l="T15" t="T16" r="T17" b="T18"/>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bg1"/>
            </a:solidFill>
            <a:ln>
              <a:noFill/>
            </a:ln>
          </p:spPr>
          <p:txBody>
            <a:bodyPr/>
            <a:lstStyle/>
            <a:p>
              <a:endParaRPr lang="zh-CN" altLang="en-US"/>
            </a:p>
          </p:txBody>
        </p:sp>
        <p:sp>
          <p:nvSpPr>
            <p:cNvPr id="43" name="Freeform 35"/>
            <p:cNvSpPr>
              <a:spLocks noChangeArrowheads="1"/>
            </p:cNvSpPr>
            <p:nvPr/>
          </p:nvSpPr>
          <p:spPr bwMode="auto">
            <a:xfrm>
              <a:off x="4592638" y="2719388"/>
              <a:ext cx="439737" cy="893762"/>
            </a:xfrm>
            <a:custGeom>
              <a:avLst/>
              <a:gdLst>
                <a:gd name="T0" fmla="*/ 435156 w 384"/>
                <a:gd name="T1" fmla="*/ 893762 h 783"/>
                <a:gd name="T2" fmla="*/ 0 w 384"/>
                <a:gd name="T3" fmla="*/ 4566 h 783"/>
                <a:gd name="T4" fmla="*/ 5726 w 384"/>
                <a:gd name="T5" fmla="*/ 0 h 783"/>
                <a:gd name="T6" fmla="*/ 439737 w 384"/>
                <a:gd name="T7" fmla="*/ 892621 h 783"/>
                <a:gd name="T8" fmla="*/ 435156 w 384"/>
                <a:gd name="T9" fmla="*/ 893762 h 783"/>
                <a:gd name="T10" fmla="*/ 0 60000 65536"/>
                <a:gd name="T11" fmla="*/ 0 60000 65536"/>
                <a:gd name="T12" fmla="*/ 0 60000 65536"/>
                <a:gd name="T13" fmla="*/ 0 60000 65536"/>
                <a:gd name="T14" fmla="*/ 0 60000 65536"/>
                <a:gd name="T15" fmla="*/ 0 w 384"/>
                <a:gd name="T16" fmla="*/ 0 h 783"/>
                <a:gd name="T17" fmla="*/ 384 w 384"/>
                <a:gd name="T18" fmla="*/ 783 h 783"/>
              </a:gdLst>
              <a:ahLst/>
              <a:cxnLst>
                <a:cxn ang="T10">
                  <a:pos x="T0" y="T1"/>
                </a:cxn>
                <a:cxn ang="T11">
                  <a:pos x="T2" y="T3"/>
                </a:cxn>
                <a:cxn ang="T12">
                  <a:pos x="T4" y="T5"/>
                </a:cxn>
                <a:cxn ang="T13">
                  <a:pos x="T6" y="T7"/>
                </a:cxn>
                <a:cxn ang="T14">
                  <a:pos x="T8" y="T9"/>
                </a:cxn>
              </a:cxnLst>
              <a:rect l="T15" t="T16" r="T17" b="T18"/>
              <a:pathLst>
                <a:path w="384" h="783">
                  <a:moveTo>
                    <a:pt x="380" y="783"/>
                  </a:moveTo>
                  <a:lnTo>
                    <a:pt x="0" y="4"/>
                  </a:lnTo>
                  <a:lnTo>
                    <a:pt x="5" y="0"/>
                  </a:lnTo>
                  <a:lnTo>
                    <a:pt x="384" y="782"/>
                  </a:lnTo>
                  <a:lnTo>
                    <a:pt x="380" y="783"/>
                  </a:lnTo>
                  <a:close/>
                </a:path>
              </a:pathLst>
            </a:custGeom>
            <a:solidFill>
              <a:schemeClr val="bg1"/>
            </a:solidFill>
            <a:ln>
              <a:noFill/>
            </a:ln>
          </p:spPr>
          <p:txBody>
            <a:bodyPr/>
            <a:lstStyle/>
            <a:p>
              <a:endParaRPr lang="zh-CN" altLang="en-US"/>
            </a:p>
          </p:txBody>
        </p:sp>
        <p:sp>
          <p:nvSpPr>
            <p:cNvPr id="44" name="Freeform 36"/>
            <p:cNvSpPr>
              <a:spLocks noChangeArrowheads="1"/>
            </p:cNvSpPr>
            <p:nvPr/>
          </p:nvSpPr>
          <p:spPr bwMode="auto">
            <a:xfrm>
              <a:off x="5010150" y="3590925"/>
              <a:ext cx="28575" cy="25400"/>
            </a:xfrm>
            <a:custGeom>
              <a:avLst/>
              <a:gdLst>
                <a:gd name="T0" fmla="*/ 7620 w 15"/>
                <a:gd name="T1" fmla="*/ 22013 h 15"/>
                <a:gd name="T2" fmla="*/ 3810 w 15"/>
                <a:gd name="T3" fmla="*/ 6773 h 15"/>
                <a:gd name="T4" fmla="*/ 19050 w 15"/>
                <a:gd name="T5" fmla="*/ 3387 h 15"/>
                <a:gd name="T6" fmla="*/ 24765 w 15"/>
                <a:gd name="T7" fmla="*/ 16933 h 15"/>
                <a:gd name="T8" fmla="*/ 7620 w 15"/>
                <a:gd name="T9" fmla="*/ 22013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4" y="13"/>
                  </a:moveTo>
                  <a:cubicBezTo>
                    <a:pt x="1" y="11"/>
                    <a:pt x="0" y="7"/>
                    <a:pt x="2" y="4"/>
                  </a:cubicBezTo>
                  <a:cubicBezTo>
                    <a:pt x="4" y="1"/>
                    <a:pt x="7" y="0"/>
                    <a:pt x="10" y="2"/>
                  </a:cubicBezTo>
                  <a:cubicBezTo>
                    <a:pt x="13" y="4"/>
                    <a:pt x="15" y="7"/>
                    <a:pt x="13" y="10"/>
                  </a:cubicBezTo>
                  <a:cubicBezTo>
                    <a:pt x="11" y="13"/>
                    <a:pt x="7" y="15"/>
                    <a:pt x="4" y="13"/>
                  </a:cubicBezTo>
                  <a:close/>
                </a:path>
              </a:pathLst>
            </a:custGeom>
            <a:solidFill>
              <a:schemeClr val="bg1"/>
            </a:solidFill>
            <a:ln>
              <a:noFill/>
            </a:ln>
          </p:spPr>
          <p:txBody>
            <a:bodyPr/>
            <a:lstStyle/>
            <a:p>
              <a:endParaRPr lang="zh-CN" altLang="en-US"/>
            </a:p>
          </p:txBody>
        </p:sp>
        <p:sp>
          <p:nvSpPr>
            <p:cNvPr id="45" name="Freeform 53"/>
            <p:cNvSpPr>
              <a:spLocks noChangeArrowheads="1"/>
            </p:cNvSpPr>
            <p:nvPr/>
          </p:nvSpPr>
          <p:spPr bwMode="auto">
            <a:xfrm>
              <a:off x="5032375" y="3741738"/>
              <a:ext cx="217488" cy="146050"/>
            </a:xfrm>
            <a:custGeom>
              <a:avLst/>
              <a:gdLst>
                <a:gd name="T0" fmla="*/ 205111 w 123"/>
                <a:gd name="T1" fmla="*/ 46309 h 82"/>
                <a:gd name="T2" fmla="*/ 38900 w 123"/>
                <a:gd name="T3" fmla="*/ 46309 h 82"/>
                <a:gd name="T4" fmla="*/ 5305 w 123"/>
                <a:gd name="T5" fmla="*/ 146050 h 82"/>
                <a:gd name="T6" fmla="*/ 31828 w 123"/>
                <a:gd name="T7" fmla="*/ 94398 h 82"/>
                <a:gd name="T8" fmla="*/ 166210 w 123"/>
                <a:gd name="T9" fmla="*/ 85493 h 82"/>
                <a:gd name="T10" fmla="*/ 152065 w 123"/>
                <a:gd name="T11" fmla="*/ 99741 h 82"/>
                <a:gd name="T12" fmla="*/ 217488 w 123"/>
                <a:gd name="T13" fmla="*/ 99741 h 82"/>
                <a:gd name="T14" fmla="*/ 217488 w 123"/>
                <a:gd name="T15" fmla="*/ 32060 h 82"/>
                <a:gd name="T16" fmla="*/ 205111 w 123"/>
                <a:gd name="T17" fmla="*/ 46309 h 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82"/>
                <a:gd name="T29" fmla="*/ 123 w 123"/>
                <a:gd name="T30" fmla="*/ 82 h 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accent2"/>
            </a:solidFill>
            <a:ln>
              <a:noFill/>
            </a:ln>
          </p:spPr>
          <p:txBody>
            <a:bodyPr/>
            <a:lstStyle/>
            <a:p>
              <a:endParaRPr lang="zh-CN" altLang="en-US"/>
            </a:p>
          </p:txBody>
        </p:sp>
        <p:sp>
          <p:nvSpPr>
            <p:cNvPr id="46" name="Freeform 54"/>
            <p:cNvSpPr>
              <a:spLocks noChangeArrowheads="1"/>
            </p:cNvSpPr>
            <p:nvPr/>
          </p:nvSpPr>
          <p:spPr bwMode="auto">
            <a:xfrm>
              <a:off x="5056188" y="3857625"/>
              <a:ext cx="217487" cy="144463"/>
            </a:xfrm>
            <a:custGeom>
              <a:avLst/>
              <a:gdLst>
                <a:gd name="T0" fmla="*/ 14145 w 123"/>
                <a:gd name="T1" fmla="*/ 98092 h 81"/>
                <a:gd name="T2" fmla="*/ 180355 w 123"/>
                <a:gd name="T3" fmla="*/ 98092 h 81"/>
                <a:gd name="T4" fmla="*/ 213951 w 123"/>
                <a:gd name="T5" fmla="*/ 0 h 81"/>
                <a:gd name="T6" fmla="*/ 185660 w 123"/>
                <a:gd name="T7" fmla="*/ 49938 h 81"/>
                <a:gd name="T8" fmla="*/ 53046 w 123"/>
                <a:gd name="T9" fmla="*/ 58855 h 81"/>
                <a:gd name="T10" fmla="*/ 67191 w 123"/>
                <a:gd name="T11" fmla="*/ 44587 h 81"/>
                <a:gd name="T12" fmla="*/ 0 w 123"/>
                <a:gd name="T13" fmla="*/ 44587 h 81"/>
                <a:gd name="T14" fmla="*/ 0 w 123"/>
                <a:gd name="T15" fmla="*/ 112360 h 81"/>
                <a:gd name="T16" fmla="*/ 14145 w 123"/>
                <a:gd name="T17" fmla="*/ 98092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3"/>
                <a:gd name="T28" fmla="*/ 0 h 81"/>
                <a:gd name="T29" fmla="*/ 123 w 12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accent2"/>
            </a:solidFill>
            <a:ln>
              <a:noFill/>
            </a:ln>
          </p:spPr>
          <p:txBody>
            <a:bodyPr/>
            <a:lstStyle/>
            <a:p>
              <a:endParaRPr lang="zh-CN" altLang="en-US"/>
            </a:p>
          </p:txBody>
        </p:sp>
      </p:grpSp>
      <p:grpSp>
        <p:nvGrpSpPr>
          <p:cNvPr id="47" name="组合 46"/>
          <p:cNvGrpSpPr/>
          <p:nvPr/>
        </p:nvGrpSpPr>
        <p:grpSpPr>
          <a:xfrm>
            <a:off x="4594227" y="2719389"/>
            <a:ext cx="1782763" cy="785812"/>
            <a:chOff x="4594225" y="2719388"/>
            <a:chExt cx="1782763" cy="785812"/>
          </a:xfrm>
        </p:grpSpPr>
        <p:sp>
          <p:nvSpPr>
            <p:cNvPr id="48" name="Freeform 19"/>
            <p:cNvSpPr>
              <a:spLocks noEditPoints="1" noChangeArrowheads="1"/>
            </p:cNvSpPr>
            <p:nvPr/>
          </p:nvSpPr>
          <p:spPr bwMode="auto">
            <a:xfrm>
              <a:off x="5870575" y="2971800"/>
              <a:ext cx="506413" cy="533400"/>
            </a:xfrm>
            <a:custGeom>
              <a:avLst/>
              <a:gdLst>
                <a:gd name="T0" fmla="*/ 21323 w 285"/>
                <a:gd name="T1" fmla="*/ 307594 h 300"/>
                <a:gd name="T2" fmla="*/ 174135 w 285"/>
                <a:gd name="T3" fmla="*/ 44450 h 300"/>
                <a:gd name="T4" fmla="*/ 476206 w 285"/>
                <a:gd name="T5" fmla="*/ 186690 h 300"/>
                <a:gd name="T6" fmla="*/ 486867 w 285"/>
                <a:gd name="T7" fmla="*/ 225806 h 300"/>
                <a:gd name="T8" fmla="*/ 332278 w 285"/>
                <a:gd name="T9" fmla="*/ 488950 h 300"/>
                <a:gd name="T10" fmla="*/ 30207 w 285"/>
                <a:gd name="T11" fmla="*/ 346710 h 300"/>
                <a:gd name="T12" fmla="*/ 21323 w 285"/>
                <a:gd name="T13" fmla="*/ 307594 h 300"/>
                <a:gd name="T14" fmla="*/ 481537 w 285"/>
                <a:gd name="T15" fmla="*/ 227584 h 300"/>
                <a:gd name="T16" fmla="*/ 470875 w 285"/>
                <a:gd name="T17" fmla="*/ 188468 h 300"/>
                <a:gd name="T18" fmla="*/ 175912 w 285"/>
                <a:gd name="T19" fmla="*/ 48006 h 300"/>
                <a:gd name="T20" fmla="*/ 24876 w 285"/>
                <a:gd name="T21" fmla="*/ 307594 h 300"/>
                <a:gd name="T22" fmla="*/ 35538 w 285"/>
                <a:gd name="T23" fmla="*/ 344932 h 300"/>
                <a:gd name="T24" fmla="*/ 330501 w 285"/>
                <a:gd name="T25" fmla="*/ 485394 h 300"/>
                <a:gd name="T26" fmla="*/ 481537 w 285"/>
                <a:gd name="T27" fmla="*/ 227584 h 3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5"/>
                <a:gd name="T43" fmla="*/ 0 h 300"/>
                <a:gd name="T44" fmla="*/ 285 w 285"/>
                <a:gd name="T45" fmla="*/ 300 h 3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5" h="300">
                  <a:moveTo>
                    <a:pt x="12" y="173"/>
                  </a:moveTo>
                  <a:cubicBezTo>
                    <a:pt x="0" y="109"/>
                    <a:pt x="37" y="47"/>
                    <a:pt x="98" y="25"/>
                  </a:cubicBezTo>
                  <a:cubicBezTo>
                    <a:pt x="167" y="0"/>
                    <a:pt x="243" y="36"/>
                    <a:pt x="268" y="105"/>
                  </a:cubicBezTo>
                  <a:cubicBezTo>
                    <a:pt x="271" y="112"/>
                    <a:pt x="273" y="120"/>
                    <a:pt x="274" y="127"/>
                  </a:cubicBezTo>
                  <a:cubicBezTo>
                    <a:pt x="285" y="191"/>
                    <a:pt x="249" y="254"/>
                    <a:pt x="187" y="275"/>
                  </a:cubicBezTo>
                  <a:cubicBezTo>
                    <a:pt x="118" y="300"/>
                    <a:pt x="42" y="264"/>
                    <a:pt x="17" y="195"/>
                  </a:cubicBezTo>
                  <a:cubicBezTo>
                    <a:pt x="15" y="188"/>
                    <a:pt x="13" y="180"/>
                    <a:pt x="12" y="173"/>
                  </a:cubicBezTo>
                  <a:close/>
                  <a:moveTo>
                    <a:pt x="271" y="128"/>
                  </a:moveTo>
                  <a:cubicBezTo>
                    <a:pt x="270" y="120"/>
                    <a:pt x="268" y="113"/>
                    <a:pt x="265" y="106"/>
                  </a:cubicBezTo>
                  <a:cubicBezTo>
                    <a:pt x="241" y="39"/>
                    <a:pt x="167" y="3"/>
                    <a:pt x="99" y="27"/>
                  </a:cubicBezTo>
                  <a:cubicBezTo>
                    <a:pt x="39" y="49"/>
                    <a:pt x="3" y="110"/>
                    <a:pt x="14" y="173"/>
                  </a:cubicBezTo>
                  <a:cubicBezTo>
                    <a:pt x="16" y="180"/>
                    <a:pt x="18" y="187"/>
                    <a:pt x="20" y="194"/>
                  </a:cubicBezTo>
                  <a:cubicBezTo>
                    <a:pt x="44" y="261"/>
                    <a:pt x="119" y="297"/>
                    <a:pt x="186" y="273"/>
                  </a:cubicBezTo>
                  <a:cubicBezTo>
                    <a:pt x="246" y="251"/>
                    <a:pt x="282" y="190"/>
                    <a:pt x="271" y="128"/>
                  </a:cubicBezTo>
                  <a:close/>
                </a:path>
              </a:pathLst>
            </a:custGeom>
            <a:solidFill>
              <a:schemeClr val="tx2"/>
            </a:solidFill>
            <a:ln>
              <a:noFill/>
            </a:ln>
          </p:spPr>
          <p:txBody>
            <a:bodyPr/>
            <a:lstStyle/>
            <a:p>
              <a:endParaRPr lang="zh-CN" altLang="en-US"/>
            </a:p>
          </p:txBody>
        </p:sp>
        <p:sp>
          <p:nvSpPr>
            <p:cNvPr id="49" name="Freeform 20"/>
            <p:cNvSpPr>
              <a:spLocks noChangeArrowheads="1"/>
            </p:cNvSpPr>
            <p:nvPr/>
          </p:nvSpPr>
          <p:spPr bwMode="auto">
            <a:xfrm>
              <a:off x="5883275" y="2997200"/>
              <a:ext cx="482600" cy="481013"/>
            </a:xfrm>
            <a:custGeom>
              <a:avLst/>
              <a:gdLst>
                <a:gd name="T0" fmla="*/ 312271 w 272"/>
                <a:gd name="T1" fmla="*/ 442108 h 272"/>
                <a:gd name="T2" fmla="*/ 39034 w 272"/>
                <a:gd name="T3" fmla="*/ 313012 h 272"/>
                <a:gd name="T4" fmla="*/ 168555 w 272"/>
                <a:gd name="T5" fmla="*/ 38905 h 272"/>
                <a:gd name="T6" fmla="*/ 441792 w 272"/>
                <a:gd name="T7" fmla="*/ 169769 h 272"/>
                <a:gd name="T8" fmla="*/ 312271 w 272"/>
                <a:gd name="T9" fmla="*/ 442108 h 272"/>
                <a:gd name="T10" fmla="*/ 0 60000 65536"/>
                <a:gd name="T11" fmla="*/ 0 60000 65536"/>
                <a:gd name="T12" fmla="*/ 0 60000 65536"/>
                <a:gd name="T13" fmla="*/ 0 60000 65536"/>
                <a:gd name="T14" fmla="*/ 0 60000 65536"/>
                <a:gd name="T15" fmla="*/ 0 w 272"/>
                <a:gd name="T16" fmla="*/ 0 h 272"/>
                <a:gd name="T17" fmla="*/ 272 w 272"/>
                <a:gd name="T18" fmla="*/ 272 h 272"/>
              </a:gdLst>
              <a:ahLst/>
              <a:cxnLst>
                <a:cxn ang="T10">
                  <a:pos x="T0" y="T1"/>
                </a:cxn>
                <a:cxn ang="T11">
                  <a:pos x="T2" y="T3"/>
                </a:cxn>
                <a:cxn ang="T12">
                  <a:pos x="T4" y="T5"/>
                </a:cxn>
                <a:cxn ang="T13">
                  <a:pos x="T6" y="T7"/>
                </a:cxn>
                <a:cxn ang="T14">
                  <a:pos x="T8" y="T9"/>
                </a:cxn>
              </a:cxnLst>
              <a:rect l="T15" t="T16" r="T17" b="T18"/>
              <a:pathLst>
                <a:path w="272" h="272">
                  <a:moveTo>
                    <a:pt x="176" y="250"/>
                  </a:moveTo>
                  <a:cubicBezTo>
                    <a:pt x="113" y="272"/>
                    <a:pt x="44" y="239"/>
                    <a:pt x="22" y="177"/>
                  </a:cubicBezTo>
                  <a:cubicBezTo>
                    <a:pt x="0" y="114"/>
                    <a:pt x="32" y="45"/>
                    <a:pt x="95" y="22"/>
                  </a:cubicBezTo>
                  <a:cubicBezTo>
                    <a:pt x="158" y="0"/>
                    <a:pt x="227" y="33"/>
                    <a:pt x="249" y="96"/>
                  </a:cubicBezTo>
                  <a:cubicBezTo>
                    <a:pt x="272" y="158"/>
                    <a:pt x="239" y="227"/>
                    <a:pt x="176" y="250"/>
                  </a:cubicBezTo>
                  <a:close/>
                </a:path>
              </a:pathLst>
            </a:custGeom>
            <a:solidFill>
              <a:schemeClr val="tx2"/>
            </a:solidFill>
            <a:ln>
              <a:noFill/>
            </a:ln>
          </p:spPr>
          <p:txBody>
            <a:bodyPr/>
            <a:lstStyle/>
            <a:p>
              <a:endParaRPr lang="zh-CN" altLang="en-US"/>
            </a:p>
          </p:txBody>
        </p:sp>
        <p:sp>
          <p:nvSpPr>
            <p:cNvPr id="50" name="Freeform 37"/>
            <p:cNvSpPr>
              <a:spLocks noChangeArrowheads="1"/>
            </p:cNvSpPr>
            <p:nvPr/>
          </p:nvSpPr>
          <p:spPr bwMode="auto">
            <a:xfrm>
              <a:off x="4594225" y="2719388"/>
              <a:ext cx="1258888" cy="401637"/>
            </a:xfrm>
            <a:custGeom>
              <a:avLst/>
              <a:gdLst>
                <a:gd name="T0" fmla="*/ 1255713 w 793"/>
                <a:gd name="T1" fmla="*/ 401637 h 358"/>
                <a:gd name="T2" fmla="*/ 0 w 793"/>
                <a:gd name="T3" fmla="*/ 4488 h 358"/>
                <a:gd name="T4" fmla="*/ 1588 w 793"/>
                <a:gd name="T5" fmla="*/ 0 h 358"/>
                <a:gd name="T6" fmla="*/ 1258888 w 793"/>
                <a:gd name="T7" fmla="*/ 396028 h 358"/>
                <a:gd name="T8" fmla="*/ 1255713 w 793"/>
                <a:gd name="T9" fmla="*/ 401637 h 358"/>
                <a:gd name="T10" fmla="*/ 0 60000 65536"/>
                <a:gd name="T11" fmla="*/ 0 60000 65536"/>
                <a:gd name="T12" fmla="*/ 0 60000 65536"/>
                <a:gd name="T13" fmla="*/ 0 60000 65536"/>
                <a:gd name="T14" fmla="*/ 0 60000 65536"/>
                <a:gd name="T15" fmla="*/ 0 w 793"/>
                <a:gd name="T16" fmla="*/ 0 h 358"/>
                <a:gd name="T17" fmla="*/ 793 w 793"/>
                <a:gd name="T18" fmla="*/ 358 h 358"/>
              </a:gdLst>
              <a:ahLst/>
              <a:cxnLst>
                <a:cxn ang="T10">
                  <a:pos x="T0" y="T1"/>
                </a:cxn>
                <a:cxn ang="T11">
                  <a:pos x="T2" y="T3"/>
                </a:cxn>
                <a:cxn ang="T12">
                  <a:pos x="T4" y="T5"/>
                </a:cxn>
                <a:cxn ang="T13">
                  <a:pos x="T6" y="T7"/>
                </a:cxn>
                <a:cxn ang="T14">
                  <a:pos x="T8" y="T9"/>
                </a:cxn>
              </a:cxnLst>
              <a:rect l="T15" t="T16" r="T17" b="T18"/>
              <a:pathLst>
                <a:path w="793" h="358">
                  <a:moveTo>
                    <a:pt x="791" y="358"/>
                  </a:moveTo>
                  <a:lnTo>
                    <a:pt x="0" y="4"/>
                  </a:lnTo>
                  <a:lnTo>
                    <a:pt x="1" y="0"/>
                  </a:lnTo>
                  <a:lnTo>
                    <a:pt x="793" y="353"/>
                  </a:lnTo>
                  <a:lnTo>
                    <a:pt x="791" y="358"/>
                  </a:lnTo>
                  <a:close/>
                </a:path>
              </a:pathLst>
            </a:custGeom>
            <a:solidFill>
              <a:schemeClr val="tx2"/>
            </a:solidFill>
            <a:ln>
              <a:noFill/>
            </a:ln>
          </p:spPr>
          <p:txBody>
            <a:bodyPr/>
            <a:lstStyle/>
            <a:p>
              <a:endParaRPr lang="zh-CN" altLang="en-US"/>
            </a:p>
          </p:txBody>
        </p:sp>
        <p:sp>
          <p:nvSpPr>
            <p:cNvPr id="51" name="Freeform 38"/>
            <p:cNvSpPr>
              <a:spLocks noChangeArrowheads="1"/>
            </p:cNvSpPr>
            <p:nvPr/>
          </p:nvSpPr>
          <p:spPr bwMode="auto">
            <a:xfrm>
              <a:off x="5848350" y="3109913"/>
              <a:ext cx="25400" cy="23812"/>
            </a:xfrm>
            <a:custGeom>
              <a:avLst/>
              <a:gdLst>
                <a:gd name="T0" fmla="*/ 15631 w 13"/>
                <a:gd name="T1" fmla="*/ 23812 h 13"/>
                <a:gd name="T2" fmla="*/ 0 w 13"/>
                <a:gd name="T3" fmla="*/ 14654 h 13"/>
                <a:gd name="T4" fmla="*/ 9769 w 13"/>
                <a:gd name="T5" fmla="*/ 0 h 13"/>
                <a:gd name="T6" fmla="*/ 25400 w 13"/>
                <a:gd name="T7" fmla="*/ 9158 h 13"/>
                <a:gd name="T8" fmla="*/ 15631 w 13"/>
                <a:gd name="T9" fmla="*/ 23812 h 13"/>
                <a:gd name="T10" fmla="*/ 0 60000 65536"/>
                <a:gd name="T11" fmla="*/ 0 60000 65536"/>
                <a:gd name="T12" fmla="*/ 0 60000 65536"/>
                <a:gd name="T13" fmla="*/ 0 60000 65536"/>
                <a:gd name="T14" fmla="*/ 0 60000 65536"/>
                <a:gd name="T15" fmla="*/ 0 w 13"/>
                <a:gd name="T16" fmla="*/ 0 h 13"/>
                <a:gd name="T17" fmla="*/ 13 w 13"/>
                <a:gd name="T18" fmla="*/ 13 h 13"/>
              </a:gdLst>
              <a:ahLst/>
              <a:cxnLst>
                <a:cxn ang="T10">
                  <a:pos x="T0" y="T1"/>
                </a:cxn>
                <a:cxn ang="T11">
                  <a:pos x="T2" y="T3"/>
                </a:cxn>
                <a:cxn ang="T12">
                  <a:pos x="T4" y="T5"/>
                </a:cxn>
                <a:cxn ang="T13">
                  <a:pos x="T6" y="T7"/>
                </a:cxn>
                <a:cxn ang="T14">
                  <a:pos x="T8" y="T9"/>
                </a:cxn>
              </a:cxnLst>
              <a:rect l="T15" t="T16" r="T17" b="T18"/>
              <a:pathLst>
                <a:path w="13" h="13">
                  <a:moveTo>
                    <a:pt x="8" y="13"/>
                  </a:moveTo>
                  <a:cubicBezTo>
                    <a:pt x="4" y="13"/>
                    <a:pt x="1" y="11"/>
                    <a:pt x="0" y="8"/>
                  </a:cubicBezTo>
                  <a:cubicBezTo>
                    <a:pt x="0" y="4"/>
                    <a:pt x="2" y="1"/>
                    <a:pt x="5" y="0"/>
                  </a:cubicBezTo>
                  <a:cubicBezTo>
                    <a:pt x="9" y="0"/>
                    <a:pt x="12" y="2"/>
                    <a:pt x="13" y="5"/>
                  </a:cubicBezTo>
                  <a:cubicBezTo>
                    <a:pt x="13" y="9"/>
                    <a:pt x="11" y="12"/>
                    <a:pt x="8" y="13"/>
                  </a:cubicBezTo>
                  <a:close/>
                </a:path>
              </a:pathLst>
            </a:custGeom>
            <a:solidFill>
              <a:schemeClr val="tx2"/>
            </a:solidFill>
            <a:ln>
              <a:noFill/>
            </a:ln>
          </p:spPr>
          <p:txBody>
            <a:bodyPr/>
            <a:lstStyle/>
            <a:p>
              <a:endParaRPr lang="zh-CN" altLang="en-US"/>
            </a:p>
          </p:txBody>
        </p:sp>
        <p:sp>
          <p:nvSpPr>
            <p:cNvPr id="52" name="Freeform 55"/>
            <p:cNvSpPr>
              <a:spLocks noChangeArrowheads="1"/>
            </p:cNvSpPr>
            <p:nvPr/>
          </p:nvSpPr>
          <p:spPr bwMode="auto">
            <a:xfrm>
              <a:off x="6121400" y="3106738"/>
              <a:ext cx="65088" cy="71437"/>
            </a:xfrm>
            <a:custGeom>
              <a:avLst/>
              <a:gdLst>
                <a:gd name="T0" fmla="*/ 31664 w 37"/>
                <a:gd name="T1" fmla="*/ 25003 h 40"/>
                <a:gd name="T2" fmla="*/ 3518 w 37"/>
                <a:gd name="T3" fmla="*/ 60721 h 40"/>
                <a:gd name="T4" fmla="*/ 65088 w 37"/>
                <a:gd name="T5" fmla="*/ 0 h 40"/>
                <a:gd name="T6" fmla="*/ 42219 w 37"/>
                <a:gd name="T7" fmla="*/ 50006 h 40"/>
                <a:gd name="T8" fmla="*/ 7037 w 37"/>
                <a:gd name="T9" fmla="*/ 60721 h 40"/>
                <a:gd name="T10" fmla="*/ 31664 w 37"/>
                <a:gd name="T11" fmla="*/ 25003 h 40"/>
                <a:gd name="T12" fmla="*/ 0 60000 65536"/>
                <a:gd name="T13" fmla="*/ 0 60000 65536"/>
                <a:gd name="T14" fmla="*/ 0 60000 65536"/>
                <a:gd name="T15" fmla="*/ 0 60000 65536"/>
                <a:gd name="T16" fmla="*/ 0 60000 65536"/>
                <a:gd name="T17" fmla="*/ 0 60000 65536"/>
                <a:gd name="T18" fmla="*/ 0 w 37"/>
                <a:gd name="T19" fmla="*/ 0 h 40"/>
                <a:gd name="T20" fmla="*/ 37 w 37"/>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7" h="40">
                  <a:moveTo>
                    <a:pt x="18" y="14"/>
                  </a:moveTo>
                  <a:cubicBezTo>
                    <a:pt x="11" y="18"/>
                    <a:pt x="5" y="27"/>
                    <a:pt x="2" y="34"/>
                  </a:cubicBezTo>
                  <a:cubicBezTo>
                    <a:pt x="0" y="21"/>
                    <a:pt x="6" y="10"/>
                    <a:pt x="37" y="0"/>
                  </a:cubicBezTo>
                  <a:cubicBezTo>
                    <a:pt x="24" y="9"/>
                    <a:pt x="32" y="17"/>
                    <a:pt x="24" y="28"/>
                  </a:cubicBezTo>
                  <a:cubicBezTo>
                    <a:pt x="15" y="40"/>
                    <a:pt x="4" y="34"/>
                    <a:pt x="4" y="34"/>
                  </a:cubicBezTo>
                  <a:cubicBezTo>
                    <a:pt x="6" y="28"/>
                    <a:pt x="12" y="21"/>
                    <a:pt x="18" y="14"/>
                  </a:cubicBezTo>
                  <a:close/>
                </a:path>
              </a:pathLst>
            </a:custGeom>
            <a:solidFill>
              <a:schemeClr val="accent2"/>
            </a:solidFill>
            <a:ln>
              <a:noFill/>
            </a:ln>
          </p:spPr>
          <p:txBody>
            <a:bodyPr/>
            <a:lstStyle/>
            <a:p>
              <a:endParaRPr lang="zh-CN" altLang="en-US"/>
            </a:p>
          </p:txBody>
        </p:sp>
        <p:sp>
          <p:nvSpPr>
            <p:cNvPr id="53" name="Freeform 56"/>
            <p:cNvSpPr>
              <a:spLocks noEditPoints="1" noChangeArrowheads="1"/>
            </p:cNvSpPr>
            <p:nvPr/>
          </p:nvSpPr>
          <p:spPr bwMode="auto">
            <a:xfrm>
              <a:off x="6018213" y="3173413"/>
              <a:ext cx="212725" cy="179387"/>
            </a:xfrm>
            <a:custGeom>
              <a:avLst/>
              <a:gdLst>
                <a:gd name="T0" fmla="*/ 148908 w 120"/>
                <a:gd name="T1" fmla="*/ 0 h 101"/>
                <a:gd name="T2" fmla="*/ 106363 w 120"/>
                <a:gd name="T3" fmla="*/ 8881 h 101"/>
                <a:gd name="T4" fmla="*/ 65590 w 120"/>
                <a:gd name="T5" fmla="*/ 0 h 101"/>
                <a:gd name="T6" fmla="*/ 0 w 120"/>
                <a:gd name="T7" fmla="*/ 88805 h 101"/>
                <a:gd name="T8" fmla="*/ 88635 w 120"/>
                <a:gd name="T9" fmla="*/ 179387 h 101"/>
                <a:gd name="T10" fmla="*/ 106363 w 120"/>
                <a:gd name="T11" fmla="*/ 177611 h 101"/>
                <a:gd name="T12" fmla="*/ 124090 w 120"/>
                <a:gd name="T13" fmla="*/ 179387 h 101"/>
                <a:gd name="T14" fmla="*/ 212725 w 120"/>
                <a:gd name="T15" fmla="*/ 88805 h 101"/>
                <a:gd name="T16" fmla="*/ 148908 w 120"/>
                <a:gd name="T17" fmla="*/ 0 h 101"/>
                <a:gd name="T18" fmla="*/ 86863 w 120"/>
                <a:gd name="T19" fmla="*/ 103014 h 101"/>
                <a:gd name="T20" fmla="*/ 77999 w 120"/>
                <a:gd name="T21" fmla="*/ 94134 h 101"/>
                <a:gd name="T22" fmla="*/ 86863 w 120"/>
                <a:gd name="T23" fmla="*/ 85253 h 101"/>
                <a:gd name="T24" fmla="*/ 95726 w 120"/>
                <a:gd name="T25" fmla="*/ 94134 h 101"/>
                <a:gd name="T26" fmla="*/ 86863 w 120"/>
                <a:gd name="T27" fmla="*/ 103014 h 101"/>
                <a:gd name="T28" fmla="*/ 118771 w 120"/>
                <a:gd name="T29" fmla="*/ 103014 h 101"/>
                <a:gd name="T30" fmla="*/ 109908 w 120"/>
                <a:gd name="T31" fmla="*/ 94134 h 101"/>
                <a:gd name="T32" fmla="*/ 118771 w 120"/>
                <a:gd name="T33" fmla="*/ 85253 h 101"/>
                <a:gd name="T34" fmla="*/ 127635 w 120"/>
                <a:gd name="T35" fmla="*/ 94134 h 101"/>
                <a:gd name="T36" fmla="*/ 118771 w 120"/>
                <a:gd name="T37" fmla="*/ 103014 h 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01"/>
                <a:gd name="T59" fmla="*/ 120 w 120"/>
                <a:gd name="T60" fmla="*/ 101 h 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01">
                  <a:moveTo>
                    <a:pt x="84" y="0"/>
                  </a:moveTo>
                  <a:cubicBezTo>
                    <a:pt x="76" y="0"/>
                    <a:pt x="68" y="2"/>
                    <a:pt x="60" y="5"/>
                  </a:cubicBezTo>
                  <a:cubicBezTo>
                    <a:pt x="53" y="2"/>
                    <a:pt x="45" y="0"/>
                    <a:pt x="37" y="0"/>
                  </a:cubicBezTo>
                  <a:cubicBezTo>
                    <a:pt x="9" y="0"/>
                    <a:pt x="0" y="23"/>
                    <a:pt x="0" y="50"/>
                  </a:cubicBezTo>
                  <a:cubicBezTo>
                    <a:pt x="0" y="78"/>
                    <a:pt x="22" y="101"/>
                    <a:pt x="50" y="101"/>
                  </a:cubicBezTo>
                  <a:cubicBezTo>
                    <a:pt x="53" y="101"/>
                    <a:pt x="57" y="100"/>
                    <a:pt x="60" y="100"/>
                  </a:cubicBezTo>
                  <a:cubicBezTo>
                    <a:pt x="63" y="100"/>
                    <a:pt x="66" y="101"/>
                    <a:pt x="70" y="101"/>
                  </a:cubicBezTo>
                  <a:cubicBezTo>
                    <a:pt x="97" y="101"/>
                    <a:pt x="120" y="78"/>
                    <a:pt x="120" y="50"/>
                  </a:cubicBezTo>
                  <a:cubicBezTo>
                    <a:pt x="120" y="23"/>
                    <a:pt x="112" y="0"/>
                    <a:pt x="84" y="0"/>
                  </a:cubicBezTo>
                  <a:close/>
                  <a:moveTo>
                    <a:pt x="49" y="58"/>
                  </a:moveTo>
                  <a:cubicBezTo>
                    <a:pt x="46" y="58"/>
                    <a:pt x="44" y="56"/>
                    <a:pt x="44" y="53"/>
                  </a:cubicBezTo>
                  <a:cubicBezTo>
                    <a:pt x="44" y="50"/>
                    <a:pt x="46" y="48"/>
                    <a:pt x="49" y="48"/>
                  </a:cubicBezTo>
                  <a:cubicBezTo>
                    <a:pt x="51" y="48"/>
                    <a:pt x="54" y="50"/>
                    <a:pt x="54" y="53"/>
                  </a:cubicBezTo>
                  <a:cubicBezTo>
                    <a:pt x="54" y="56"/>
                    <a:pt x="51" y="58"/>
                    <a:pt x="49" y="58"/>
                  </a:cubicBezTo>
                  <a:close/>
                  <a:moveTo>
                    <a:pt x="67" y="58"/>
                  </a:moveTo>
                  <a:cubicBezTo>
                    <a:pt x="64" y="58"/>
                    <a:pt x="62" y="56"/>
                    <a:pt x="62" y="53"/>
                  </a:cubicBezTo>
                  <a:cubicBezTo>
                    <a:pt x="62" y="50"/>
                    <a:pt x="64" y="48"/>
                    <a:pt x="67" y="48"/>
                  </a:cubicBezTo>
                  <a:cubicBezTo>
                    <a:pt x="70" y="48"/>
                    <a:pt x="72" y="50"/>
                    <a:pt x="72" y="53"/>
                  </a:cubicBezTo>
                  <a:cubicBezTo>
                    <a:pt x="72" y="56"/>
                    <a:pt x="70" y="58"/>
                    <a:pt x="67" y="58"/>
                  </a:cubicBezTo>
                  <a:close/>
                </a:path>
              </a:pathLst>
            </a:custGeom>
            <a:solidFill>
              <a:schemeClr val="accent2"/>
            </a:solidFill>
            <a:ln>
              <a:noFill/>
            </a:ln>
          </p:spPr>
          <p:txBody>
            <a:bodyPr/>
            <a:lstStyle/>
            <a:p>
              <a:endParaRPr lang="zh-CN" altLang="en-US"/>
            </a:p>
          </p:txBody>
        </p:sp>
      </p:grpSp>
      <p:grpSp>
        <p:nvGrpSpPr>
          <p:cNvPr id="54" name="组合 53"/>
          <p:cNvGrpSpPr/>
          <p:nvPr/>
        </p:nvGrpSpPr>
        <p:grpSpPr>
          <a:xfrm>
            <a:off x="4594227" y="2101851"/>
            <a:ext cx="1871663" cy="622300"/>
            <a:chOff x="4594225" y="2101850"/>
            <a:chExt cx="1871663" cy="622300"/>
          </a:xfrm>
        </p:grpSpPr>
        <p:sp>
          <p:nvSpPr>
            <p:cNvPr id="55" name="Freeform 21"/>
            <p:cNvSpPr>
              <a:spLocks noEditPoints="1" noChangeArrowheads="1"/>
            </p:cNvSpPr>
            <p:nvPr/>
          </p:nvSpPr>
          <p:spPr bwMode="auto">
            <a:xfrm>
              <a:off x="5940425" y="2101850"/>
              <a:ext cx="525463" cy="539750"/>
            </a:xfrm>
            <a:custGeom>
              <a:avLst/>
              <a:gdLst>
                <a:gd name="T0" fmla="*/ 111838 w 296"/>
                <a:gd name="T1" fmla="*/ 450975 h 304"/>
                <a:gd name="T2" fmla="*/ 58582 w 296"/>
                <a:gd name="T3" fmla="*/ 150917 h 304"/>
                <a:gd name="T4" fmla="*/ 383446 w 296"/>
                <a:gd name="T5" fmla="*/ 65693 h 304"/>
                <a:gd name="T6" fmla="*/ 415400 w 296"/>
                <a:gd name="T7" fmla="*/ 88775 h 304"/>
                <a:gd name="T8" fmla="*/ 466881 w 296"/>
                <a:gd name="T9" fmla="*/ 390609 h 304"/>
                <a:gd name="T10" fmla="*/ 143792 w 296"/>
                <a:gd name="T11" fmla="*/ 474057 h 304"/>
                <a:gd name="T12" fmla="*/ 111838 w 296"/>
                <a:gd name="T13" fmla="*/ 450975 h 304"/>
                <a:gd name="T14" fmla="*/ 411849 w 296"/>
                <a:gd name="T15" fmla="*/ 94101 h 304"/>
                <a:gd name="T16" fmla="*/ 379896 w 296"/>
                <a:gd name="T17" fmla="*/ 71020 h 304"/>
                <a:gd name="T18" fmla="*/ 63908 w 296"/>
                <a:gd name="T19" fmla="*/ 152692 h 304"/>
                <a:gd name="T20" fmla="*/ 113614 w 296"/>
                <a:gd name="T21" fmla="*/ 447424 h 304"/>
                <a:gd name="T22" fmla="*/ 145567 w 296"/>
                <a:gd name="T23" fmla="*/ 470506 h 304"/>
                <a:gd name="T24" fmla="*/ 463331 w 296"/>
                <a:gd name="T25" fmla="*/ 387058 h 304"/>
                <a:gd name="T26" fmla="*/ 411849 w 296"/>
                <a:gd name="T27" fmla="*/ 94101 h 3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6"/>
                <a:gd name="T43" fmla="*/ 0 h 304"/>
                <a:gd name="T44" fmla="*/ 296 w 296"/>
                <a:gd name="T45" fmla="*/ 304 h 3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6" h="304">
                  <a:moveTo>
                    <a:pt x="63" y="254"/>
                  </a:moveTo>
                  <a:cubicBezTo>
                    <a:pt x="13" y="212"/>
                    <a:pt x="0" y="141"/>
                    <a:pt x="33" y="85"/>
                  </a:cubicBezTo>
                  <a:cubicBezTo>
                    <a:pt x="70" y="22"/>
                    <a:pt x="152" y="0"/>
                    <a:pt x="216" y="37"/>
                  </a:cubicBezTo>
                  <a:cubicBezTo>
                    <a:pt x="222" y="41"/>
                    <a:pt x="228" y="46"/>
                    <a:pt x="234" y="50"/>
                  </a:cubicBezTo>
                  <a:cubicBezTo>
                    <a:pt x="284" y="92"/>
                    <a:pt x="296" y="163"/>
                    <a:pt x="263" y="220"/>
                  </a:cubicBezTo>
                  <a:cubicBezTo>
                    <a:pt x="226" y="283"/>
                    <a:pt x="144" y="304"/>
                    <a:pt x="81" y="267"/>
                  </a:cubicBezTo>
                  <a:cubicBezTo>
                    <a:pt x="74" y="263"/>
                    <a:pt x="68" y="259"/>
                    <a:pt x="63" y="254"/>
                  </a:cubicBezTo>
                  <a:close/>
                  <a:moveTo>
                    <a:pt x="232" y="53"/>
                  </a:moveTo>
                  <a:cubicBezTo>
                    <a:pt x="226" y="48"/>
                    <a:pt x="220" y="44"/>
                    <a:pt x="214" y="40"/>
                  </a:cubicBezTo>
                  <a:cubicBezTo>
                    <a:pt x="152" y="4"/>
                    <a:pt x="72" y="25"/>
                    <a:pt x="36" y="86"/>
                  </a:cubicBezTo>
                  <a:cubicBezTo>
                    <a:pt x="4" y="141"/>
                    <a:pt x="16" y="211"/>
                    <a:pt x="64" y="252"/>
                  </a:cubicBezTo>
                  <a:cubicBezTo>
                    <a:pt x="70" y="257"/>
                    <a:pt x="76" y="261"/>
                    <a:pt x="82" y="265"/>
                  </a:cubicBezTo>
                  <a:cubicBezTo>
                    <a:pt x="144" y="301"/>
                    <a:pt x="224" y="280"/>
                    <a:pt x="261" y="218"/>
                  </a:cubicBezTo>
                  <a:cubicBezTo>
                    <a:pt x="293" y="163"/>
                    <a:pt x="281" y="94"/>
                    <a:pt x="232" y="53"/>
                  </a:cubicBezTo>
                  <a:close/>
                </a:path>
              </a:pathLst>
            </a:custGeom>
            <a:solidFill>
              <a:schemeClr val="bg2"/>
            </a:solidFill>
            <a:ln>
              <a:noFill/>
            </a:ln>
          </p:spPr>
          <p:txBody>
            <a:bodyPr/>
            <a:lstStyle/>
            <a:p>
              <a:endParaRPr lang="zh-CN" altLang="en-US"/>
            </a:p>
          </p:txBody>
        </p:sp>
        <p:sp>
          <p:nvSpPr>
            <p:cNvPr id="56" name="Freeform 22"/>
            <p:cNvSpPr>
              <a:spLocks noChangeArrowheads="1"/>
            </p:cNvSpPr>
            <p:nvPr/>
          </p:nvSpPr>
          <p:spPr bwMode="auto">
            <a:xfrm>
              <a:off x="5957888" y="2127250"/>
              <a:ext cx="488950" cy="488950"/>
            </a:xfrm>
            <a:custGeom>
              <a:avLst/>
              <a:gdLst>
                <a:gd name="T0" fmla="*/ 428717 w 276"/>
                <a:gd name="T1" fmla="*/ 352540 h 276"/>
                <a:gd name="T2" fmla="*/ 136410 w 276"/>
                <a:gd name="T3" fmla="*/ 428717 h 276"/>
                <a:gd name="T4" fmla="*/ 60233 w 276"/>
                <a:gd name="T5" fmla="*/ 136410 h 276"/>
                <a:gd name="T6" fmla="*/ 352540 w 276"/>
                <a:gd name="T7" fmla="*/ 60233 h 276"/>
                <a:gd name="T8" fmla="*/ 428717 w 276"/>
                <a:gd name="T9" fmla="*/ 352540 h 276"/>
                <a:gd name="T10" fmla="*/ 0 60000 65536"/>
                <a:gd name="T11" fmla="*/ 0 60000 65536"/>
                <a:gd name="T12" fmla="*/ 0 60000 65536"/>
                <a:gd name="T13" fmla="*/ 0 60000 65536"/>
                <a:gd name="T14" fmla="*/ 0 60000 65536"/>
                <a:gd name="T15" fmla="*/ 0 w 276"/>
                <a:gd name="T16" fmla="*/ 0 h 276"/>
                <a:gd name="T17" fmla="*/ 276 w 276"/>
                <a:gd name="T18" fmla="*/ 276 h 276"/>
              </a:gdLst>
              <a:ahLst/>
              <a:cxnLst>
                <a:cxn ang="T10">
                  <a:pos x="T0" y="T1"/>
                </a:cxn>
                <a:cxn ang="T11">
                  <a:pos x="T2" y="T3"/>
                </a:cxn>
                <a:cxn ang="T12">
                  <a:pos x="T4" y="T5"/>
                </a:cxn>
                <a:cxn ang="T13">
                  <a:pos x="T6" y="T7"/>
                </a:cxn>
                <a:cxn ang="T14">
                  <a:pos x="T8" y="T9"/>
                </a:cxn>
              </a:cxnLst>
              <a:rect l="T15" t="T16" r="T17" b="T18"/>
              <a:pathLst>
                <a:path w="276" h="276">
                  <a:moveTo>
                    <a:pt x="242" y="199"/>
                  </a:moveTo>
                  <a:cubicBezTo>
                    <a:pt x="209" y="257"/>
                    <a:pt x="135" y="276"/>
                    <a:pt x="77" y="242"/>
                  </a:cubicBezTo>
                  <a:cubicBezTo>
                    <a:pt x="20" y="209"/>
                    <a:pt x="0" y="135"/>
                    <a:pt x="34" y="77"/>
                  </a:cubicBezTo>
                  <a:cubicBezTo>
                    <a:pt x="68" y="20"/>
                    <a:pt x="142" y="0"/>
                    <a:pt x="199" y="34"/>
                  </a:cubicBezTo>
                  <a:cubicBezTo>
                    <a:pt x="257" y="68"/>
                    <a:pt x="276" y="142"/>
                    <a:pt x="242" y="199"/>
                  </a:cubicBezTo>
                  <a:close/>
                </a:path>
              </a:pathLst>
            </a:custGeom>
            <a:solidFill>
              <a:schemeClr val="bg2"/>
            </a:solidFill>
            <a:ln>
              <a:noFill/>
            </a:ln>
          </p:spPr>
          <p:txBody>
            <a:bodyPr/>
            <a:lstStyle/>
            <a:p>
              <a:endParaRPr lang="zh-CN" altLang="en-US"/>
            </a:p>
          </p:txBody>
        </p:sp>
        <p:sp>
          <p:nvSpPr>
            <p:cNvPr id="57" name="Freeform 39"/>
            <p:cNvSpPr>
              <a:spLocks noChangeArrowheads="1"/>
            </p:cNvSpPr>
            <p:nvPr/>
          </p:nvSpPr>
          <p:spPr bwMode="auto">
            <a:xfrm>
              <a:off x="4594225" y="2447925"/>
              <a:ext cx="1330325" cy="276225"/>
            </a:xfrm>
            <a:custGeom>
              <a:avLst/>
              <a:gdLst>
                <a:gd name="T0" fmla="*/ 1593 w 835"/>
                <a:gd name="T1" fmla="*/ 276225 h 243"/>
                <a:gd name="T2" fmla="*/ 0 w 835"/>
                <a:gd name="T3" fmla="*/ 271678 h 243"/>
                <a:gd name="T4" fmla="*/ 1327139 w 835"/>
                <a:gd name="T5" fmla="*/ 0 h 243"/>
                <a:gd name="T6" fmla="*/ 1330325 w 835"/>
                <a:gd name="T7" fmla="*/ 5684 h 243"/>
                <a:gd name="T8" fmla="*/ 1593 w 835"/>
                <a:gd name="T9" fmla="*/ 276225 h 243"/>
                <a:gd name="T10" fmla="*/ 0 60000 65536"/>
                <a:gd name="T11" fmla="*/ 0 60000 65536"/>
                <a:gd name="T12" fmla="*/ 0 60000 65536"/>
                <a:gd name="T13" fmla="*/ 0 60000 65536"/>
                <a:gd name="T14" fmla="*/ 0 60000 65536"/>
                <a:gd name="T15" fmla="*/ 0 w 835"/>
                <a:gd name="T16" fmla="*/ 0 h 243"/>
                <a:gd name="T17" fmla="*/ 835 w 835"/>
                <a:gd name="T18" fmla="*/ 243 h 243"/>
              </a:gdLst>
              <a:ahLst/>
              <a:cxnLst>
                <a:cxn ang="T10">
                  <a:pos x="T0" y="T1"/>
                </a:cxn>
                <a:cxn ang="T11">
                  <a:pos x="T2" y="T3"/>
                </a:cxn>
                <a:cxn ang="T12">
                  <a:pos x="T4" y="T5"/>
                </a:cxn>
                <a:cxn ang="T13">
                  <a:pos x="T6" y="T7"/>
                </a:cxn>
                <a:cxn ang="T14">
                  <a:pos x="T8" y="T9"/>
                </a:cxn>
              </a:cxnLst>
              <a:rect l="T15" t="T16" r="T17" b="T18"/>
              <a:pathLst>
                <a:path w="835" h="243">
                  <a:moveTo>
                    <a:pt x="1" y="243"/>
                  </a:moveTo>
                  <a:lnTo>
                    <a:pt x="0" y="239"/>
                  </a:lnTo>
                  <a:lnTo>
                    <a:pt x="833" y="0"/>
                  </a:lnTo>
                  <a:lnTo>
                    <a:pt x="835" y="5"/>
                  </a:lnTo>
                  <a:lnTo>
                    <a:pt x="1" y="243"/>
                  </a:lnTo>
                  <a:close/>
                </a:path>
              </a:pathLst>
            </a:custGeom>
            <a:solidFill>
              <a:schemeClr val="bg2"/>
            </a:solidFill>
            <a:ln>
              <a:noFill/>
            </a:ln>
          </p:spPr>
          <p:txBody>
            <a:bodyPr/>
            <a:lstStyle/>
            <a:p>
              <a:endParaRPr lang="zh-CN" altLang="en-US"/>
            </a:p>
          </p:txBody>
        </p:sp>
        <p:sp>
          <p:nvSpPr>
            <p:cNvPr id="58" name="Freeform 40"/>
            <p:cNvSpPr>
              <a:spLocks noChangeArrowheads="1"/>
            </p:cNvSpPr>
            <p:nvPr/>
          </p:nvSpPr>
          <p:spPr bwMode="auto">
            <a:xfrm>
              <a:off x="5913438" y="2438400"/>
              <a:ext cx="23812" cy="25400"/>
            </a:xfrm>
            <a:custGeom>
              <a:avLst/>
              <a:gdLst>
                <a:gd name="T0" fmla="*/ 20410 w 14"/>
                <a:gd name="T1" fmla="*/ 19957 h 14"/>
                <a:gd name="T2" fmla="*/ 5103 w 14"/>
                <a:gd name="T3" fmla="*/ 21771 h 14"/>
                <a:gd name="T4" fmla="*/ 5103 w 14"/>
                <a:gd name="T5" fmla="*/ 5443 h 14"/>
                <a:gd name="T6" fmla="*/ 18709 w 14"/>
                <a:gd name="T7" fmla="*/ 3629 h 14"/>
                <a:gd name="T8" fmla="*/ 20410 w 14"/>
                <a:gd name="T9" fmla="*/ 19957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2" y="11"/>
                  </a:moveTo>
                  <a:cubicBezTo>
                    <a:pt x="10" y="14"/>
                    <a:pt x="6" y="14"/>
                    <a:pt x="3" y="12"/>
                  </a:cubicBezTo>
                  <a:cubicBezTo>
                    <a:pt x="1" y="10"/>
                    <a:pt x="0" y="6"/>
                    <a:pt x="3" y="3"/>
                  </a:cubicBezTo>
                  <a:cubicBezTo>
                    <a:pt x="5" y="0"/>
                    <a:pt x="9" y="0"/>
                    <a:pt x="11" y="2"/>
                  </a:cubicBezTo>
                  <a:cubicBezTo>
                    <a:pt x="14" y="5"/>
                    <a:pt x="14" y="9"/>
                    <a:pt x="12" y="11"/>
                  </a:cubicBezTo>
                  <a:close/>
                </a:path>
              </a:pathLst>
            </a:custGeom>
            <a:solidFill>
              <a:schemeClr val="accent2"/>
            </a:solidFill>
            <a:ln>
              <a:noFill/>
            </a:ln>
          </p:spPr>
          <p:txBody>
            <a:bodyPr/>
            <a:lstStyle/>
            <a:p>
              <a:endParaRPr lang="zh-CN" altLang="en-US"/>
            </a:p>
          </p:txBody>
        </p:sp>
        <p:sp>
          <p:nvSpPr>
            <p:cNvPr id="59" name="Freeform 57"/>
            <p:cNvSpPr>
              <a:spLocks noChangeArrowheads="1"/>
            </p:cNvSpPr>
            <p:nvPr/>
          </p:nvSpPr>
          <p:spPr bwMode="auto">
            <a:xfrm>
              <a:off x="6218238" y="2333625"/>
              <a:ext cx="44450" cy="31750"/>
            </a:xfrm>
            <a:custGeom>
              <a:avLst/>
              <a:gdLst>
                <a:gd name="T0" fmla="*/ 0 w 39"/>
                <a:gd name="T1" fmla="*/ 0 h 28"/>
                <a:gd name="T2" fmla="*/ 44450 w 39"/>
                <a:gd name="T3" fmla="*/ 0 h 28"/>
                <a:gd name="T4" fmla="*/ 44450 w 39"/>
                <a:gd name="T5" fmla="*/ 4536 h 28"/>
                <a:gd name="T6" fmla="*/ 10258 w 39"/>
                <a:gd name="T7" fmla="*/ 27214 h 28"/>
                <a:gd name="T8" fmla="*/ 44450 w 39"/>
                <a:gd name="T9" fmla="*/ 27214 h 28"/>
                <a:gd name="T10" fmla="*/ 44450 w 39"/>
                <a:gd name="T11" fmla="*/ 31750 h 28"/>
                <a:gd name="T12" fmla="*/ 0 w 39"/>
                <a:gd name="T13" fmla="*/ 31750 h 28"/>
                <a:gd name="T14" fmla="*/ 0 w 39"/>
                <a:gd name="T15" fmla="*/ 28348 h 28"/>
                <a:gd name="T16" fmla="*/ 31913 w 39"/>
                <a:gd name="T17" fmla="*/ 5670 h 28"/>
                <a:gd name="T18" fmla="*/ 0 w 39"/>
                <a:gd name="T19" fmla="*/ 5670 h 28"/>
                <a:gd name="T20" fmla="*/ 0 w 39"/>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
                <a:gd name="T34" fmla="*/ 0 h 28"/>
                <a:gd name="T35" fmla="*/ 39 w 39"/>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 h="28">
                  <a:moveTo>
                    <a:pt x="0" y="0"/>
                  </a:moveTo>
                  <a:lnTo>
                    <a:pt x="39" y="0"/>
                  </a:lnTo>
                  <a:lnTo>
                    <a:pt x="39" y="4"/>
                  </a:lnTo>
                  <a:lnTo>
                    <a:pt x="9" y="24"/>
                  </a:lnTo>
                  <a:lnTo>
                    <a:pt x="39" y="24"/>
                  </a:lnTo>
                  <a:lnTo>
                    <a:pt x="39" y="28"/>
                  </a:lnTo>
                  <a:lnTo>
                    <a:pt x="0" y="28"/>
                  </a:lnTo>
                  <a:lnTo>
                    <a:pt x="0" y="25"/>
                  </a:lnTo>
                  <a:lnTo>
                    <a:pt x="28" y="5"/>
                  </a:lnTo>
                  <a:lnTo>
                    <a:pt x="0" y="5"/>
                  </a:lnTo>
                  <a:lnTo>
                    <a:pt x="0" y="0"/>
                  </a:lnTo>
                  <a:close/>
                </a:path>
              </a:pathLst>
            </a:custGeom>
            <a:solidFill>
              <a:schemeClr val="accent2"/>
            </a:solidFill>
            <a:ln>
              <a:noFill/>
            </a:ln>
          </p:spPr>
          <p:txBody>
            <a:bodyPr/>
            <a:lstStyle/>
            <a:p>
              <a:endParaRPr lang="zh-CN" altLang="en-US"/>
            </a:p>
          </p:txBody>
        </p:sp>
        <p:sp>
          <p:nvSpPr>
            <p:cNvPr id="60" name="Freeform 58"/>
            <p:cNvSpPr>
              <a:spLocks noChangeArrowheads="1"/>
            </p:cNvSpPr>
            <p:nvPr/>
          </p:nvSpPr>
          <p:spPr bwMode="auto">
            <a:xfrm>
              <a:off x="6111875" y="2227263"/>
              <a:ext cx="119063" cy="88900"/>
            </a:xfrm>
            <a:custGeom>
              <a:avLst/>
              <a:gdLst>
                <a:gd name="T0" fmla="*/ 0 w 104"/>
                <a:gd name="T1" fmla="*/ 0 h 78"/>
                <a:gd name="T2" fmla="*/ 119063 w 104"/>
                <a:gd name="T3" fmla="*/ 0 h 78"/>
                <a:gd name="T4" fmla="*/ 119063 w 104"/>
                <a:gd name="T5" fmla="*/ 11397 h 78"/>
                <a:gd name="T6" fmla="*/ 28621 w 104"/>
                <a:gd name="T7" fmla="*/ 74083 h 78"/>
                <a:gd name="T8" fmla="*/ 119063 w 104"/>
                <a:gd name="T9" fmla="*/ 74083 h 78"/>
                <a:gd name="T10" fmla="*/ 119063 w 104"/>
                <a:gd name="T11" fmla="*/ 88900 h 78"/>
                <a:gd name="T12" fmla="*/ 0 w 104"/>
                <a:gd name="T13" fmla="*/ 88900 h 78"/>
                <a:gd name="T14" fmla="*/ 0 w 104"/>
                <a:gd name="T15" fmla="*/ 76363 h 78"/>
                <a:gd name="T16" fmla="*/ 88152 w 104"/>
                <a:gd name="T17" fmla="*/ 14817 h 78"/>
                <a:gd name="T18" fmla="*/ 0 w 104"/>
                <a:gd name="T19" fmla="*/ 14817 h 78"/>
                <a:gd name="T20" fmla="*/ 0 w 104"/>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78"/>
                <a:gd name="T35" fmla="*/ 104 w 104"/>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78">
                  <a:moveTo>
                    <a:pt x="0" y="0"/>
                  </a:moveTo>
                  <a:lnTo>
                    <a:pt x="104" y="0"/>
                  </a:lnTo>
                  <a:lnTo>
                    <a:pt x="104" y="10"/>
                  </a:lnTo>
                  <a:lnTo>
                    <a:pt x="25" y="65"/>
                  </a:lnTo>
                  <a:lnTo>
                    <a:pt x="104" y="65"/>
                  </a:lnTo>
                  <a:lnTo>
                    <a:pt x="104" y="78"/>
                  </a:lnTo>
                  <a:lnTo>
                    <a:pt x="0" y="78"/>
                  </a:lnTo>
                  <a:lnTo>
                    <a:pt x="0" y="67"/>
                  </a:lnTo>
                  <a:lnTo>
                    <a:pt x="77" y="13"/>
                  </a:lnTo>
                  <a:lnTo>
                    <a:pt x="0" y="13"/>
                  </a:lnTo>
                  <a:lnTo>
                    <a:pt x="0" y="0"/>
                  </a:lnTo>
                  <a:close/>
                </a:path>
              </a:pathLst>
            </a:custGeom>
            <a:solidFill>
              <a:schemeClr val="accent2"/>
            </a:solidFill>
            <a:ln>
              <a:noFill/>
            </a:ln>
          </p:spPr>
          <p:txBody>
            <a:bodyPr/>
            <a:lstStyle/>
            <a:p>
              <a:endParaRPr lang="zh-CN" altLang="en-US"/>
            </a:p>
          </p:txBody>
        </p:sp>
        <p:sp>
          <p:nvSpPr>
            <p:cNvPr id="61" name="Freeform 59"/>
            <p:cNvSpPr>
              <a:spLocks noEditPoints="1" noChangeArrowheads="1"/>
            </p:cNvSpPr>
            <p:nvPr/>
          </p:nvSpPr>
          <p:spPr bwMode="auto">
            <a:xfrm>
              <a:off x="6065838" y="2374900"/>
              <a:ext cx="274637" cy="122238"/>
            </a:xfrm>
            <a:custGeom>
              <a:avLst/>
              <a:gdLst>
                <a:gd name="T0" fmla="*/ 249566 w 241"/>
                <a:gd name="T1" fmla="*/ 0 h 107"/>
                <a:gd name="T2" fmla="*/ 249566 w 241"/>
                <a:gd name="T3" fmla="*/ 49124 h 107"/>
                <a:gd name="T4" fmla="*/ 27350 w 241"/>
                <a:gd name="T5" fmla="*/ 49124 h 107"/>
                <a:gd name="T6" fmla="*/ 27350 w 241"/>
                <a:gd name="T7" fmla="*/ 0 h 107"/>
                <a:gd name="T8" fmla="*/ 0 w 241"/>
                <a:gd name="T9" fmla="*/ 0 h 107"/>
                <a:gd name="T10" fmla="*/ 0 w 241"/>
                <a:gd name="T11" fmla="*/ 49124 h 107"/>
                <a:gd name="T12" fmla="*/ 0 w 241"/>
                <a:gd name="T13" fmla="*/ 81111 h 107"/>
                <a:gd name="T14" fmla="*/ 0 w 241"/>
                <a:gd name="T15" fmla="*/ 86823 h 107"/>
                <a:gd name="T16" fmla="*/ 0 w 241"/>
                <a:gd name="T17" fmla="*/ 99390 h 107"/>
                <a:gd name="T18" fmla="*/ 0 w 241"/>
                <a:gd name="T19" fmla="*/ 122238 h 107"/>
                <a:gd name="T20" fmla="*/ 27350 w 241"/>
                <a:gd name="T21" fmla="*/ 122238 h 107"/>
                <a:gd name="T22" fmla="*/ 27350 w 241"/>
                <a:gd name="T23" fmla="*/ 99390 h 107"/>
                <a:gd name="T24" fmla="*/ 249566 w 241"/>
                <a:gd name="T25" fmla="*/ 99390 h 107"/>
                <a:gd name="T26" fmla="*/ 249566 w 241"/>
                <a:gd name="T27" fmla="*/ 122238 h 107"/>
                <a:gd name="T28" fmla="*/ 274637 w 241"/>
                <a:gd name="T29" fmla="*/ 122238 h 107"/>
                <a:gd name="T30" fmla="*/ 274637 w 241"/>
                <a:gd name="T31" fmla="*/ 0 h 107"/>
                <a:gd name="T32" fmla="*/ 249566 w 241"/>
                <a:gd name="T33" fmla="*/ 0 h 107"/>
                <a:gd name="T34" fmla="*/ 27350 w 241"/>
                <a:gd name="T35" fmla="*/ 86823 h 107"/>
                <a:gd name="T36" fmla="*/ 27350 w 241"/>
                <a:gd name="T37" fmla="*/ 81111 h 107"/>
                <a:gd name="T38" fmla="*/ 249566 w 241"/>
                <a:gd name="T39" fmla="*/ 81111 h 107"/>
                <a:gd name="T40" fmla="*/ 249566 w 241"/>
                <a:gd name="T41" fmla="*/ 86823 h 107"/>
                <a:gd name="T42" fmla="*/ 27350 w 241"/>
                <a:gd name="T43" fmla="*/ 86823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1"/>
                <a:gd name="T67" fmla="*/ 0 h 107"/>
                <a:gd name="T68" fmla="*/ 241 w 241"/>
                <a:gd name="T69" fmla="*/ 107 h 1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1" h="107">
                  <a:moveTo>
                    <a:pt x="219" y="0"/>
                  </a:moveTo>
                  <a:lnTo>
                    <a:pt x="219" y="43"/>
                  </a:lnTo>
                  <a:lnTo>
                    <a:pt x="24" y="43"/>
                  </a:lnTo>
                  <a:lnTo>
                    <a:pt x="24" y="0"/>
                  </a:lnTo>
                  <a:lnTo>
                    <a:pt x="0" y="0"/>
                  </a:lnTo>
                  <a:lnTo>
                    <a:pt x="0" y="43"/>
                  </a:lnTo>
                  <a:lnTo>
                    <a:pt x="0" y="71"/>
                  </a:lnTo>
                  <a:lnTo>
                    <a:pt x="0" y="76"/>
                  </a:lnTo>
                  <a:lnTo>
                    <a:pt x="0" y="87"/>
                  </a:lnTo>
                  <a:lnTo>
                    <a:pt x="0" y="107"/>
                  </a:lnTo>
                  <a:lnTo>
                    <a:pt x="24" y="107"/>
                  </a:lnTo>
                  <a:lnTo>
                    <a:pt x="24" y="87"/>
                  </a:lnTo>
                  <a:lnTo>
                    <a:pt x="219" y="87"/>
                  </a:lnTo>
                  <a:lnTo>
                    <a:pt x="219" y="107"/>
                  </a:lnTo>
                  <a:lnTo>
                    <a:pt x="241" y="107"/>
                  </a:lnTo>
                  <a:lnTo>
                    <a:pt x="241" y="0"/>
                  </a:lnTo>
                  <a:lnTo>
                    <a:pt x="219" y="0"/>
                  </a:lnTo>
                  <a:close/>
                  <a:moveTo>
                    <a:pt x="24" y="76"/>
                  </a:moveTo>
                  <a:lnTo>
                    <a:pt x="24" y="71"/>
                  </a:lnTo>
                  <a:lnTo>
                    <a:pt x="219" y="71"/>
                  </a:lnTo>
                  <a:lnTo>
                    <a:pt x="219" y="76"/>
                  </a:lnTo>
                  <a:lnTo>
                    <a:pt x="24" y="76"/>
                  </a:lnTo>
                  <a:close/>
                </a:path>
              </a:pathLst>
            </a:custGeom>
            <a:solidFill>
              <a:schemeClr val="accent2"/>
            </a:solidFill>
            <a:ln>
              <a:noFill/>
            </a:ln>
          </p:spPr>
          <p:txBody>
            <a:bodyPr/>
            <a:lstStyle/>
            <a:p>
              <a:endParaRPr lang="zh-CN" altLang="en-US"/>
            </a:p>
          </p:txBody>
        </p:sp>
        <p:sp>
          <p:nvSpPr>
            <p:cNvPr id="62" name="Freeform 60"/>
            <p:cNvSpPr>
              <a:spLocks noChangeArrowheads="1"/>
            </p:cNvSpPr>
            <p:nvPr/>
          </p:nvSpPr>
          <p:spPr bwMode="auto">
            <a:xfrm>
              <a:off x="6230938" y="2397125"/>
              <a:ext cx="80962" cy="22225"/>
            </a:xfrm>
            <a:custGeom>
              <a:avLst/>
              <a:gdLst>
                <a:gd name="T0" fmla="*/ 80962 w 46"/>
                <a:gd name="T1" fmla="*/ 0 h 13"/>
                <a:gd name="T2" fmla="*/ 0 w 46"/>
                <a:gd name="T3" fmla="*/ 22225 h 13"/>
                <a:gd name="T4" fmla="*/ 80962 w 46"/>
                <a:gd name="T5" fmla="*/ 22225 h 13"/>
                <a:gd name="T6" fmla="*/ 80962 w 46"/>
                <a:gd name="T7" fmla="*/ 0 h 13"/>
                <a:gd name="T8" fmla="*/ 0 60000 65536"/>
                <a:gd name="T9" fmla="*/ 0 60000 65536"/>
                <a:gd name="T10" fmla="*/ 0 60000 65536"/>
                <a:gd name="T11" fmla="*/ 0 60000 65536"/>
                <a:gd name="T12" fmla="*/ 0 w 46"/>
                <a:gd name="T13" fmla="*/ 0 h 13"/>
                <a:gd name="T14" fmla="*/ 46 w 46"/>
                <a:gd name="T15" fmla="*/ 13 h 13"/>
              </a:gdLst>
              <a:ahLst/>
              <a:cxnLst>
                <a:cxn ang="T8">
                  <a:pos x="T0" y="T1"/>
                </a:cxn>
                <a:cxn ang="T9">
                  <a:pos x="T2" y="T3"/>
                </a:cxn>
                <a:cxn ang="T10">
                  <a:pos x="T4" y="T5"/>
                </a:cxn>
                <a:cxn ang="T11">
                  <a:pos x="T6" y="T7"/>
                </a:cxn>
              </a:cxnLst>
              <a:rect l="T12" t="T13" r="T14" b="T15"/>
              <a:pathLst>
                <a:path w="46" h="13">
                  <a:moveTo>
                    <a:pt x="46" y="0"/>
                  </a:moveTo>
                  <a:cubicBezTo>
                    <a:pt x="24" y="0"/>
                    <a:pt x="6" y="6"/>
                    <a:pt x="0" y="13"/>
                  </a:cubicBezTo>
                  <a:cubicBezTo>
                    <a:pt x="46" y="13"/>
                    <a:pt x="46" y="13"/>
                    <a:pt x="46" y="13"/>
                  </a:cubicBezTo>
                  <a:lnTo>
                    <a:pt x="46" y="0"/>
                  </a:lnTo>
                  <a:close/>
                </a:path>
              </a:pathLst>
            </a:custGeom>
            <a:solidFill>
              <a:schemeClr val="accent2"/>
            </a:solidFill>
            <a:ln>
              <a:noFill/>
            </a:ln>
          </p:spPr>
          <p:txBody>
            <a:bodyPr/>
            <a:lstStyle/>
            <a:p>
              <a:endParaRPr lang="zh-CN" altLang="en-US"/>
            </a:p>
          </p:txBody>
        </p:sp>
      </p:grpSp>
      <p:grpSp>
        <p:nvGrpSpPr>
          <p:cNvPr id="63" name="组合 62"/>
          <p:cNvGrpSpPr/>
          <p:nvPr/>
        </p:nvGrpSpPr>
        <p:grpSpPr>
          <a:xfrm>
            <a:off x="4592638" y="1431926"/>
            <a:ext cx="1211262" cy="1292225"/>
            <a:chOff x="4592638" y="1431925"/>
            <a:chExt cx="1211262" cy="1292225"/>
          </a:xfrm>
        </p:grpSpPr>
        <p:sp>
          <p:nvSpPr>
            <p:cNvPr id="64" name="Freeform 5"/>
            <p:cNvSpPr>
              <a:spLocks noEditPoints="1" noChangeArrowheads="1"/>
            </p:cNvSpPr>
            <p:nvPr/>
          </p:nvSpPr>
          <p:spPr bwMode="auto">
            <a:xfrm>
              <a:off x="5294313" y="1431925"/>
              <a:ext cx="509587" cy="474663"/>
            </a:xfrm>
            <a:custGeom>
              <a:avLst/>
              <a:gdLst>
                <a:gd name="T0" fmla="*/ 253906 w 287"/>
                <a:gd name="T1" fmla="*/ 474663 h 267"/>
                <a:gd name="T2" fmla="*/ 21307 w 287"/>
                <a:gd name="T3" fmla="*/ 277331 h 267"/>
                <a:gd name="T4" fmla="*/ 214843 w 287"/>
                <a:gd name="T5" fmla="*/ 3556 h 267"/>
                <a:gd name="T6" fmla="*/ 253906 w 287"/>
                <a:gd name="T7" fmla="*/ 0 h 267"/>
                <a:gd name="T8" fmla="*/ 486505 w 287"/>
                <a:gd name="T9" fmla="*/ 197332 h 267"/>
                <a:gd name="T10" fmla="*/ 292968 w 287"/>
                <a:gd name="T11" fmla="*/ 471107 h 267"/>
                <a:gd name="T12" fmla="*/ 253906 w 287"/>
                <a:gd name="T13" fmla="*/ 474663 h 267"/>
                <a:gd name="T14" fmla="*/ 253906 w 287"/>
                <a:gd name="T15" fmla="*/ 5333 h 267"/>
                <a:gd name="T16" fmla="*/ 214843 w 287"/>
                <a:gd name="T17" fmla="*/ 8889 h 267"/>
                <a:gd name="T18" fmla="*/ 26633 w 287"/>
                <a:gd name="T19" fmla="*/ 275553 h 267"/>
                <a:gd name="T20" fmla="*/ 253906 w 287"/>
                <a:gd name="T21" fmla="*/ 469330 h 267"/>
                <a:gd name="T22" fmla="*/ 292968 w 287"/>
                <a:gd name="T23" fmla="*/ 465774 h 267"/>
                <a:gd name="T24" fmla="*/ 481178 w 287"/>
                <a:gd name="T25" fmla="*/ 199110 h 267"/>
                <a:gd name="T26" fmla="*/ 253906 w 287"/>
                <a:gd name="T27" fmla="*/ 5333 h 2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267"/>
                <a:gd name="T44" fmla="*/ 287 w 287"/>
                <a:gd name="T45" fmla="*/ 267 h 2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267">
                  <a:moveTo>
                    <a:pt x="143" y="267"/>
                  </a:moveTo>
                  <a:cubicBezTo>
                    <a:pt x="78" y="267"/>
                    <a:pt x="23" y="220"/>
                    <a:pt x="12" y="156"/>
                  </a:cubicBezTo>
                  <a:cubicBezTo>
                    <a:pt x="0" y="83"/>
                    <a:pt x="48" y="14"/>
                    <a:pt x="121" y="2"/>
                  </a:cubicBezTo>
                  <a:cubicBezTo>
                    <a:pt x="128" y="1"/>
                    <a:pt x="136" y="0"/>
                    <a:pt x="143" y="0"/>
                  </a:cubicBezTo>
                  <a:cubicBezTo>
                    <a:pt x="208" y="0"/>
                    <a:pt x="263" y="47"/>
                    <a:pt x="274" y="111"/>
                  </a:cubicBezTo>
                  <a:cubicBezTo>
                    <a:pt x="287" y="183"/>
                    <a:pt x="238" y="252"/>
                    <a:pt x="165" y="265"/>
                  </a:cubicBezTo>
                  <a:cubicBezTo>
                    <a:pt x="158" y="266"/>
                    <a:pt x="150" y="267"/>
                    <a:pt x="143" y="267"/>
                  </a:cubicBezTo>
                  <a:close/>
                  <a:moveTo>
                    <a:pt x="143" y="3"/>
                  </a:moveTo>
                  <a:cubicBezTo>
                    <a:pt x="136" y="3"/>
                    <a:pt x="129" y="4"/>
                    <a:pt x="121" y="5"/>
                  </a:cubicBezTo>
                  <a:cubicBezTo>
                    <a:pt x="51" y="17"/>
                    <a:pt x="3" y="84"/>
                    <a:pt x="15" y="155"/>
                  </a:cubicBezTo>
                  <a:cubicBezTo>
                    <a:pt x="25" y="218"/>
                    <a:pt x="79" y="264"/>
                    <a:pt x="143" y="264"/>
                  </a:cubicBezTo>
                  <a:cubicBezTo>
                    <a:pt x="150" y="264"/>
                    <a:pt x="158" y="263"/>
                    <a:pt x="165" y="262"/>
                  </a:cubicBezTo>
                  <a:cubicBezTo>
                    <a:pt x="236" y="250"/>
                    <a:pt x="283" y="182"/>
                    <a:pt x="271" y="112"/>
                  </a:cubicBezTo>
                  <a:cubicBezTo>
                    <a:pt x="261" y="49"/>
                    <a:pt x="207" y="3"/>
                    <a:pt x="143" y="3"/>
                  </a:cubicBezTo>
                  <a:close/>
                </a:path>
              </a:pathLst>
            </a:custGeom>
            <a:solidFill>
              <a:schemeClr val="tx1"/>
            </a:solidFill>
            <a:ln>
              <a:noFill/>
            </a:ln>
          </p:spPr>
          <p:txBody>
            <a:bodyPr/>
            <a:lstStyle/>
            <a:p>
              <a:endParaRPr lang="zh-CN" altLang="en-US"/>
            </a:p>
          </p:txBody>
        </p:sp>
        <p:sp>
          <p:nvSpPr>
            <p:cNvPr id="65" name="Freeform 6"/>
            <p:cNvSpPr>
              <a:spLocks noChangeArrowheads="1"/>
            </p:cNvSpPr>
            <p:nvPr/>
          </p:nvSpPr>
          <p:spPr bwMode="auto">
            <a:xfrm>
              <a:off x="5318125" y="1438275"/>
              <a:ext cx="460375" cy="463550"/>
            </a:xfrm>
            <a:custGeom>
              <a:avLst/>
              <a:gdLst>
                <a:gd name="T0" fmla="*/ 440898 w 260"/>
                <a:gd name="T1" fmla="*/ 195366 h 261"/>
                <a:gd name="T2" fmla="*/ 265601 w 260"/>
                <a:gd name="T3" fmla="*/ 442237 h 261"/>
                <a:gd name="T4" fmla="*/ 19477 w 260"/>
                <a:gd name="T5" fmla="*/ 268184 h 261"/>
                <a:gd name="T6" fmla="*/ 194774 w 260"/>
                <a:gd name="T7" fmla="*/ 19537 h 261"/>
                <a:gd name="T8" fmla="*/ 440898 w 260"/>
                <a:gd name="T9" fmla="*/ 195366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249" y="110"/>
                  </a:moveTo>
                  <a:cubicBezTo>
                    <a:pt x="260" y="176"/>
                    <a:pt x="216" y="238"/>
                    <a:pt x="150" y="249"/>
                  </a:cubicBezTo>
                  <a:cubicBezTo>
                    <a:pt x="85" y="261"/>
                    <a:pt x="22" y="216"/>
                    <a:pt x="11" y="151"/>
                  </a:cubicBezTo>
                  <a:cubicBezTo>
                    <a:pt x="0" y="85"/>
                    <a:pt x="44" y="22"/>
                    <a:pt x="110" y="11"/>
                  </a:cubicBezTo>
                  <a:cubicBezTo>
                    <a:pt x="176" y="0"/>
                    <a:pt x="238" y="44"/>
                    <a:pt x="249" y="110"/>
                  </a:cubicBezTo>
                  <a:close/>
                </a:path>
              </a:pathLst>
            </a:custGeom>
            <a:solidFill>
              <a:schemeClr val="tx1"/>
            </a:solidFill>
            <a:ln>
              <a:noFill/>
            </a:ln>
          </p:spPr>
          <p:txBody>
            <a:bodyPr/>
            <a:lstStyle/>
            <a:p>
              <a:endParaRPr lang="zh-CN" altLang="en-US"/>
            </a:p>
          </p:txBody>
        </p:sp>
        <p:sp>
          <p:nvSpPr>
            <p:cNvPr id="75" name="Freeform 23"/>
            <p:cNvSpPr>
              <a:spLocks noChangeArrowheads="1"/>
            </p:cNvSpPr>
            <p:nvPr/>
          </p:nvSpPr>
          <p:spPr bwMode="auto">
            <a:xfrm>
              <a:off x="4592638" y="1906588"/>
              <a:ext cx="795337" cy="817562"/>
            </a:xfrm>
            <a:custGeom>
              <a:avLst/>
              <a:gdLst>
                <a:gd name="T0" fmla="*/ 8099 w 491"/>
                <a:gd name="T1" fmla="*/ 817562 h 723"/>
                <a:gd name="T2" fmla="*/ 0 w 491"/>
                <a:gd name="T3" fmla="*/ 813039 h 723"/>
                <a:gd name="T4" fmla="*/ 787238 w 491"/>
                <a:gd name="T5" fmla="*/ 0 h 723"/>
                <a:gd name="T6" fmla="*/ 795337 w 491"/>
                <a:gd name="T7" fmla="*/ 3392 h 723"/>
                <a:gd name="T8" fmla="*/ 8099 w 491"/>
                <a:gd name="T9" fmla="*/ 817562 h 723"/>
                <a:gd name="T10" fmla="*/ 0 60000 65536"/>
                <a:gd name="T11" fmla="*/ 0 60000 65536"/>
                <a:gd name="T12" fmla="*/ 0 60000 65536"/>
                <a:gd name="T13" fmla="*/ 0 60000 65536"/>
                <a:gd name="T14" fmla="*/ 0 60000 65536"/>
                <a:gd name="T15" fmla="*/ 0 w 491"/>
                <a:gd name="T16" fmla="*/ 0 h 723"/>
                <a:gd name="T17" fmla="*/ 491 w 491"/>
                <a:gd name="T18" fmla="*/ 723 h 723"/>
              </a:gdLst>
              <a:ahLst/>
              <a:cxnLst>
                <a:cxn ang="T10">
                  <a:pos x="T0" y="T1"/>
                </a:cxn>
                <a:cxn ang="T11">
                  <a:pos x="T2" y="T3"/>
                </a:cxn>
                <a:cxn ang="T12">
                  <a:pos x="T4" y="T5"/>
                </a:cxn>
                <a:cxn ang="T13">
                  <a:pos x="T6" y="T7"/>
                </a:cxn>
                <a:cxn ang="T14">
                  <a:pos x="T8" y="T9"/>
                </a:cxn>
              </a:cxnLst>
              <a:rect l="T15" t="T16" r="T17" b="T18"/>
              <a:pathLst>
                <a:path w="491" h="723">
                  <a:moveTo>
                    <a:pt x="5" y="723"/>
                  </a:moveTo>
                  <a:lnTo>
                    <a:pt x="0" y="719"/>
                  </a:lnTo>
                  <a:lnTo>
                    <a:pt x="486" y="0"/>
                  </a:lnTo>
                  <a:lnTo>
                    <a:pt x="491" y="3"/>
                  </a:lnTo>
                  <a:lnTo>
                    <a:pt x="5" y="723"/>
                  </a:lnTo>
                  <a:close/>
                </a:path>
              </a:pathLst>
            </a:custGeom>
            <a:solidFill>
              <a:schemeClr val="tx1"/>
            </a:solidFill>
            <a:ln>
              <a:noFill/>
            </a:ln>
          </p:spPr>
          <p:txBody>
            <a:bodyPr/>
            <a:lstStyle/>
            <a:p>
              <a:endParaRPr lang="zh-CN" altLang="en-US"/>
            </a:p>
          </p:txBody>
        </p:sp>
        <p:sp>
          <p:nvSpPr>
            <p:cNvPr id="76" name="Oval 24"/>
            <p:cNvSpPr>
              <a:spLocks noChangeArrowheads="1"/>
            </p:cNvSpPr>
            <p:nvPr/>
          </p:nvSpPr>
          <p:spPr bwMode="auto">
            <a:xfrm>
              <a:off x="5376863" y="1895475"/>
              <a:ext cx="22225" cy="23813"/>
            </a:xfrm>
            <a:prstGeom prst="ellipse">
              <a:avLst/>
            </a:prstGeom>
            <a:solidFill>
              <a:schemeClr val="tx1"/>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1600">
                <a:solidFill>
                  <a:srgbClr val="000000"/>
                </a:solidFill>
                <a:sym typeface="宋体" panose="02010600030101010101" pitchFamily="2" charset="-122"/>
              </a:endParaRPr>
            </a:p>
          </p:txBody>
        </p:sp>
        <p:sp>
          <p:nvSpPr>
            <p:cNvPr id="77" name="Oval 61"/>
            <p:cNvSpPr>
              <a:spLocks noChangeArrowheads="1"/>
            </p:cNvSpPr>
            <p:nvPr/>
          </p:nvSpPr>
          <p:spPr bwMode="auto">
            <a:xfrm>
              <a:off x="5435600" y="1692275"/>
              <a:ext cx="57150" cy="57150"/>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sp>
          <p:nvSpPr>
            <p:cNvPr id="78" name="Freeform 62"/>
            <p:cNvSpPr>
              <a:spLocks noChangeArrowheads="1"/>
            </p:cNvSpPr>
            <p:nvPr/>
          </p:nvSpPr>
          <p:spPr bwMode="auto">
            <a:xfrm>
              <a:off x="5395913" y="1589088"/>
              <a:ext cx="306387" cy="133350"/>
            </a:xfrm>
            <a:custGeom>
              <a:avLst/>
              <a:gdLst>
                <a:gd name="T0" fmla="*/ 292136 w 172"/>
                <a:gd name="T1" fmla="*/ 72898 h 75"/>
                <a:gd name="T2" fmla="*/ 256510 w 172"/>
                <a:gd name="T3" fmla="*/ 58674 h 75"/>
                <a:gd name="T4" fmla="*/ 235134 w 172"/>
                <a:gd name="T5" fmla="*/ 37338 h 75"/>
                <a:gd name="T6" fmla="*/ 226228 w 172"/>
                <a:gd name="T7" fmla="*/ 14224 h 75"/>
                <a:gd name="T8" fmla="*/ 203070 w 172"/>
                <a:gd name="T9" fmla="*/ 0 h 75"/>
                <a:gd name="T10" fmla="*/ 96191 w 172"/>
                <a:gd name="T11" fmla="*/ 0 h 75"/>
                <a:gd name="T12" fmla="*/ 69471 w 172"/>
                <a:gd name="T13" fmla="*/ 12446 h 75"/>
                <a:gd name="T14" fmla="*/ 10688 w 172"/>
                <a:gd name="T15" fmla="*/ 72898 h 75"/>
                <a:gd name="T16" fmla="*/ 0 w 172"/>
                <a:gd name="T17" fmla="*/ 101346 h 75"/>
                <a:gd name="T18" fmla="*/ 0 w 172"/>
                <a:gd name="T19" fmla="*/ 115570 h 75"/>
                <a:gd name="T20" fmla="*/ 16032 w 172"/>
                <a:gd name="T21" fmla="*/ 133350 h 75"/>
                <a:gd name="T22" fmla="*/ 30282 w 172"/>
                <a:gd name="T23" fmla="*/ 133350 h 75"/>
                <a:gd name="T24" fmla="*/ 69471 w 172"/>
                <a:gd name="T25" fmla="*/ 94234 h 75"/>
                <a:gd name="T26" fmla="*/ 108661 w 172"/>
                <a:gd name="T27" fmla="*/ 133350 h 75"/>
                <a:gd name="T28" fmla="*/ 187039 w 172"/>
                <a:gd name="T29" fmla="*/ 133350 h 75"/>
                <a:gd name="T30" fmla="*/ 226228 w 172"/>
                <a:gd name="T31" fmla="*/ 94234 h 75"/>
                <a:gd name="T32" fmla="*/ 265417 w 172"/>
                <a:gd name="T33" fmla="*/ 133350 h 75"/>
                <a:gd name="T34" fmla="*/ 290355 w 172"/>
                <a:gd name="T35" fmla="*/ 133350 h 75"/>
                <a:gd name="T36" fmla="*/ 306387 w 172"/>
                <a:gd name="T37" fmla="*/ 115570 h 75"/>
                <a:gd name="T38" fmla="*/ 306387 w 172"/>
                <a:gd name="T39" fmla="*/ 94234 h 75"/>
                <a:gd name="T40" fmla="*/ 292136 w 172"/>
                <a:gd name="T41" fmla="*/ 72898 h 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2"/>
                <a:gd name="T64" fmla="*/ 0 h 75"/>
                <a:gd name="T65" fmla="*/ 172 w 172"/>
                <a:gd name="T66" fmla="*/ 75 h 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2" h="75">
                  <a:moveTo>
                    <a:pt x="164" y="41"/>
                  </a:moveTo>
                  <a:cubicBezTo>
                    <a:pt x="144" y="33"/>
                    <a:pt x="144" y="33"/>
                    <a:pt x="144" y="33"/>
                  </a:cubicBezTo>
                  <a:cubicBezTo>
                    <a:pt x="139" y="31"/>
                    <a:pt x="134" y="26"/>
                    <a:pt x="132" y="21"/>
                  </a:cubicBezTo>
                  <a:cubicBezTo>
                    <a:pt x="127" y="8"/>
                    <a:pt x="127" y="8"/>
                    <a:pt x="127" y="8"/>
                  </a:cubicBezTo>
                  <a:cubicBezTo>
                    <a:pt x="125" y="4"/>
                    <a:pt x="119" y="0"/>
                    <a:pt x="114" y="0"/>
                  </a:cubicBezTo>
                  <a:cubicBezTo>
                    <a:pt x="54" y="0"/>
                    <a:pt x="54" y="0"/>
                    <a:pt x="54" y="0"/>
                  </a:cubicBezTo>
                  <a:cubicBezTo>
                    <a:pt x="49" y="0"/>
                    <a:pt x="42" y="3"/>
                    <a:pt x="39" y="7"/>
                  </a:cubicBezTo>
                  <a:cubicBezTo>
                    <a:pt x="6" y="41"/>
                    <a:pt x="6" y="41"/>
                    <a:pt x="6" y="41"/>
                  </a:cubicBezTo>
                  <a:cubicBezTo>
                    <a:pt x="3" y="45"/>
                    <a:pt x="0" y="52"/>
                    <a:pt x="0" y="57"/>
                  </a:cubicBezTo>
                  <a:cubicBezTo>
                    <a:pt x="0" y="65"/>
                    <a:pt x="0" y="65"/>
                    <a:pt x="0" y="65"/>
                  </a:cubicBezTo>
                  <a:cubicBezTo>
                    <a:pt x="0" y="70"/>
                    <a:pt x="4" y="75"/>
                    <a:pt x="9" y="75"/>
                  </a:cubicBezTo>
                  <a:cubicBezTo>
                    <a:pt x="17" y="75"/>
                    <a:pt x="17" y="75"/>
                    <a:pt x="17" y="75"/>
                  </a:cubicBezTo>
                  <a:cubicBezTo>
                    <a:pt x="17" y="62"/>
                    <a:pt x="27" y="53"/>
                    <a:pt x="39" y="53"/>
                  </a:cubicBezTo>
                  <a:cubicBezTo>
                    <a:pt x="51" y="53"/>
                    <a:pt x="61" y="62"/>
                    <a:pt x="61" y="75"/>
                  </a:cubicBezTo>
                  <a:cubicBezTo>
                    <a:pt x="105" y="75"/>
                    <a:pt x="105" y="75"/>
                    <a:pt x="105" y="75"/>
                  </a:cubicBezTo>
                  <a:cubicBezTo>
                    <a:pt x="105" y="62"/>
                    <a:pt x="115" y="53"/>
                    <a:pt x="127" y="53"/>
                  </a:cubicBezTo>
                  <a:cubicBezTo>
                    <a:pt x="139" y="53"/>
                    <a:pt x="149" y="62"/>
                    <a:pt x="149" y="75"/>
                  </a:cubicBezTo>
                  <a:cubicBezTo>
                    <a:pt x="163" y="75"/>
                    <a:pt x="163" y="75"/>
                    <a:pt x="163" y="75"/>
                  </a:cubicBezTo>
                  <a:cubicBezTo>
                    <a:pt x="168" y="75"/>
                    <a:pt x="172" y="70"/>
                    <a:pt x="172" y="65"/>
                  </a:cubicBezTo>
                  <a:cubicBezTo>
                    <a:pt x="172" y="53"/>
                    <a:pt x="172" y="53"/>
                    <a:pt x="172" y="53"/>
                  </a:cubicBezTo>
                  <a:cubicBezTo>
                    <a:pt x="172" y="48"/>
                    <a:pt x="169" y="42"/>
                    <a:pt x="164" y="41"/>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79" name="Oval 63"/>
            <p:cNvSpPr>
              <a:spLocks noChangeArrowheads="1"/>
            </p:cNvSpPr>
            <p:nvPr/>
          </p:nvSpPr>
          <p:spPr bwMode="auto">
            <a:xfrm>
              <a:off x="5592763" y="1692275"/>
              <a:ext cx="57150" cy="57150"/>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
        <p:nvSpPr>
          <p:cNvPr id="80" name="TextBox 113"/>
          <p:cNvSpPr>
            <a:spLocks noChangeArrowheads="1"/>
          </p:cNvSpPr>
          <p:nvPr/>
        </p:nvSpPr>
        <p:spPr bwMode="auto">
          <a:xfrm>
            <a:off x="3127911" y="126344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81" name="TextBox 115"/>
          <p:cNvSpPr>
            <a:spLocks noChangeArrowheads="1"/>
          </p:cNvSpPr>
          <p:nvPr/>
        </p:nvSpPr>
        <p:spPr bwMode="auto">
          <a:xfrm>
            <a:off x="5865557" y="14904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2" name="TextBox 120"/>
          <p:cNvSpPr>
            <a:spLocks noChangeArrowheads="1"/>
          </p:cNvSpPr>
          <p:nvPr/>
        </p:nvSpPr>
        <p:spPr bwMode="auto">
          <a:xfrm>
            <a:off x="6514051" y="22143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3" name="TextBox 121"/>
          <p:cNvSpPr>
            <a:spLocks noChangeArrowheads="1"/>
          </p:cNvSpPr>
          <p:nvPr/>
        </p:nvSpPr>
        <p:spPr bwMode="auto">
          <a:xfrm>
            <a:off x="6442613" y="30938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4" name="TextBox 122"/>
          <p:cNvSpPr>
            <a:spLocks noChangeArrowheads="1"/>
          </p:cNvSpPr>
          <p:nvPr/>
        </p:nvSpPr>
        <p:spPr bwMode="auto">
          <a:xfrm>
            <a:off x="5473444" y="370978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1"/>
              </a:solidFill>
            </a:endParaRPr>
          </a:p>
        </p:txBody>
      </p:sp>
      <p:sp>
        <p:nvSpPr>
          <p:cNvPr id="85" name="TextBox 123"/>
          <p:cNvSpPr>
            <a:spLocks noChangeArrowheads="1"/>
          </p:cNvSpPr>
          <p:nvPr/>
        </p:nvSpPr>
        <p:spPr bwMode="auto">
          <a:xfrm>
            <a:off x="1657888" y="246041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6" name="TextBox 124"/>
          <p:cNvSpPr>
            <a:spLocks noChangeArrowheads="1"/>
          </p:cNvSpPr>
          <p:nvPr/>
        </p:nvSpPr>
        <p:spPr bwMode="auto">
          <a:xfrm>
            <a:off x="2128582" y="164444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7" name="TextBox 125"/>
          <p:cNvSpPr>
            <a:spLocks noChangeArrowheads="1"/>
          </p:cNvSpPr>
          <p:nvPr/>
        </p:nvSpPr>
        <p:spPr bwMode="auto">
          <a:xfrm>
            <a:off x="1840451" y="328909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8" name="TextBox 127"/>
          <p:cNvSpPr>
            <a:spLocks noChangeArrowheads="1"/>
          </p:cNvSpPr>
          <p:nvPr/>
        </p:nvSpPr>
        <p:spPr bwMode="auto">
          <a:xfrm>
            <a:off x="2972338" y="377645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grpSp>
        <p:nvGrpSpPr>
          <p:cNvPr id="89" name="组合 88"/>
          <p:cNvGrpSpPr/>
          <p:nvPr/>
        </p:nvGrpSpPr>
        <p:grpSpPr>
          <a:xfrm>
            <a:off x="2905125" y="2719389"/>
            <a:ext cx="1690688" cy="1003300"/>
            <a:chOff x="2905125" y="2719388"/>
            <a:chExt cx="1690688" cy="1003300"/>
          </a:xfrm>
        </p:grpSpPr>
        <p:sp>
          <p:nvSpPr>
            <p:cNvPr id="90" name="Freeform 13"/>
            <p:cNvSpPr>
              <a:spLocks noEditPoints="1" noChangeArrowheads="1"/>
            </p:cNvSpPr>
            <p:nvPr/>
          </p:nvSpPr>
          <p:spPr bwMode="auto">
            <a:xfrm>
              <a:off x="2905125" y="3209925"/>
              <a:ext cx="508000" cy="512763"/>
            </a:xfrm>
            <a:custGeom>
              <a:avLst/>
              <a:gdLst>
                <a:gd name="T0" fmla="*/ 335706 w 286"/>
                <a:gd name="T1" fmla="*/ 33711 h 289"/>
                <a:gd name="T2" fmla="*/ 486685 w 286"/>
                <a:gd name="T3" fmla="*/ 298077 h 289"/>
                <a:gd name="T4" fmla="*/ 211371 w 286"/>
                <a:gd name="T5" fmla="*/ 487923 h 289"/>
                <a:gd name="T6" fmla="*/ 172294 w 286"/>
                <a:gd name="T7" fmla="*/ 479052 h 289"/>
                <a:gd name="T8" fmla="*/ 21315 w 286"/>
                <a:gd name="T9" fmla="*/ 214686 h 289"/>
                <a:gd name="T10" fmla="*/ 296629 w 286"/>
                <a:gd name="T11" fmla="*/ 24840 h 289"/>
                <a:gd name="T12" fmla="*/ 335706 w 286"/>
                <a:gd name="T13" fmla="*/ 33711 h 289"/>
                <a:gd name="T14" fmla="*/ 174070 w 286"/>
                <a:gd name="T15" fmla="*/ 473729 h 289"/>
                <a:gd name="T16" fmla="*/ 213147 w 286"/>
                <a:gd name="T17" fmla="*/ 484375 h 289"/>
                <a:gd name="T18" fmla="*/ 481357 w 286"/>
                <a:gd name="T19" fmla="*/ 298077 h 289"/>
                <a:gd name="T20" fmla="*/ 333930 w 286"/>
                <a:gd name="T21" fmla="*/ 39034 h 289"/>
                <a:gd name="T22" fmla="*/ 294853 w 286"/>
                <a:gd name="T23" fmla="*/ 28388 h 289"/>
                <a:gd name="T24" fmla="*/ 26643 w 286"/>
                <a:gd name="T25" fmla="*/ 214686 h 289"/>
                <a:gd name="T26" fmla="*/ 174070 w 286"/>
                <a:gd name="T27" fmla="*/ 473729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6"/>
                <a:gd name="T43" fmla="*/ 0 h 289"/>
                <a:gd name="T44" fmla="*/ 286 w 286"/>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6" h="289">
                  <a:moveTo>
                    <a:pt x="189" y="19"/>
                  </a:moveTo>
                  <a:cubicBezTo>
                    <a:pt x="250" y="42"/>
                    <a:pt x="286" y="104"/>
                    <a:pt x="274" y="168"/>
                  </a:cubicBezTo>
                  <a:cubicBezTo>
                    <a:pt x="261" y="241"/>
                    <a:pt x="191" y="289"/>
                    <a:pt x="119" y="275"/>
                  </a:cubicBezTo>
                  <a:cubicBezTo>
                    <a:pt x="112" y="274"/>
                    <a:pt x="104" y="272"/>
                    <a:pt x="97" y="270"/>
                  </a:cubicBezTo>
                  <a:cubicBezTo>
                    <a:pt x="36" y="247"/>
                    <a:pt x="0" y="185"/>
                    <a:pt x="12" y="121"/>
                  </a:cubicBezTo>
                  <a:cubicBezTo>
                    <a:pt x="25" y="48"/>
                    <a:pt x="95" y="0"/>
                    <a:pt x="167" y="14"/>
                  </a:cubicBezTo>
                  <a:cubicBezTo>
                    <a:pt x="174" y="15"/>
                    <a:pt x="182" y="17"/>
                    <a:pt x="189" y="19"/>
                  </a:cubicBezTo>
                  <a:close/>
                  <a:moveTo>
                    <a:pt x="98" y="267"/>
                  </a:moveTo>
                  <a:cubicBezTo>
                    <a:pt x="105" y="269"/>
                    <a:pt x="112" y="271"/>
                    <a:pt x="120" y="273"/>
                  </a:cubicBezTo>
                  <a:cubicBezTo>
                    <a:pt x="190" y="285"/>
                    <a:pt x="258" y="239"/>
                    <a:pt x="271" y="168"/>
                  </a:cubicBezTo>
                  <a:cubicBezTo>
                    <a:pt x="283" y="105"/>
                    <a:pt x="248" y="44"/>
                    <a:pt x="188" y="22"/>
                  </a:cubicBezTo>
                  <a:cubicBezTo>
                    <a:pt x="181" y="20"/>
                    <a:pt x="174" y="18"/>
                    <a:pt x="166" y="16"/>
                  </a:cubicBezTo>
                  <a:cubicBezTo>
                    <a:pt x="96" y="4"/>
                    <a:pt x="28" y="50"/>
                    <a:pt x="15" y="121"/>
                  </a:cubicBezTo>
                  <a:cubicBezTo>
                    <a:pt x="4" y="184"/>
                    <a:pt x="39" y="245"/>
                    <a:pt x="98" y="267"/>
                  </a:cubicBezTo>
                  <a:close/>
                </a:path>
              </a:pathLst>
            </a:custGeom>
            <a:solidFill>
              <a:schemeClr val="bg2"/>
            </a:solidFill>
            <a:ln>
              <a:noFill/>
            </a:ln>
          </p:spPr>
          <p:txBody>
            <a:bodyPr/>
            <a:lstStyle/>
            <a:p>
              <a:endParaRPr lang="zh-CN" altLang="en-US"/>
            </a:p>
          </p:txBody>
        </p:sp>
        <p:sp>
          <p:nvSpPr>
            <p:cNvPr id="91" name="Freeform 14"/>
            <p:cNvSpPr>
              <a:spLocks noChangeArrowheads="1"/>
            </p:cNvSpPr>
            <p:nvPr/>
          </p:nvSpPr>
          <p:spPr bwMode="auto">
            <a:xfrm>
              <a:off x="2927350" y="3235325"/>
              <a:ext cx="463550" cy="461963"/>
            </a:xfrm>
            <a:custGeom>
              <a:avLst/>
              <a:gdLst>
                <a:gd name="T0" fmla="*/ 21231 w 262"/>
                <a:gd name="T1" fmla="*/ 192927 h 261"/>
                <a:gd name="T2" fmla="*/ 270699 w 262"/>
                <a:gd name="T3" fmla="*/ 21240 h 261"/>
                <a:gd name="T4" fmla="*/ 442319 w 262"/>
                <a:gd name="T5" fmla="*/ 269036 h 261"/>
                <a:gd name="T6" fmla="*/ 192851 w 262"/>
                <a:gd name="T7" fmla="*/ 440723 h 261"/>
                <a:gd name="T8" fmla="*/ 21231 w 262"/>
                <a:gd name="T9" fmla="*/ 192927 h 261"/>
                <a:gd name="T10" fmla="*/ 0 60000 65536"/>
                <a:gd name="T11" fmla="*/ 0 60000 65536"/>
                <a:gd name="T12" fmla="*/ 0 60000 65536"/>
                <a:gd name="T13" fmla="*/ 0 60000 65536"/>
                <a:gd name="T14" fmla="*/ 0 60000 65536"/>
                <a:gd name="T15" fmla="*/ 0 w 262"/>
                <a:gd name="T16" fmla="*/ 0 h 261"/>
                <a:gd name="T17" fmla="*/ 262 w 262"/>
                <a:gd name="T18" fmla="*/ 261 h 261"/>
              </a:gdLst>
              <a:ahLst/>
              <a:cxnLst>
                <a:cxn ang="T10">
                  <a:pos x="T0" y="T1"/>
                </a:cxn>
                <a:cxn ang="T11">
                  <a:pos x="T2" y="T3"/>
                </a:cxn>
                <a:cxn ang="T12">
                  <a:pos x="T4" y="T5"/>
                </a:cxn>
                <a:cxn ang="T13">
                  <a:pos x="T6" y="T7"/>
                </a:cxn>
                <a:cxn ang="T14">
                  <a:pos x="T8" y="T9"/>
                </a:cxn>
              </a:cxnLst>
              <a:rect l="T15" t="T16" r="T17" b="T18"/>
              <a:pathLst>
                <a:path w="262" h="261">
                  <a:moveTo>
                    <a:pt x="12" y="109"/>
                  </a:moveTo>
                  <a:cubicBezTo>
                    <a:pt x="24" y="43"/>
                    <a:pt x="87" y="0"/>
                    <a:pt x="153" y="12"/>
                  </a:cubicBezTo>
                  <a:cubicBezTo>
                    <a:pt x="218" y="24"/>
                    <a:pt x="262" y="87"/>
                    <a:pt x="250" y="152"/>
                  </a:cubicBezTo>
                  <a:cubicBezTo>
                    <a:pt x="238" y="218"/>
                    <a:pt x="175" y="261"/>
                    <a:pt x="109" y="249"/>
                  </a:cubicBezTo>
                  <a:cubicBezTo>
                    <a:pt x="44" y="237"/>
                    <a:pt x="0" y="174"/>
                    <a:pt x="12" y="109"/>
                  </a:cubicBezTo>
                  <a:close/>
                </a:path>
              </a:pathLst>
            </a:custGeom>
            <a:solidFill>
              <a:schemeClr val="bg2"/>
            </a:solidFill>
            <a:ln>
              <a:noFill/>
            </a:ln>
          </p:spPr>
          <p:txBody>
            <a:bodyPr/>
            <a:lstStyle/>
            <a:p>
              <a:endParaRPr lang="zh-CN" altLang="en-US"/>
            </a:p>
          </p:txBody>
        </p:sp>
        <p:sp>
          <p:nvSpPr>
            <p:cNvPr id="92" name="Freeform 31"/>
            <p:cNvSpPr>
              <a:spLocks noChangeArrowheads="1"/>
            </p:cNvSpPr>
            <p:nvPr/>
          </p:nvSpPr>
          <p:spPr bwMode="auto">
            <a:xfrm>
              <a:off x="3390900" y="2719388"/>
              <a:ext cx="1204913" cy="577850"/>
            </a:xfrm>
            <a:custGeom>
              <a:avLst/>
              <a:gdLst>
                <a:gd name="T0" fmla="*/ 5127 w 705"/>
                <a:gd name="T1" fmla="*/ 577850 h 513"/>
                <a:gd name="T2" fmla="*/ 0 w 705"/>
                <a:gd name="T3" fmla="*/ 574471 h 513"/>
                <a:gd name="T4" fmla="*/ 1203204 w 705"/>
                <a:gd name="T5" fmla="*/ 0 h 513"/>
                <a:gd name="T6" fmla="*/ 1204913 w 705"/>
                <a:gd name="T7" fmla="*/ 4506 h 513"/>
                <a:gd name="T8" fmla="*/ 5127 w 705"/>
                <a:gd name="T9" fmla="*/ 577850 h 513"/>
                <a:gd name="T10" fmla="*/ 0 60000 65536"/>
                <a:gd name="T11" fmla="*/ 0 60000 65536"/>
                <a:gd name="T12" fmla="*/ 0 60000 65536"/>
                <a:gd name="T13" fmla="*/ 0 60000 65536"/>
                <a:gd name="T14" fmla="*/ 0 60000 65536"/>
                <a:gd name="T15" fmla="*/ 0 w 705"/>
                <a:gd name="T16" fmla="*/ 0 h 513"/>
                <a:gd name="T17" fmla="*/ 705 w 705"/>
                <a:gd name="T18" fmla="*/ 513 h 513"/>
              </a:gdLst>
              <a:ahLst/>
              <a:cxnLst>
                <a:cxn ang="T10">
                  <a:pos x="T0" y="T1"/>
                </a:cxn>
                <a:cxn ang="T11">
                  <a:pos x="T2" y="T3"/>
                </a:cxn>
                <a:cxn ang="T12">
                  <a:pos x="T4" y="T5"/>
                </a:cxn>
                <a:cxn ang="T13">
                  <a:pos x="T6" y="T7"/>
                </a:cxn>
                <a:cxn ang="T14">
                  <a:pos x="T8" y="T9"/>
                </a:cxn>
              </a:cxnLst>
              <a:rect l="T15" t="T16" r="T17" b="T18"/>
              <a:pathLst>
                <a:path w="705" h="513">
                  <a:moveTo>
                    <a:pt x="3" y="513"/>
                  </a:moveTo>
                  <a:lnTo>
                    <a:pt x="0" y="510"/>
                  </a:lnTo>
                  <a:lnTo>
                    <a:pt x="704" y="0"/>
                  </a:lnTo>
                  <a:lnTo>
                    <a:pt x="705" y="4"/>
                  </a:lnTo>
                  <a:lnTo>
                    <a:pt x="3" y="513"/>
                  </a:lnTo>
                  <a:close/>
                </a:path>
              </a:pathLst>
            </a:custGeom>
            <a:solidFill>
              <a:schemeClr val="bg2"/>
            </a:solidFill>
            <a:ln>
              <a:noFill/>
            </a:ln>
          </p:spPr>
          <p:txBody>
            <a:bodyPr/>
            <a:lstStyle/>
            <a:p>
              <a:endParaRPr lang="zh-CN" altLang="en-US"/>
            </a:p>
          </p:txBody>
        </p:sp>
        <p:sp>
          <p:nvSpPr>
            <p:cNvPr id="93" name="Freeform 32"/>
            <p:cNvSpPr>
              <a:spLocks noChangeArrowheads="1"/>
            </p:cNvSpPr>
            <p:nvPr/>
          </p:nvSpPr>
          <p:spPr bwMode="auto">
            <a:xfrm>
              <a:off x="3379788" y="3282950"/>
              <a:ext cx="23812" cy="28575"/>
            </a:xfrm>
            <a:custGeom>
              <a:avLst/>
              <a:gdLst>
                <a:gd name="T0" fmla="*/ 1701 w 14"/>
                <a:gd name="T1" fmla="*/ 9525 h 15"/>
                <a:gd name="T2" fmla="*/ 15308 w 14"/>
                <a:gd name="T3" fmla="*/ 1905 h 15"/>
                <a:gd name="T4" fmla="*/ 22111 w 14"/>
                <a:gd name="T5" fmla="*/ 19050 h 15"/>
                <a:gd name="T6" fmla="*/ 8504 w 14"/>
                <a:gd name="T7" fmla="*/ 24765 h 15"/>
                <a:gd name="T8" fmla="*/ 1701 w 14"/>
                <a:gd name="T9" fmla="*/ 9525 h 15"/>
                <a:gd name="T10" fmla="*/ 0 60000 65536"/>
                <a:gd name="T11" fmla="*/ 0 60000 65536"/>
                <a:gd name="T12" fmla="*/ 0 60000 65536"/>
                <a:gd name="T13" fmla="*/ 0 60000 65536"/>
                <a:gd name="T14" fmla="*/ 0 60000 65536"/>
                <a:gd name="T15" fmla="*/ 0 w 14"/>
                <a:gd name="T16" fmla="*/ 0 h 15"/>
                <a:gd name="T17" fmla="*/ 14 w 14"/>
                <a:gd name="T18" fmla="*/ 15 h 15"/>
              </a:gdLst>
              <a:ahLst/>
              <a:cxnLst>
                <a:cxn ang="T10">
                  <a:pos x="T0" y="T1"/>
                </a:cxn>
                <a:cxn ang="T11">
                  <a:pos x="T2" y="T3"/>
                </a:cxn>
                <a:cxn ang="T12">
                  <a:pos x="T4" y="T5"/>
                </a:cxn>
                <a:cxn ang="T13">
                  <a:pos x="T6" y="T7"/>
                </a:cxn>
                <a:cxn ang="T14">
                  <a:pos x="T8" y="T9"/>
                </a:cxn>
              </a:cxnLst>
              <a:rect l="T15" t="T16" r="T17" b="T18"/>
              <a:pathLst>
                <a:path w="14" h="15">
                  <a:moveTo>
                    <a:pt x="1" y="5"/>
                  </a:moveTo>
                  <a:cubicBezTo>
                    <a:pt x="2" y="2"/>
                    <a:pt x="6" y="0"/>
                    <a:pt x="9" y="1"/>
                  </a:cubicBezTo>
                  <a:cubicBezTo>
                    <a:pt x="12" y="3"/>
                    <a:pt x="14" y="6"/>
                    <a:pt x="13" y="10"/>
                  </a:cubicBezTo>
                  <a:cubicBezTo>
                    <a:pt x="11" y="13"/>
                    <a:pt x="8" y="15"/>
                    <a:pt x="5" y="13"/>
                  </a:cubicBezTo>
                  <a:cubicBezTo>
                    <a:pt x="1" y="12"/>
                    <a:pt x="0" y="9"/>
                    <a:pt x="1" y="5"/>
                  </a:cubicBezTo>
                  <a:close/>
                </a:path>
              </a:pathLst>
            </a:custGeom>
            <a:solidFill>
              <a:schemeClr val="bg2"/>
            </a:solidFill>
            <a:ln>
              <a:noFill/>
            </a:ln>
          </p:spPr>
          <p:txBody>
            <a:bodyPr/>
            <a:lstStyle/>
            <a:p>
              <a:endParaRPr lang="zh-CN" altLang="en-US"/>
            </a:p>
          </p:txBody>
        </p:sp>
        <p:sp>
          <p:nvSpPr>
            <p:cNvPr id="94" name="Freeform 82"/>
            <p:cNvSpPr>
              <a:spLocks noEditPoints="1" noChangeArrowheads="1"/>
            </p:cNvSpPr>
            <p:nvPr/>
          </p:nvSpPr>
          <p:spPr bwMode="auto">
            <a:xfrm>
              <a:off x="3060700" y="3270250"/>
              <a:ext cx="215900" cy="333375"/>
            </a:xfrm>
            <a:custGeom>
              <a:avLst/>
              <a:gdLst>
                <a:gd name="T0" fmla="*/ 123595 w 138"/>
                <a:gd name="T1" fmla="*/ 182413 h 212"/>
                <a:gd name="T2" fmla="*/ 67273 w 138"/>
                <a:gd name="T3" fmla="*/ 182413 h 212"/>
                <a:gd name="T4" fmla="*/ 46935 w 138"/>
                <a:gd name="T5" fmla="*/ 61328 h 212"/>
                <a:gd name="T6" fmla="*/ 86047 w 138"/>
                <a:gd name="T7" fmla="*/ 53466 h 212"/>
                <a:gd name="T8" fmla="*/ 123595 w 138"/>
                <a:gd name="T9" fmla="*/ 182413 h 212"/>
                <a:gd name="T10" fmla="*/ 129853 w 138"/>
                <a:gd name="T11" fmla="*/ 202856 h 212"/>
                <a:gd name="T12" fmla="*/ 170530 w 138"/>
                <a:gd name="T13" fmla="*/ 215436 h 212"/>
                <a:gd name="T14" fmla="*/ 187739 w 138"/>
                <a:gd name="T15" fmla="*/ 305070 h 212"/>
                <a:gd name="T16" fmla="*/ 167401 w 138"/>
                <a:gd name="T17" fmla="*/ 316077 h 212"/>
                <a:gd name="T18" fmla="*/ 164272 w 138"/>
                <a:gd name="T19" fmla="*/ 286199 h 212"/>
                <a:gd name="T20" fmla="*/ 161143 w 138"/>
                <a:gd name="T21" fmla="*/ 287772 h 212"/>
                <a:gd name="T22" fmla="*/ 154885 w 138"/>
                <a:gd name="T23" fmla="*/ 320795 h 212"/>
                <a:gd name="T24" fmla="*/ 35983 w 138"/>
                <a:gd name="T25" fmla="*/ 320795 h 212"/>
                <a:gd name="T26" fmla="*/ 29725 w 138"/>
                <a:gd name="T27" fmla="*/ 287772 h 212"/>
                <a:gd name="T28" fmla="*/ 26596 w 138"/>
                <a:gd name="T29" fmla="*/ 286199 h 212"/>
                <a:gd name="T30" fmla="*/ 25032 w 138"/>
                <a:gd name="T31" fmla="*/ 316077 h 212"/>
                <a:gd name="T32" fmla="*/ 3129 w 138"/>
                <a:gd name="T33" fmla="*/ 305070 h 212"/>
                <a:gd name="T34" fmla="*/ 21903 w 138"/>
                <a:gd name="T35" fmla="*/ 215436 h 212"/>
                <a:gd name="T36" fmla="*/ 62580 w 138"/>
                <a:gd name="T37" fmla="*/ 202856 h 212"/>
                <a:gd name="T38" fmla="*/ 95434 w 138"/>
                <a:gd name="T39" fmla="*/ 267329 h 212"/>
                <a:gd name="T40" fmla="*/ 129853 w 138"/>
                <a:gd name="T41" fmla="*/ 202856 h 212"/>
                <a:gd name="T42" fmla="*/ 137675 w 138"/>
                <a:gd name="T43" fmla="*/ 116367 h 212"/>
                <a:gd name="T44" fmla="*/ 78225 w 138"/>
                <a:gd name="T45" fmla="*/ 106932 h 212"/>
                <a:gd name="T46" fmla="*/ 53193 w 138"/>
                <a:gd name="T47" fmla="*/ 121084 h 212"/>
                <a:gd name="T48" fmla="*/ 57886 w 138"/>
                <a:gd name="T49" fmla="*/ 143100 h 212"/>
                <a:gd name="T50" fmla="*/ 134546 w 138"/>
                <a:gd name="T51" fmla="*/ 141527 h 212"/>
                <a:gd name="T52" fmla="*/ 137675 w 138"/>
                <a:gd name="T53" fmla="*/ 116367 h 21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8"/>
                <a:gd name="T82" fmla="*/ 0 h 212"/>
                <a:gd name="T83" fmla="*/ 138 w 138"/>
                <a:gd name="T84" fmla="*/ 212 h 21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8" h="212">
                  <a:moveTo>
                    <a:pt x="79" y="116"/>
                  </a:moveTo>
                  <a:cubicBezTo>
                    <a:pt x="68" y="127"/>
                    <a:pt x="54" y="127"/>
                    <a:pt x="43" y="116"/>
                  </a:cubicBezTo>
                  <a:cubicBezTo>
                    <a:pt x="0" y="118"/>
                    <a:pt x="17" y="55"/>
                    <a:pt x="30" y="39"/>
                  </a:cubicBezTo>
                  <a:cubicBezTo>
                    <a:pt x="36" y="32"/>
                    <a:pt x="44" y="28"/>
                    <a:pt x="55" y="34"/>
                  </a:cubicBezTo>
                  <a:cubicBezTo>
                    <a:pt x="93" y="0"/>
                    <a:pt x="138" y="119"/>
                    <a:pt x="79" y="116"/>
                  </a:cubicBezTo>
                  <a:close/>
                  <a:moveTo>
                    <a:pt x="83" y="129"/>
                  </a:moveTo>
                  <a:cubicBezTo>
                    <a:pt x="92" y="129"/>
                    <a:pt x="98" y="134"/>
                    <a:pt x="109" y="137"/>
                  </a:cubicBezTo>
                  <a:cubicBezTo>
                    <a:pt x="116" y="155"/>
                    <a:pt x="120" y="172"/>
                    <a:pt x="120" y="194"/>
                  </a:cubicBezTo>
                  <a:cubicBezTo>
                    <a:pt x="116" y="197"/>
                    <a:pt x="111" y="199"/>
                    <a:pt x="107" y="201"/>
                  </a:cubicBezTo>
                  <a:cubicBezTo>
                    <a:pt x="105" y="182"/>
                    <a:pt x="105" y="182"/>
                    <a:pt x="105" y="182"/>
                  </a:cubicBezTo>
                  <a:cubicBezTo>
                    <a:pt x="103" y="183"/>
                    <a:pt x="103" y="183"/>
                    <a:pt x="103" y="183"/>
                  </a:cubicBezTo>
                  <a:cubicBezTo>
                    <a:pt x="99" y="204"/>
                    <a:pt x="99" y="204"/>
                    <a:pt x="99" y="204"/>
                  </a:cubicBezTo>
                  <a:cubicBezTo>
                    <a:pt x="75" y="212"/>
                    <a:pt x="48" y="212"/>
                    <a:pt x="23" y="204"/>
                  </a:cubicBezTo>
                  <a:cubicBezTo>
                    <a:pt x="19" y="183"/>
                    <a:pt x="19" y="183"/>
                    <a:pt x="19" y="183"/>
                  </a:cubicBezTo>
                  <a:cubicBezTo>
                    <a:pt x="17" y="182"/>
                    <a:pt x="17" y="182"/>
                    <a:pt x="17" y="182"/>
                  </a:cubicBezTo>
                  <a:cubicBezTo>
                    <a:pt x="16" y="201"/>
                    <a:pt x="16" y="201"/>
                    <a:pt x="16" y="201"/>
                  </a:cubicBezTo>
                  <a:cubicBezTo>
                    <a:pt x="11" y="199"/>
                    <a:pt x="6" y="197"/>
                    <a:pt x="2" y="194"/>
                  </a:cubicBezTo>
                  <a:cubicBezTo>
                    <a:pt x="2" y="172"/>
                    <a:pt x="6" y="155"/>
                    <a:pt x="14" y="137"/>
                  </a:cubicBezTo>
                  <a:cubicBezTo>
                    <a:pt x="24" y="134"/>
                    <a:pt x="30" y="129"/>
                    <a:pt x="40" y="129"/>
                  </a:cubicBezTo>
                  <a:cubicBezTo>
                    <a:pt x="40" y="140"/>
                    <a:pt x="50" y="162"/>
                    <a:pt x="61" y="170"/>
                  </a:cubicBezTo>
                  <a:cubicBezTo>
                    <a:pt x="72" y="162"/>
                    <a:pt x="82" y="139"/>
                    <a:pt x="83" y="129"/>
                  </a:cubicBezTo>
                  <a:close/>
                  <a:moveTo>
                    <a:pt x="88" y="74"/>
                  </a:moveTo>
                  <a:cubicBezTo>
                    <a:pt x="72" y="79"/>
                    <a:pt x="59" y="73"/>
                    <a:pt x="50" y="68"/>
                  </a:cubicBezTo>
                  <a:cubicBezTo>
                    <a:pt x="47" y="72"/>
                    <a:pt x="40" y="77"/>
                    <a:pt x="34" y="77"/>
                  </a:cubicBezTo>
                  <a:cubicBezTo>
                    <a:pt x="35" y="82"/>
                    <a:pt x="35" y="86"/>
                    <a:pt x="37" y="91"/>
                  </a:cubicBezTo>
                  <a:cubicBezTo>
                    <a:pt x="47" y="126"/>
                    <a:pt x="76" y="125"/>
                    <a:pt x="86" y="90"/>
                  </a:cubicBezTo>
                  <a:cubicBezTo>
                    <a:pt x="88" y="85"/>
                    <a:pt x="88" y="79"/>
                    <a:pt x="88" y="74"/>
                  </a:cubicBezTo>
                  <a:close/>
                </a:path>
              </a:pathLst>
            </a:custGeom>
            <a:solidFill>
              <a:schemeClr val="accent2"/>
            </a:solidFill>
            <a:ln>
              <a:noFill/>
            </a:ln>
          </p:spPr>
          <p:txBody>
            <a:bodyPr/>
            <a:lstStyle/>
            <a:p>
              <a:endParaRPr lang="zh-CN" altLang="en-US"/>
            </a:p>
          </p:txBody>
        </p:sp>
      </p:grpSp>
      <p:grpSp>
        <p:nvGrpSpPr>
          <p:cNvPr id="95" name="组合 94"/>
          <p:cNvGrpSpPr/>
          <p:nvPr/>
        </p:nvGrpSpPr>
        <p:grpSpPr>
          <a:xfrm>
            <a:off x="4200525" y="1203326"/>
            <a:ext cx="528638" cy="1517650"/>
            <a:chOff x="4200525" y="1203325"/>
            <a:chExt cx="528638" cy="1517650"/>
          </a:xfrm>
        </p:grpSpPr>
        <p:sp>
          <p:nvSpPr>
            <p:cNvPr id="96" name="Freeform 7"/>
            <p:cNvSpPr>
              <a:spLocks noEditPoints="1" noChangeArrowheads="1"/>
            </p:cNvSpPr>
            <p:nvPr/>
          </p:nvSpPr>
          <p:spPr bwMode="auto">
            <a:xfrm>
              <a:off x="4200525" y="1203325"/>
              <a:ext cx="528638" cy="511175"/>
            </a:xfrm>
            <a:custGeom>
              <a:avLst/>
              <a:gdLst>
                <a:gd name="T0" fmla="*/ 415105 w 298"/>
                <a:gd name="T1" fmla="*/ 436629 h 288"/>
                <a:gd name="T2" fmla="*/ 109985 w 298"/>
                <a:gd name="T3" fmla="*/ 434854 h 288"/>
                <a:gd name="T4" fmla="*/ 83376 w 298"/>
                <a:gd name="T5" fmla="*/ 101170 h 288"/>
                <a:gd name="T6" fmla="*/ 111759 w 298"/>
                <a:gd name="T7" fmla="*/ 74546 h 288"/>
                <a:gd name="T8" fmla="*/ 416879 w 298"/>
                <a:gd name="T9" fmla="*/ 74546 h 288"/>
                <a:gd name="T10" fmla="*/ 443488 w 298"/>
                <a:gd name="T11" fmla="*/ 408230 h 288"/>
                <a:gd name="T12" fmla="*/ 415105 w 298"/>
                <a:gd name="T13" fmla="*/ 436629 h 288"/>
                <a:gd name="T14" fmla="*/ 115307 w 298"/>
                <a:gd name="T15" fmla="*/ 78096 h 288"/>
                <a:gd name="T16" fmla="*/ 86924 w 298"/>
                <a:gd name="T17" fmla="*/ 104720 h 288"/>
                <a:gd name="T18" fmla="*/ 113533 w 298"/>
                <a:gd name="T19" fmla="*/ 431304 h 288"/>
                <a:gd name="T20" fmla="*/ 411557 w 298"/>
                <a:gd name="T21" fmla="*/ 433079 h 288"/>
                <a:gd name="T22" fmla="*/ 439940 w 298"/>
                <a:gd name="T23" fmla="*/ 404680 h 288"/>
                <a:gd name="T24" fmla="*/ 413331 w 298"/>
                <a:gd name="T25" fmla="*/ 78096 h 288"/>
                <a:gd name="T26" fmla="*/ 115307 w 298"/>
                <a:gd name="T27" fmla="*/ 78096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8"/>
                <a:gd name="T43" fmla="*/ 0 h 288"/>
                <a:gd name="T44" fmla="*/ 298 w 298"/>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8" h="288">
                  <a:moveTo>
                    <a:pt x="234" y="246"/>
                  </a:moveTo>
                  <a:cubicBezTo>
                    <a:pt x="184" y="288"/>
                    <a:pt x="112" y="287"/>
                    <a:pt x="62" y="245"/>
                  </a:cubicBezTo>
                  <a:cubicBezTo>
                    <a:pt x="7" y="198"/>
                    <a:pt x="0" y="113"/>
                    <a:pt x="47" y="57"/>
                  </a:cubicBezTo>
                  <a:cubicBezTo>
                    <a:pt x="52" y="52"/>
                    <a:pt x="58" y="46"/>
                    <a:pt x="63" y="42"/>
                  </a:cubicBezTo>
                  <a:cubicBezTo>
                    <a:pt x="113" y="0"/>
                    <a:pt x="185" y="0"/>
                    <a:pt x="235" y="42"/>
                  </a:cubicBezTo>
                  <a:cubicBezTo>
                    <a:pt x="291" y="90"/>
                    <a:pt x="298" y="174"/>
                    <a:pt x="250" y="230"/>
                  </a:cubicBezTo>
                  <a:cubicBezTo>
                    <a:pt x="245" y="236"/>
                    <a:pt x="240" y="241"/>
                    <a:pt x="234" y="246"/>
                  </a:cubicBezTo>
                  <a:close/>
                  <a:moveTo>
                    <a:pt x="65" y="44"/>
                  </a:moveTo>
                  <a:cubicBezTo>
                    <a:pt x="60" y="49"/>
                    <a:pt x="54" y="54"/>
                    <a:pt x="49" y="59"/>
                  </a:cubicBezTo>
                  <a:cubicBezTo>
                    <a:pt x="3" y="114"/>
                    <a:pt x="10" y="196"/>
                    <a:pt x="64" y="243"/>
                  </a:cubicBezTo>
                  <a:cubicBezTo>
                    <a:pt x="113" y="284"/>
                    <a:pt x="184" y="284"/>
                    <a:pt x="232" y="244"/>
                  </a:cubicBezTo>
                  <a:cubicBezTo>
                    <a:pt x="238" y="239"/>
                    <a:pt x="243" y="234"/>
                    <a:pt x="248" y="228"/>
                  </a:cubicBezTo>
                  <a:cubicBezTo>
                    <a:pt x="294" y="173"/>
                    <a:pt x="288" y="91"/>
                    <a:pt x="233" y="44"/>
                  </a:cubicBezTo>
                  <a:cubicBezTo>
                    <a:pt x="184" y="3"/>
                    <a:pt x="114" y="3"/>
                    <a:pt x="65" y="44"/>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7" name="Freeform 8"/>
            <p:cNvSpPr>
              <a:spLocks noChangeArrowheads="1"/>
            </p:cNvSpPr>
            <p:nvPr/>
          </p:nvSpPr>
          <p:spPr bwMode="auto">
            <a:xfrm>
              <a:off x="4222750" y="1219200"/>
              <a:ext cx="482600" cy="479425"/>
            </a:xfrm>
            <a:custGeom>
              <a:avLst/>
              <a:gdLst>
                <a:gd name="T0" fmla="*/ 381094 w 271"/>
                <a:gd name="T1" fmla="*/ 77840 h 271"/>
                <a:gd name="T2" fmla="*/ 406025 w 271"/>
                <a:gd name="T3" fmla="*/ 378587 h 271"/>
                <a:gd name="T4" fmla="*/ 101506 w 271"/>
                <a:gd name="T5" fmla="*/ 403354 h 271"/>
                <a:gd name="T6" fmla="*/ 78356 w 271"/>
                <a:gd name="T7" fmla="*/ 100838 h 271"/>
                <a:gd name="T8" fmla="*/ 381094 w 271"/>
                <a:gd name="T9" fmla="*/ 77840 h 271"/>
                <a:gd name="T10" fmla="*/ 0 60000 65536"/>
                <a:gd name="T11" fmla="*/ 0 60000 65536"/>
                <a:gd name="T12" fmla="*/ 0 60000 65536"/>
                <a:gd name="T13" fmla="*/ 0 60000 65536"/>
                <a:gd name="T14" fmla="*/ 0 60000 65536"/>
                <a:gd name="T15" fmla="*/ 0 w 271"/>
                <a:gd name="T16" fmla="*/ 0 h 271"/>
                <a:gd name="T17" fmla="*/ 271 w 271"/>
                <a:gd name="T18" fmla="*/ 271 h 271"/>
              </a:gdLst>
              <a:ahLst/>
              <a:cxnLst>
                <a:cxn ang="T10">
                  <a:pos x="T0" y="T1"/>
                </a:cxn>
                <a:cxn ang="T11">
                  <a:pos x="T2" y="T3"/>
                </a:cxn>
                <a:cxn ang="T12">
                  <a:pos x="T4" y="T5"/>
                </a:cxn>
                <a:cxn ang="T13">
                  <a:pos x="T6" y="T7"/>
                </a:cxn>
                <a:cxn ang="T14">
                  <a:pos x="T8" y="T9"/>
                </a:cxn>
              </a:cxnLst>
              <a:rect l="T15" t="T16" r="T17" b="T18"/>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8" name="Freeform 25"/>
            <p:cNvSpPr>
              <a:spLocks noChangeArrowheads="1"/>
            </p:cNvSpPr>
            <p:nvPr/>
          </p:nvSpPr>
          <p:spPr bwMode="auto">
            <a:xfrm>
              <a:off x="4489450" y="1733550"/>
              <a:ext cx="109538" cy="987425"/>
            </a:xfrm>
            <a:custGeom>
              <a:avLst/>
              <a:gdLst>
                <a:gd name="T0" fmla="*/ 103773 w 95"/>
                <a:gd name="T1" fmla="*/ 987425 h 864"/>
                <a:gd name="T2" fmla="*/ 0 w 95"/>
                <a:gd name="T3" fmla="*/ 0 h 864"/>
                <a:gd name="T4" fmla="*/ 5765 w 95"/>
                <a:gd name="T5" fmla="*/ 0 h 864"/>
                <a:gd name="T6" fmla="*/ 109538 w 95"/>
                <a:gd name="T7" fmla="*/ 987425 h 864"/>
                <a:gd name="T8" fmla="*/ 103773 w 95"/>
                <a:gd name="T9" fmla="*/ 987425 h 864"/>
                <a:gd name="T10" fmla="*/ 0 60000 65536"/>
                <a:gd name="T11" fmla="*/ 0 60000 65536"/>
                <a:gd name="T12" fmla="*/ 0 60000 65536"/>
                <a:gd name="T13" fmla="*/ 0 60000 65536"/>
                <a:gd name="T14" fmla="*/ 0 60000 65536"/>
                <a:gd name="T15" fmla="*/ 0 w 95"/>
                <a:gd name="T16" fmla="*/ 0 h 864"/>
                <a:gd name="T17" fmla="*/ 95 w 95"/>
                <a:gd name="T18" fmla="*/ 864 h 864"/>
              </a:gdLst>
              <a:ahLst/>
              <a:cxnLst>
                <a:cxn ang="T10">
                  <a:pos x="T0" y="T1"/>
                </a:cxn>
                <a:cxn ang="T11">
                  <a:pos x="T2" y="T3"/>
                </a:cxn>
                <a:cxn ang="T12">
                  <a:pos x="T4" y="T5"/>
                </a:cxn>
                <a:cxn ang="T13">
                  <a:pos x="T6" y="T7"/>
                </a:cxn>
                <a:cxn ang="T14">
                  <a:pos x="T8" y="T9"/>
                </a:cxn>
              </a:cxnLst>
              <a:rect l="T15" t="T16" r="T17" b="T18"/>
              <a:pathLst>
                <a:path w="95" h="864">
                  <a:moveTo>
                    <a:pt x="90" y="864"/>
                  </a:moveTo>
                  <a:lnTo>
                    <a:pt x="0" y="0"/>
                  </a:lnTo>
                  <a:lnTo>
                    <a:pt x="5" y="0"/>
                  </a:lnTo>
                  <a:lnTo>
                    <a:pt x="95" y="864"/>
                  </a:lnTo>
                  <a:lnTo>
                    <a:pt x="90" y="864"/>
                  </a:ln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99" name="Freeform 26"/>
            <p:cNvSpPr>
              <a:spLocks noChangeArrowheads="1"/>
            </p:cNvSpPr>
            <p:nvPr/>
          </p:nvSpPr>
          <p:spPr bwMode="auto">
            <a:xfrm>
              <a:off x="4479925" y="1733550"/>
              <a:ext cx="26988" cy="25400"/>
            </a:xfrm>
            <a:custGeom>
              <a:avLst/>
              <a:gdLst>
                <a:gd name="T0" fmla="*/ 21590 w 15"/>
                <a:gd name="T1" fmla="*/ 5443 h 14"/>
                <a:gd name="T2" fmla="*/ 19791 w 15"/>
                <a:gd name="T3" fmla="*/ 21771 h 14"/>
                <a:gd name="T4" fmla="*/ 5398 w 15"/>
                <a:gd name="T5" fmla="*/ 19957 h 14"/>
                <a:gd name="T6" fmla="*/ 5398 w 15"/>
                <a:gd name="T7" fmla="*/ 3629 h 14"/>
                <a:gd name="T8" fmla="*/ 21590 w 15"/>
                <a:gd name="T9" fmla="*/ 5443 h 14"/>
                <a:gd name="T10" fmla="*/ 0 60000 65536"/>
                <a:gd name="T11" fmla="*/ 0 60000 65536"/>
                <a:gd name="T12" fmla="*/ 0 60000 65536"/>
                <a:gd name="T13" fmla="*/ 0 60000 65536"/>
                <a:gd name="T14" fmla="*/ 0 60000 65536"/>
                <a:gd name="T15" fmla="*/ 0 w 15"/>
                <a:gd name="T16" fmla="*/ 0 h 14"/>
                <a:gd name="T17" fmla="*/ 15 w 15"/>
                <a:gd name="T18" fmla="*/ 14 h 14"/>
              </a:gdLst>
              <a:ahLst/>
              <a:cxnLst>
                <a:cxn ang="T10">
                  <a:pos x="T0" y="T1"/>
                </a:cxn>
                <a:cxn ang="T11">
                  <a:pos x="T2" y="T3"/>
                </a:cxn>
                <a:cxn ang="T12">
                  <a:pos x="T4" y="T5"/>
                </a:cxn>
                <a:cxn ang="T13">
                  <a:pos x="T6" y="T7"/>
                </a:cxn>
                <a:cxn ang="T14">
                  <a:pos x="T8" y="T9"/>
                </a:cxn>
              </a:cxnLst>
              <a:rect l="T15" t="T16" r="T17" b="T18"/>
              <a:pathLst>
                <a:path w="15" h="14">
                  <a:moveTo>
                    <a:pt x="12" y="3"/>
                  </a:moveTo>
                  <a:cubicBezTo>
                    <a:pt x="15" y="5"/>
                    <a:pt x="14" y="9"/>
                    <a:pt x="11" y="12"/>
                  </a:cubicBezTo>
                  <a:cubicBezTo>
                    <a:pt x="9" y="14"/>
                    <a:pt x="5" y="14"/>
                    <a:pt x="3" y="11"/>
                  </a:cubicBezTo>
                  <a:cubicBezTo>
                    <a:pt x="0" y="8"/>
                    <a:pt x="1" y="4"/>
                    <a:pt x="3" y="2"/>
                  </a:cubicBezTo>
                  <a:cubicBezTo>
                    <a:pt x="6" y="0"/>
                    <a:pt x="10" y="0"/>
                    <a:pt x="12" y="3"/>
                  </a:cubicBezTo>
                  <a:close/>
                </a:path>
              </a:pathLst>
            </a:custGeom>
            <a:solidFill>
              <a:schemeClr val="bg1"/>
            </a:solidFill>
            <a:ln>
              <a:noFill/>
            </a:ln>
          </p:spPr>
          <p:txBody>
            <a:bodyPr/>
            <a:lstStyle/>
            <a:p>
              <a:endParaRPr lang="zh-CN" altLang="en-US"/>
            </a:p>
          </p:txBody>
        </p:sp>
        <p:sp>
          <p:nvSpPr>
            <p:cNvPr id="100" name="Freeform 87"/>
            <p:cNvSpPr>
              <a:spLocks noEditPoints="1" noChangeArrowheads="1"/>
            </p:cNvSpPr>
            <p:nvPr/>
          </p:nvSpPr>
          <p:spPr bwMode="auto">
            <a:xfrm>
              <a:off x="4313238" y="1352550"/>
              <a:ext cx="323850" cy="212725"/>
            </a:xfrm>
            <a:custGeom>
              <a:avLst/>
              <a:gdLst>
                <a:gd name="T0" fmla="*/ 323850 w 162"/>
                <a:gd name="T1" fmla="*/ 24082 h 106"/>
                <a:gd name="T2" fmla="*/ 173919 w 162"/>
                <a:gd name="T3" fmla="*/ 0 h 106"/>
                <a:gd name="T4" fmla="*/ 9995 w 162"/>
                <a:gd name="T5" fmla="*/ 24082 h 106"/>
                <a:gd name="T6" fmla="*/ 9995 w 162"/>
                <a:gd name="T7" fmla="*/ 110376 h 106"/>
                <a:gd name="T8" fmla="*/ 5997 w 162"/>
                <a:gd name="T9" fmla="*/ 120410 h 106"/>
                <a:gd name="T10" fmla="*/ 15993 w 162"/>
                <a:gd name="T11" fmla="*/ 132451 h 106"/>
                <a:gd name="T12" fmla="*/ 27987 w 162"/>
                <a:gd name="T13" fmla="*/ 120410 h 106"/>
                <a:gd name="T14" fmla="*/ 21990 w 162"/>
                <a:gd name="T15" fmla="*/ 110376 h 106"/>
                <a:gd name="T16" fmla="*/ 21990 w 162"/>
                <a:gd name="T17" fmla="*/ 56192 h 106"/>
                <a:gd name="T18" fmla="*/ 173919 w 162"/>
                <a:gd name="T19" fmla="*/ 78267 h 106"/>
                <a:gd name="T20" fmla="*/ 323850 w 162"/>
                <a:gd name="T21" fmla="*/ 54185 h 106"/>
                <a:gd name="T22" fmla="*/ 323850 w 162"/>
                <a:gd name="T23" fmla="*/ 24082 h 106"/>
                <a:gd name="T24" fmla="*/ 25988 w 162"/>
                <a:gd name="T25" fmla="*/ 136465 h 106"/>
                <a:gd name="T26" fmla="*/ 7996 w 162"/>
                <a:gd name="T27" fmla="*/ 136465 h 106"/>
                <a:gd name="T28" fmla="*/ 0 w 162"/>
                <a:gd name="T29" fmla="*/ 188643 h 106"/>
                <a:gd name="T30" fmla="*/ 5997 w 162"/>
                <a:gd name="T31" fmla="*/ 190650 h 106"/>
                <a:gd name="T32" fmla="*/ 7996 w 162"/>
                <a:gd name="T33" fmla="*/ 184629 h 106"/>
                <a:gd name="T34" fmla="*/ 7996 w 162"/>
                <a:gd name="T35" fmla="*/ 190650 h 106"/>
                <a:gd name="T36" fmla="*/ 17992 w 162"/>
                <a:gd name="T37" fmla="*/ 192657 h 106"/>
                <a:gd name="T38" fmla="*/ 19991 w 162"/>
                <a:gd name="T39" fmla="*/ 186636 h 106"/>
                <a:gd name="T40" fmla="*/ 21990 w 162"/>
                <a:gd name="T41" fmla="*/ 190650 h 106"/>
                <a:gd name="T42" fmla="*/ 23989 w 162"/>
                <a:gd name="T43" fmla="*/ 190650 h 106"/>
                <a:gd name="T44" fmla="*/ 25988 w 162"/>
                <a:gd name="T45" fmla="*/ 166568 h 106"/>
                <a:gd name="T46" fmla="*/ 27987 w 162"/>
                <a:gd name="T47" fmla="*/ 190650 h 106"/>
                <a:gd name="T48" fmla="*/ 33984 w 162"/>
                <a:gd name="T49" fmla="*/ 188643 h 106"/>
                <a:gd name="T50" fmla="*/ 25988 w 162"/>
                <a:gd name="T51" fmla="*/ 136465 h 106"/>
                <a:gd name="T52" fmla="*/ 59972 w 162"/>
                <a:gd name="T53" fmla="*/ 188643 h 106"/>
                <a:gd name="T54" fmla="*/ 59972 w 162"/>
                <a:gd name="T55" fmla="*/ 74253 h 106"/>
                <a:gd name="T56" fmla="*/ 173919 w 162"/>
                <a:gd name="T57" fmla="*/ 90308 h 106"/>
                <a:gd name="T58" fmla="*/ 281869 w 162"/>
                <a:gd name="T59" fmla="*/ 74253 h 106"/>
                <a:gd name="T60" fmla="*/ 281869 w 162"/>
                <a:gd name="T61" fmla="*/ 186636 h 106"/>
                <a:gd name="T62" fmla="*/ 171920 w 162"/>
                <a:gd name="T63" fmla="*/ 212725 h 106"/>
                <a:gd name="T64" fmla="*/ 59972 w 162"/>
                <a:gd name="T65" fmla="*/ 188643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06"/>
                <a:gd name="T101" fmla="*/ 162 w 162"/>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accent2"/>
            </a:solidFill>
            <a:ln>
              <a:noFill/>
            </a:ln>
          </p:spPr>
          <p:txBody>
            <a:bodyPr/>
            <a:lstStyle/>
            <a:p>
              <a:endParaRPr lang="zh-CN" altLang="en-US"/>
            </a:p>
          </p:txBody>
        </p:sp>
      </p:grpSp>
      <p:grpSp>
        <p:nvGrpSpPr>
          <p:cNvPr id="101" name="组合 100"/>
          <p:cNvGrpSpPr/>
          <p:nvPr/>
        </p:nvGrpSpPr>
        <p:grpSpPr>
          <a:xfrm>
            <a:off x="3962402" y="2089151"/>
            <a:ext cx="1262063" cy="1260475"/>
            <a:chOff x="3962400" y="2089150"/>
            <a:chExt cx="1262063" cy="1260475"/>
          </a:xfrm>
        </p:grpSpPr>
        <p:sp>
          <p:nvSpPr>
            <p:cNvPr id="102" name="Oval 41"/>
            <p:cNvSpPr>
              <a:spLocks noChangeArrowheads="1"/>
            </p:cNvSpPr>
            <p:nvPr/>
          </p:nvSpPr>
          <p:spPr bwMode="auto">
            <a:xfrm>
              <a:off x="4046538" y="2173288"/>
              <a:ext cx="1095375" cy="1093787"/>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3" name="Freeform 42"/>
            <p:cNvSpPr>
              <a:spLocks noEditPoints="1" noChangeArrowheads="1"/>
            </p:cNvSpPr>
            <p:nvPr/>
          </p:nvSpPr>
          <p:spPr bwMode="auto">
            <a:xfrm>
              <a:off x="3962400" y="2089150"/>
              <a:ext cx="1262063" cy="1260475"/>
            </a:xfrm>
            <a:custGeom>
              <a:avLst/>
              <a:gdLst>
                <a:gd name="T0" fmla="*/ 630144 w 711"/>
                <a:gd name="T1" fmla="*/ 1260475 h 710"/>
                <a:gd name="T2" fmla="*/ 0 w 711"/>
                <a:gd name="T3" fmla="*/ 630238 h 710"/>
                <a:gd name="T4" fmla="*/ 630144 w 711"/>
                <a:gd name="T5" fmla="*/ 0 h 710"/>
                <a:gd name="T6" fmla="*/ 1262063 w 711"/>
                <a:gd name="T7" fmla="*/ 630238 h 710"/>
                <a:gd name="T8" fmla="*/ 630144 w 711"/>
                <a:gd name="T9" fmla="*/ 1260475 h 710"/>
                <a:gd name="T10" fmla="*/ 630144 w 711"/>
                <a:gd name="T11" fmla="*/ 15978 h 710"/>
                <a:gd name="T12" fmla="*/ 15975 w 711"/>
                <a:gd name="T13" fmla="*/ 630238 h 710"/>
                <a:gd name="T14" fmla="*/ 630144 w 711"/>
                <a:gd name="T15" fmla="*/ 1244497 h 710"/>
                <a:gd name="T16" fmla="*/ 1244312 w 711"/>
                <a:gd name="T17" fmla="*/ 630238 h 710"/>
                <a:gd name="T18" fmla="*/ 630144 w 711"/>
                <a:gd name="T19" fmla="*/ 15978 h 7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1"/>
                <a:gd name="T31" fmla="*/ 0 h 710"/>
                <a:gd name="T32" fmla="*/ 711 w 711"/>
                <a:gd name="T33" fmla="*/ 710 h 7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1" h="710">
                  <a:moveTo>
                    <a:pt x="355" y="710"/>
                  </a:moveTo>
                  <a:cubicBezTo>
                    <a:pt x="159" y="710"/>
                    <a:pt x="0" y="551"/>
                    <a:pt x="0" y="355"/>
                  </a:cubicBezTo>
                  <a:cubicBezTo>
                    <a:pt x="0" y="159"/>
                    <a:pt x="159" y="0"/>
                    <a:pt x="355" y="0"/>
                  </a:cubicBezTo>
                  <a:cubicBezTo>
                    <a:pt x="551" y="0"/>
                    <a:pt x="711" y="159"/>
                    <a:pt x="711" y="355"/>
                  </a:cubicBezTo>
                  <a:cubicBezTo>
                    <a:pt x="711" y="551"/>
                    <a:pt x="551" y="710"/>
                    <a:pt x="355" y="710"/>
                  </a:cubicBezTo>
                  <a:close/>
                  <a:moveTo>
                    <a:pt x="355" y="9"/>
                  </a:moveTo>
                  <a:cubicBezTo>
                    <a:pt x="165" y="9"/>
                    <a:pt x="9" y="164"/>
                    <a:pt x="9" y="355"/>
                  </a:cubicBezTo>
                  <a:cubicBezTo>
                    <a:pt x="9" y="546"/>
                    <a:pt x="165" y="701"/>
                    <a:pt x="355" y="701"/>
                  </a:cubicBezTo>
                  <a:cubicBezTo>
                    <a:pt x="546" y="701"/>
                    <a:pt x="701" y="546"/>
                    <a:pt x="701" y="355"/>
                  </a:cubicBezTo>
                  <a:cubicBezTo>
                    <a:pt x="701" y="164"/>
                    <a:pt x="546" y="9"/>
                    <a:pt x="355" y="9"/>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4" name="Freeform 44"/>
            <p:cNvSpPr>
              <a:spLocks noChangeArrowheads="1"/>
            </p:cNvSpPr>
            <p:nvPr/>
          </p:nvSpPr>
          <p:spPr bwMode="auto">
            <a:xfrm>
              <a:off x="4471988" y="2522538"/>
              <a:ext cx="242887" cy="506412"/>
            </a:xfrm>
            <a:custGeom>
              <a:avLst/>
              <a:gdLst>
                <a:gd name="T0" fmla="*/ 183951 w 136"/>
                <a:gd name="T1" fmla="*/ 0 h 286"/>
                <a:gd name="T2" fmla="*/ 62508 w 136"/>
                <a:gd name="T3" fmla="*/ 0 h 286"/>
                <a:gd name="T4" fmla="*/ 0 w 136"/>
                <a:gd name="T5" fmla="*/ 49579 h 286"/>
                <a:gd name="T6" fmla="*/ 0 w 136"/>
                <a:gd name="T7" fmla="*/ 51349 h 286"/>
                <a:gd name="T8" fmla="*/ 0 w 136"/>
                <a:gd name="T9" fmla="*/ 58432 h 286"/>
                <a:gd name="T10" fmla="*/ 0 w 136"/>
                <a:gd name="T11" fmla="*/ 228417 h 286"/>
                <a:gd name="T12" fmla="*/ 21431 w 136"/>
                <a:gd name="T13" fmla="*/ 247894 h 286"/>
                <a:gd name="T14" fmla="*/ 41076 w 136"/>
                <a:gd name="T15" fmla="*/ 228417 h 286"/>
                <a:gd name="T16" fmla="*/ 41076 w 136"/>
                <a:gd name="T17" fmla="*/ 81451 h 286"/>
                <a:gd name="T18" fmla="*/ 58936 w 136"/>
                <a:gd name="T19" fmla="*/ 81451 h 286"/>
                <a:gd name="T20" fmla="*/ 58936 w 136"/>
                <a:gd name="T21" fmla="*/ 221334 h 286"/>
                <a:gd name="T22" fmla="*/ 58936 w 136"/>
                <a:gd name="T23" fmla="*/ 226646 h 286"/>
                <a:gd name="T24" fmla="*/ 58936 w 136"/>
                <a:gd name="T25" fmla="*/ 478081 h 286"/>
                <a:gd name="T26" fmla="*/ 85725 w 136"/>
                <a:gd name="T27" fmla="*/ 506412 h 286"/>
                <a:gd name="T28" fmla="*/ 114300 w 136"/>
                <a:gd name="T29" fmla="*/ 478081 h 286"/>
                <a:gd name="T30" fmla="*/ 114300 w 136"/>
                <a:gd name="T31" fmla="*/ 256747 h 286"/>
                <a:gd name="T32" fmla="*/ 128587 w 136"/>
                <a:gd name="T33" fmla="*/ 256747 h 286"/>
                <a:gd name="T34" fmla="*/ 128587 w 136"/>
                <a:gd name="T35" fmla="*/ 478081 h 286"/>
                <a:gd name="T36" fmla="*/ 157162 w 136"/>
                <a:gd name="T37" fmla="*/ 506412 h 286"/>
                <a:gd name="T38" fmla="*/ 183951 w 136"/>
                <a:gd name="T39" fmla="*/ 478081 h 286"/>
                <a:gd name="T40" fmla="*/ 183951 w 136"/>
                <a:gd name="T41" fmla="*/ 221334 h 286"/>
                <a:gd name="T42" fmla="*/ 183951 w 136"/>
                <a:gd name="T43" fmla="*/ 219563 h 286"/>
                <a:gd name="T44" fmla="*/ 183951 w 136"/>
                <a:gd name="T45" fmla="*/ 81451 h 286"/>
                <a:gd name="T46" fmla="*/ 200025 w 136"/>
                <a:gd name="T47" fmla="*/ 81451 h 286"/>
                <a:gd name="T48" fmla="*/ 200025 w 136"/>
                <a:gd name="T49" fmla="*/ 228417 h 286"/>
                <a:gd name="T50" fmla="*/ 221456 w 136"/>
                <a:gd name="T51" fmla="*/ 247894 h 286"/>
                <a:gd name="T52" fmla="*/ 242887 w 136"/>
                <a:gd name="T53" fmla="*/ 228417 h 286"/>
                <a:gd name="T54" fmla="*/ 242887 w 136"/>
                <a:gd name="T55" fmla="*/ 58432 h 286"/>
                <a:gd name="T56" fmla="*/ 242887 w 136"/>
                <a:gd name="T57" fmla="*/ 51349 h 286"/>
                <a:gd name="T58" fmla="*/ 242887 w 136"/>
                <a:gd name="T59" fmla="*/ 46037 h 286"/>
                <a:gd name="T60" fmla="*/ 183951 w 136"/>
                <a:gd name="T61" fmla="*/ 0 h 2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6"/>
                <a:gd name="T94" fmla="*/ 0 h 286"/>
                <a:gd name="T95" fmla="*/ 136 w 136"/>
                <a:gd name="T96" fmla="*/ 286 h 2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6" h="286">
                  <a:moveTo>
                    <a:pt x="103" y="0"/>
                  </a:moveTo>
                  <a:cubicBezTo>
                    <a:pt x="35" y="0"/>
                    <a:pt x="35" y="0"/>
                    <a:pt x="35" y="0"/>
                  </a:cubicBezTo>
                  <a:cubicBezTo>
                    <a:pt x="10" y="0"/>
                    <a:pt x="0" y="21"/>
                    <a:pt x="0" y="28"/>
                  </a:cubicBezTo>
                  <a:cubicBezTo>
                    <a:pt x="0" y="29"/>
                    <a:pt x="0" y="29"/>
                    <a:pt x="0" y="29"/>
                  </a:cubicBezTo>
                  <a:cubicBezTo>
                    <a:pt x="0" y="33"/>
                    <a:pt x="0" y="33"/>
                    <a:pt x="0" y="33"/>
                  </a:cubicBezTo>
                  <a:cubicBezTo>
                    <a:pt x="0" y="129"/>
                    <a:pt x="0" y="129"/>
                    <a:pt x="0" y="129"/>
                  </a:cubicBezTo>
                  <a:cubicBezTo>
                    <a:pt x="0" y="135"/>
                    <a:pt x="5" y="140"/>
                    <a:pt x="12" y="140"/>
                  </a:cubicBezTo>
                  <a:cubicBezTo>
                    <a:pt x="18" y="140"/>
                    <a:pt x="23" y="135"/>
                    <a:pt x="23" y="129"/>
                  </a:cubicBezTo>
                  <a:cubicBezTo>
                    <a:pt x="23" y="46"/>
                    <a:pt x="23" y="46"/>
                    <a:pt x="23" y="46"/>
                  </a:cubicBezTo>
                  <a:cubicBezTo>
                    <a:pt x="33" y="46"/>
                    <a:pt x="33" y="46"/>
                    <a:pt x="33" y="46"/>
                  </a:cubicBezTo>
                  <a:cubicBezTo>
                    <a:pt x="33" y="125"/>
                    <a:pt x="33" y="125"/>
                    <a:pt x="33" y="125"/>
                  </a:cubicBezTo>
                  <a:cubicBezTo>
                    <a:pt x="33" y="126"/>
                    <a:pt x="33" y="127"/>
                    <a:pt x="33" y="128"/>
                  </a:cubicBezTo>
                  <a:cubicBezTo>
                    <a:pt x="33" y="270"/>
                    <a:pt x="33" y="270"/>
                    <a:pt x="33" y="270"/>
                  </a:cubicBezTo>
                  <a:cubicBezTo>
                    <a:pt x="33" y="279"/>
                    <a:pt x="40" y="286"/>
                    <a:pt x="48" y="286"/>
                  </a:cubicBezTo>
                  <a:cubicBezTo>
                    <a:pt x="57" y="286"/>
                    <a:pt x="64" y="279"/>
                    <a:pt x="64" y="270"/>
                  </a:cubicBezTo>
                  <a:cubicBezTo>
                    <a:pt x="64" y="145"/>
                    <a:pt x="64" y="145"/>
                    <a:pt x="64" y="145"/>
                  </a:cubicBezTo>
                  <a:cubicBezTo>
                    <a:pt x="72" y="145"/>
                    <a:pt x="72" y="145"/>
                    <a:pt x="72" y="145"/>
                  </a:cubicBezTo>
                  <a:cubicBezTo>
                    <a:pt x="72" y="270"/>
                    <a:pt x="72" y="270"/>
                    <a:pt x="72" y="270"/>
                  </a:cubicBezTo>
                  <a:cubicBezTo>
                    <a:pt x="72" y="279"/>
                    <a:pt x="79" y="286"/>
                    <a:pt x="88" y="286"/>
                  </a:cubicBezTo>
                  <a:cubicBezTo>
                    <a:pt x="96" y="286"/>
                    <a:pt x="103" y="279"/>
                    <a:pt x="103" y="270"/>
                  </a:cubicBezTo>
                  <a:cubicBezTo>
                    <a:pt x="103" y="125"/>
                    <a:pt x="103" y="125"/>
                    <a:pt x="103" y="125"/>
                  </a:cubicBezTo>
                  <a:cubicBezTo>
                    <a:pt x="103" y="124"/>
                    <a:pt x="103" y="124"/>
                    <a:pt x="103" y="124"/>
                  </a:cubicBezTo>
                  <a:cubicBezTo>
                    <a:pt x="103" y="46"/>
                    <a:pt x="103" y="46"/>
                    <a:pt x="103" y="46"/>
                  </a:cubicBezTo>
                  <a:cubicBezTo>
                    <a:pt x="112" y="46"/>
                    <a:pt x="112" y="46"/>
                    <a:pt x="112" y="46"/>
                  </a:cubicBezTo>
                  <a:cubicBezTo>
                    <a:pt x="112" y="129"/>
                    <a:pt x="112" y="129"/>
                    <a:pt x="112" y="129"/>
                  </a:cubicBezTo>
                  <a:cubicBezTo>
                    <a:pt x="112" y="135"/>
                    <a:pt x="117" y="140"/>
                    <a:pt x="124" y="140"/>
                  </a:cubicBezTo>
                  <a:cubicBezTo>
                    <a:pt x="131" y="140"/>
                    <a:pt x="136" y="135"/>
                    <a:pt x="136" y="129"/>
                  </a:cubicBezTo>
                  <a:cubicBezTo>
                    <a:pt x="136" y="33"/>
                    <a:pt x="136" y="33"/>
                    <a:pt x="136" y="33"/>
                  </a:cubicBezTo>
                  <a:cubicBezTo>
                    <a:pt x="136" y="29"/>
                    <a:pt x="136" y="29"/>
                    <a:pt x="136" y="29"/>
                  </a:cubicBezTo>
                  <a:cubicBezTo>
                    <a:pt x="136" y="26"/>
                    <a:pt x="136" y="26"/>
                    <a:pt x="136" y="26"/>
                  </a:cubicBezTo>
                  <a:cubicBezTo>
                    <a:pt x="136" y="18"/>
                    <a:pt x="125" y="0"/>
                    <a:pt x="103" y="0"/>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05" name="Oval 45"/>
            <p:cNvSpPr>
              <a:spLocks noChangeArrowheads="1"/>
            </p:cNvSpPr>
            <p:nvPr/>
          </p:nvSpPr>
          <p:spPr bwMode="auto">
            <a:xfrm>
              <a:off x="4545013" y="2416175"/>
              <a:ext cx="95250" cy="96838"/>
            </a:xfrm>
            <a:prstGeom prst="ellipse">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
        <p:nvSpPr>
          <p:cNvPr id="106" name="文本框 10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586085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Effect transition="in" filter="fade">
                                      <p:cBhvr>
                                        <p:cTn id="9" dur="500"/>
                                        <p:tgtEl>
                                          <p:spTgt spid="10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5"/>
                                        </p:tgtEl>
                                        <p:attrNameLst>
                                          <p:attrName>style.visibility</p:attrName>
                                        </p:attrNameLst>
                                      </p:cBhvr>
                                      <p:to>
                                        <p:strVal val="visible"/>
                                      </p:to>
                                    </p:set>
                                    <p:anim calcmode="lin" valueType="num">
                                      <p:cBhvr>
                                        <p:cTn id="14" dur="500" fill="hold"/>
                                        <p:tgtEl>
                                          <p:spTgt spid="95"/>
                                        </p:tgtEl>
                                        <p:attrNameLst>
                                          <p:attrName>ppt_w</p:attrName>
                                        </p:attrNameLst>
                                      </p:cBhvr>
                                      <p:tavLst>
                                        <p:tav tm="0">
                                          <p:val>
                                            <p:fltVal val="0"/>
                                          </p:val>
                                        </p:tav>
                                        <p:tav tm="100000">
                                          <p:val>
                                            <p:strVal val="#ppt_w"/>
                                          </p:val>
                                        </p:tav>
                                      </p:tavLst>
                                    </p:anim>
                                    <p:anim calcmode="lin" valueType="num">
                                      <p:cBhvr>
                                        <p:cTn id="15" dur="500" fill="hold"/>
                                        <p:tgtEl>
                                          <p:spTgt spid="95"/>
                                        </p:tgtEl>
                                        <p:attrNameLst>
                                          <p:attrName>ppt_h</p:attrName>
                                        </p:attrNameLst>
                                      </p:cBhvr>
                                      <p:tavLst>
                                        <p:tav tm="0">
                                          <p:val>
                                            <p:fltVal val="0"/>
                                          </p:val>
                                        </p:tav>
                                        <p:tav tm="100000">
                                          <p:val>
                                            <p:strVal val="#ppt_h"/>
                                          </p:val>
                                        </p:tav>
                                      </p:tavLst>
                                    </p:anim>
                                    <p:animEffect transition="in" filter="fade">
                                      <p:cBhvr>
                                        <p:cTn id="16" dur="500"/>
                                        <p:tgtEl>
                                          <p:spTgt spid="95"/>
                                        </p:tgtEl>
                                      </p:cBhvr>
                                    </p:animEffect>
                                  </p:childTnLst>
                                </p:cTn>
                              </p:par>
                              <p:par>
                                <p:cTn id="17" presetID="53" presetClass="entr" presetSubtype="16"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par>
                                <p:cTn id="22" presetID="53" presetClass="entr" presetSubtype="16"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fltVal val="0"/>
                                          </p:val>
                                        </p:tav>
                                        <p:tav tm="100000">
                                          <p:val>
                                            <p:strVal val="#ppt_h"/>
                                          </p:val>
                                        </p:tav>
                                      </p:tavLst>
                                    </p:anim>
                                    <p:animEffect transition="in" filter="fade">
                                      <p:cBhvr>
                                        <p:cTn id="26" dur="500"/>
                                        <p:tgtEl>
                                          <p:spTgt spid="54"/>
                                        </p:tgtEl>
                                      </p:cBhvr>
                                    </p:animEffect>
                                  </p:childTnLst>
                                </p:cTn>
                              </p:par>
                              <p:par>
                                <p:cTn id="27" presetID="53" presetClass="entr" presetSubtype="16"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Effect transition="in" filter="fade">
                                      <p:cBhvr>
                                        <p:cTn id="31" dur="500"/>
                                        <p:tgtEl>
                                          <p:spTgt spid="47"/>
                                        </p:tgtEl>
                                      </p:cBhvr>
                                    </p:animEffect>
                                  </p:childTnLst>
                                </p:cTn>
                              </p:par>
                              <p:par>
                                <p:cTn id="32" presetID="53" presetClass="entr" presetSubtype="16"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p:cTn id="34" dur="500" fill="hold"/>
                                        <p:tgtEl>
                                          <p:spTgt spid="40"/>
                                        </p:tgtEl>
                                        <p:attrNameLst>
                                          <p:attrName>ppt_w</p:attrName>
                                        </p:attrNameLst>
                                      </p:cBhvr>
                                      <p:tavLst>
                                        <p:tav tm="0">
                                          <p:val>
                                            <p:fltVal val="0"/>
                                          </p:val>
                                        </p:tav>
                                        <p:tav tm="100000">
                                          <p:val>
                                            <p:strVal val="#ppt_w"/>
                                          </p:val>
                                        </p:tav>
                                      </p:tavLst>
                                    </p:anim>
                                    <p:anim calcmode="lin" valueType="num">
                                      <p:cBhvr>
                                        <p:cTn id="35" dur="500" fill="hold"/>
                                        <p:tgtEl>
                                          <p:spTgt spid="40"/>
                                        </p:tgtEl>
                                        <p:attrNameLst>
                                          <p:attrName>ppt_h</p:attrName>
                                        </p:attrNameLst>
                                      </p:cBhvr>
                                      <p:tavLst>
                                        <p:tav tm="0">
                                          <p:val>
                                            <p:fltVal val="0"/>
                                          </p:val>
                                        </p:tav>
                                        <p:tav tm="100000">
                                          <p:val>
                                            <p:strVal val="#ppt_h"/>
                                          </p:val>
                                        </p:tav>
                                      </p:tavLst>
                                    </p:anim>
                                    <p:animEffect transition="in" filter="fade">
                                      <p:cBhvr>
                                        <p:cTn id="36" dur="500"/>
                                        <p:tgtEl>
                                          <p:spTgt spid="40"/>
                                        </p:tgtEl>
                                      </p:cBhvr>
                                    </p:animEffect>
                                  </p:childTnLst>
                                </p:cTn>
                              </p:par>
                              <p:par>
                                <p:cTn id="37" presetID="53" presetClass="entr" presetSubtype="16"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53" presetClass="entr" presetSubtype="16" fill="hold" nodeType="withEffect">
                                  <p:stCondLst>
                                    <p:cond delay="0"/>
                                  </p:stCondLst>
                                  <p:childTnLst>
                                    <p:set>
                                      <p:cBhvr>
                                        <p:cTn id="43" dur="1" fill="hold">
                                          <p:stCondLst>
                                            <p:cond delay="0"/>
                                          </p:stCondLst>
                                        </p:cTn>
                                        <p:tgtEl>
                                          <p:spTgt spid="89"/>
                                        </p:tgtEl>
                                        <p:attrNameLst>
                                          <p:attrName>style.visibility</p:attrName>
                                        </p:attrNameLst>
                                      </p:cBhvr>
                                      <p:to>
                                        <p:strVal val="visible"/>
                                      </p:to>
                                    </p:set>
                                    <p:anim calcmode="lin" valueType="num">
                                      <p:cBhvr>
                                        <p:cTn id="44" dur="500" fill="hold"/>
                                        <p:tgtEl>
                                          <p:spTgt spid="89"/>
                                        </p:tgtEl>
                                        <p:attrNameLst>
                                          <p:attrName>ppt_w</p:attrName>
                                        </p:attrNameLst>
                                      </p:cBhvr>
                                      <p:tavLst>
                                        <p:tav tm="0">
                                          <p:val>
                                            <p:fltVal val="0"/>
                                          </p:val>
                                        </p:tav>
                                        <p:tav tm="100000">
                                          <p:val>
                                            <p:strVal val="#ppt_w"/>
                                          </p:val>
                                        </p:tav>
                                      </p:tavLst>
                                    </p:anim>
                                    <p:anim calcmode="lin" valueType="num">
                                      <p:cBhvr>
                                        <p:cTn id="45" dur="500" fill="hold"/>
                                        <p:tgtEl>
                                          <p:spTgt spid="89"/>
                                        </p:tgtEl>
                                        <p:attrNameLst>
                                          <p:attrName>ppt_h</p:attrName>
                                        </p:attrNameLst>
                                      </p:cBhvr>
                                      <p:tavLst>
                                        <p:tav tm="0">
                                          <p:val>
                                            <p:fltVal val="0"/>
                                          </p:val>
                                        </p:tav>
                                        <p:tav tm="100000">
                                          <p:val>
                                            <p:strVal val="#ppt_h"/>
                                          </p:val>
                                        </p:tav>
                                      </p:tavLst>
                                    </p:anim>
                                    <p:animEffect transition="in" filter="fade">
                                      <p:cBhvr>
                                        <p:cTn id="46" dur="500"/>
                                        <p:tgtEl>
                                          <p:spTgt spid="89"/>
                                        </p:tgtEl>
                                      </p:cBhvr>
                                    </p:animEffect>
                                  </p:childTnLst>
                                </p:cTn>
                              </p:par>
                              <p:par>
                                <p:cTn id="47" presetID="53" presetClass="entr" presetSubtype="16"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500"/>
                                        <p:tgtEl>
                                          <p:spTgt spid="8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fade">
                                      <p:cBhvr>
                                        <p:cTn id="70" dur="500"/>
                                        <p:tgtEl>
                                          <p:spTgt spid="8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animEffect transition="in" filter="fade">
                                      <p:cBhvr>
                                        <p:cTn id="73" dur="500"/>
                                        <p:tgtEl>
                                          <p:spTgt spid="8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fade">
                                      <p:cBhvr>
                                        <p:cTn id="79" dur="500"/>
                                        <p:tgtEl>
                                          <p:spTgt spid="8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500"/>
                                        <p:tgtEl>
                                          <p:spTgt spid="8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83" grpId="0"/>
      <p:bldP spid="84" grpId="0"/>
      <p:bldP spid="85" grpId="0"/>
      <p:bldP spid="86" grpId="0"/>
      <p:bldP spid="87" grpId="0"/>
      <p:bldP spid="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成功项目展示</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03</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5564316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a:ext>
            </a:extLst>
          </a:blip>
          <a:srcRect b="13325"/>
          <a:stretch/>
        </p:blipFill>
        <p:spPr>
          <a:xfrm>
            <a:off x="-419956" y="1935897"/>
            <a:ext cx="1567618" cy="3215479"/>
          </a:xfrm>
          <a:prstGeom prst="rect">
            <a:avLst/>
          </a:prstGeom>
        </p:spPr>
      </p:pic>
      <p:pic>
        <p:nvPicPr>
          <p:cNvPr id="6" name="图片 5"/>
          <p:cNvPicPr>
            <a:picLocks noChangeAspect="1"/>
          </p:cNvPicPr>
          <p:nvPr/>
        </p:nvPicPr>
        <p:blipFill>
          <a:blip r:embed="rId5" cstate="screen">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a:ext>
            </a:extLst>
          </a:blip>
          <a:stretch>
            <a:fillRect/>
          </a:stretch>
        </p:blipFill>
        <p:spPr>
          <a:xfrm>
            <a:off x="7907899" y="1953183"/>
            <a:ext cx="1248760" cy="3183395"/>
          </a:xfrm>
          <a:prstGeom prst="rect">
            <a:avLst/>
          </a:prstGeom>
        </p:spPr>
      </p:pic>
      <p:sp>
        <p:nvSpPr>
          <p:cNvPr id="7" name="TextBox 15"/>
          <p:cNvSpPr txBox="1"/>
          <p:nvPr/>
        </p:nvSpPr>
        <p:spPr>
          <a:xfrm>
            <a:off x="1035210" y="3457029"/>
            <a:ext cx="1336995"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8" name="TextBox 16"/>
          <p:cNvSpPr txBox="1"/>
          <p:nvPr/>
        </p:nvSpPr>
        <p:spPr>
          <a:xfrm>
            <a:off x="2516221" y="2643759"/>
            <a:ext cx="1335701"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9" name="TextBox 29"/>
          <p:cNvSpPr txBox="1"/>
          <p:nvPr/>
        </p:nvSpPr>
        <p:spPr>
          <a:xfrm>
            <a:off x="4043464" y="2499743"/>
            <a:ext cx="1248616"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0" name="TextBox 30"/>
          <p:cNvSpPr txBox="1"/>
          <p:nvPr/>
        </p:nvSpPr>
        <p:spPr>
          <a:xfrm>
            <a:off x="5508104" y="2643759"/>
            <a:ext cx="1368152"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1" name="TextBox 31"/>
          <p:cNvSpPr txBox="1"/>
          <p:nvPr/>
        </p:nvSpPr>
        <p:spPr>
          <a:xfrm>
            <a:off x="6876256" y="3385905"/>
            <a:ext cx="1368152" cy="307777"/>
          </a:xfrm>
          <a:prstGeom prst="rect">
            <a:avLst/>
          </a:prstGeom>
          <a:noFill/>
        </p:spPr>
        <p:txBody>
          <a:bodyPr vert="horz"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标题文字</a:t>
            </a:r>
          </a:p>
        </p:txBody>
      </p:sp>
      <p:sp>
        <p:nvSpPr>
          <p:cNvPr id="12" name="椭圆 11"/>
          <p:cNvSpPr/>
          <p:nvPr/>
        </p:nvSpPr>
        <p:spPr>
          <a:xfrm>
            <a:off x="1076099" y="2035609"/>
            <a:ext cx="1188000" cy="1188000"/>
          </a:xfrm>
          <a:prstGeom prst="ellipse">
            <a:avLst/>
          </a:prstGeom>
          <a:blipFill>
            <a:blip r:embed="rId7" cstate="screen">
              <a:extLst>
                <a:ext uri="{28A0092B-C50C-407E-A947-70E740481C1C}">
                  <a14:useLocalDpi xmlns:a14="http://schemas.microsoft.com/office/drawing/2010/main"/>
                </a:ext>
              </a:extLst>
            </a:blip>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2460419" y="1319795"/>
            <a:ext cx="1188000" cy="1188000"/>
          </a:xfrm>
          <a:prstGeom prst="ellipse">
            <a:avLst/>
          </a:prstGeom>
          <a:blipFill>
            <a:blip r:embed="rId8" cstate="screen">
              <a:extLst>
                <a:ext uri="{28A0092B-C50C-407E-A947-70E740481C1C}">
                  <a14:useLocalDpi xmlns:a14="http://schemas.microsoft.com/office/drawing/2010/main"/>
                </a:ext>
              </a:extLst>
            </a:blip>
            <a:stretch>
              <a:fillRect/>
            </a:stretch>
          </a:bli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p:cNvSpPr/>
          <p:nvPr/>
        </p:nvSpPr>
        <p:spPr>
          <a:xfrm>
            <a:off x="4044595" y="1121635"/>
            <a:ext cx="1188000" cy="1188000"/>
          </a:xfrm>
          <a:prstGeom prst="ellipse">
            <a:avLst/>
          </a:prstGeom>
          <a:blipFill>
            <a:blip r:embed="rId9" cstate="screen">
              <a:extLst>
                <a:ext uri="{28A0092B-C50C-407E-A947-70E740481C1C}">
                  <a14:useLocalDpi xmlns:a14="http://schemas.microsoft.com/office/drawing/2010/main"/>
                </a:ext>
              </a:extLst>
            </a:blip>
            <a:stretch>
              <a:fillRect/>
            </a:stretch>
          </a:blip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a:off x="5582791" y="1319795"/>
            <a:ext cx="1188000" cy="1188000"/>
          </a:xfrm>
          <a:prstGeom prst="ellipse">
            <a:avLst/>
          </a:prstGeom>
          <a:blipFill dpi="0" rotWithShape="1">
            <a:blip r:embed="rId10" cstate="screen">
              <a:extLst>
                <a:ext uri="{28A0092B-C50C-407E-A947-70E740481C1C}">
                  <a14:useLocalDpi xmlns:a14="http://schemas.microsoft.com/office/drawing/2010/main"/>
                </a:ext>
              </a:extLst>
            </a:blip>
            <a:srcRect/>
            <a:stretch>
              <a:fillRect l="-8000" t="-5000" r="-5000" b="-5000"/>
            </a:stretch>
          </a:bli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椭圆 15"/>
          <p:cNvSpPr/>
          <p:nvPr/>
        </p:nvSpPr>
        <p:spPr>
          <a:xfrm>
            <a:off x="6978989" y="2039875"/>
            <a:ext cx="1188000" cy="1188000"/>
          </a:xfrm>
          <a:prstGeom prst="ellipse">
            <a:avLst/>
          </a:prstGeom>
          <a:blipFill dpi="0" rotWithShape="1">
            <a:blip r:embed="rId11" cstate="screen">
              <a:extLst>
                <a:ext uri="{28A0092B-C50C-407E-A947-70E740481C1C}">
                  <a14:useLocalDpi xmlns:a14="http://schemas.microsoft.com/office/drawing/2010/main"/>
                </a:ext>
              </a:extLst>
            </a:blip>
            <a:srcRect/>
            <a:stretch>
              <a:fillRect l="-5000" t="-5000" r="-5000" b="-5000"/>
            </a:stretch>
          </a:blip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7" name="组合 16"/>
          <p:cNvGrpSpPr/>
          <p:nvPr/>
        </p:nvGrpSpPr>
        <p:grpSpPr>
          <a:xfrm>
            <a:off x="3181050" y="3356987"/>
            <a:ext cx="2946742" cy="1191234"/>
            <a:chOff x="3181050" y="3356986"/>
            <a:chExt cx="2946742" cy="1191234"/>
          </a:xfrm>
        </p:grpSpPr>
        <p:sp>
          <p:nvSpPr>
            <p:cNvPr id="18" name="矩形 1"/>
            <p:cNvSpPr>
              <a:spLocks noChangeArrowheads="1"/>
            </p:cNvSpPr>
            <p:nvPr/>
          </p:nvSpPr>
          <p:spPr bwMode="auto">
            <a:xfrm>
              <a:off x="3188670" y="3763390"/>
              <a:ext cx="293912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00" dirty="0">
                  <a:solidFill>
                    <a:schemeClr val="accent1"/>
                  </a:solidFill>
                  <a:latin typeface="微软雅黑" panose="020B0503020204020204" pitchFamily="34" charset="-122"/>
                  <a:ea typeface="微软雅黑" panose="020B0503020204020204" pitchFamily="34" charset="-122"/>
                  <a:sym typeface="微软雅黑" pitchFamily="34" charset="-122"/>
                </a:rPr>
                <a:t>单击添加文本单击添加文本单击添加文本单击添加文本单击添加文本单击添加文本单击添加文本单击添加文本单击添加文本单击添加文本单击加</a:t>
              </a:r>
            </a:p>
          </p:txBody>
        </p:sp>
        <p:sp>
          <p:nvSpPr>
            <p:cNvPr id="19" name="矩形 1"/>
            <p:cNvSpPr>
              <a:spLocks noChangeArrowheads="1"/>
            </p:cNvSpPr>
            <p:nvPr/>
          </p:nvSpPr>
          <p:spPr bwMode="auto">
            <a:xfrm>
              <a:off x="3181050" y="3356986"/>
              <a:ext cx="293912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800" dirty="0">
                  <a:solidFill>
                    <a:schemeClr val="bg1"/>
                  </a:solidFill>
                  <a:latin typeface="微软雅黑" pitchFamily="34" charset="-122"/>
                  <a:ea typeface="微软雅黑" panose="020B0503020204020204" pitchFamily="34" charset="-122"/>
                  <a:sym typeface="微软雅黑" pitchFamily="34" charset="-122"/>
                </a:rPr>
                <a:t>标题文字</a:t>
              </a:r>
            </a:p>
          </p:txBody>
        </p:sp>
      </p:grpSp>
      <p:sp>
        <p:nvSpPr>
          <p:cNvPr id="20" name="文本框 1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7580413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5"/>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6"/>
                                            </p:tgtEl>
                                            <p:attrNameLst>
                                              <p:attrName>ppt_x</p:attrName>
                                              <p:attrName>ppt_y</p:attrName>
                                            </p:attrNameLst>
                                          </p:cBhvr>
                                          <p:rCtr x="-14310" y="-162"/>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9" presetClass="path" presetSubtype="0" accel="50000" fill="hold" grpId="1" nodeType="withEffect">
                                      <p:stCondLst>
                                        <p:cond delay="0"/>
                                      </p:stCondLst>
                                      <p:childTnLst>
                                        <p:animMotion origin="layout" path="M -1.66667E-6 -1.95619E-6 L 0.31771 0.73033 " pathEditMode="relative" rAng="0" ptsTypes="AA">
                                          <p:cBhvr>
                                            <p:cTn id="19" dur="600" spd="-100000" fill="hold"/>
                                            <p:tgtEl>
                                              <p:spTgt spid="12"/>
                                            </p:tgtEl>
                                            <p:attrNameLst>
                                              <p:attrName>ppt_x</p:attrName>
                                              <p:attrName>ppt_y</p:attrName>
                                            </p:attrNameLst>
                                          </p:cBhvr>
                                          <p:rCtr x="15885" y="36501"/>
                                        </p:animMotion>
                                      </p:childTnLst>
                                    </p:cTn>
                                  </p:par>
                                  <p:par>
                                    <p:cTn id="20" presetID="1" presetClass="entr" presetSubtype="0" fill="hold" grpId="0" nodeType="withEffect">
                                      <p:stCondLst>
                                        <p:cond delay="200"/>
                                      </p:stCondLst>
                                      <p:childTnLst>
                                        <p:set>
                                          <p:cBhvr>
                                            <p:cTn id="21" dur="1" fill="hold">
                                              <p:stCondLst>
                                                <p:cond delay="0"/>
                                              </p:stCondLst>
                                            </p:cTn>
                                            <p:tgtEl>
                                              <p:spTgt spid="13"/>
                                            </p:tgtEl>
                                            <p:attrNameLst>
                                              <p:attrName>style.visibility</p:attrName>
                                            </p:attrNameLst>
                                          </p:cBhvr>
                                          <p:to>
                                            <p:strVal val="visible"/>
                                          </p:to>
                                        </p:set>
                                      </p:childTnLst>
                                    </p:cTn>
                                  </p:par>
                                  <p:par>
                                    <p:cTn id="22" presetID="49" presetClass="path" presetSubtype="0" accel="50000" fill="hold" grpId="1" nodeType="withEffect">
                                      <p:stCondLst>
                                        <p:cond delay="200"/>
                                      </p:stCondLst>
                                      <p:childTnLst>
                                        <p:animMotion origin="layout" path="M 1.38889E-6 3.45679E-6 L 0.17066 0.86913 " pathEditMode="relative" rAng="0" ptsTypes="AA">
                                          <p:cBhvr>
                                            <p:cTn id="23" dur="600" spd="-100000" fill="hold"/>
                                            <p:tgtEl>
                                              <p:spTgt spid="13"/>
                                            </p:tgtEl>
                                            <p:attrNameLst>
                                              <p:attrName>ppt_x</p:attrName>
                                              <p:attrName>ppt_y</p:attrName>
                                            </p:attrNameLst>
                                          </p:cBhvr>
                                          <p:rCtr x="8524" y="43457"/>
                                        </p:animMotion>
                                      </p:childTnLst>
                                    </p:cTn>
                                  </p:par>
                                  <p:par>
                                    <p:cTn id="24" presetID="1" presetClass="entr" presetSubtype="0" fill="hold" grpId="0" nodeType="withEffect">
                                      <p:stCondLst>
                                        <p:cond delay="400"/>
                                      </p:stCondLst>
                                      <p:childTnLst>
                                        <p:set>
                                          <p:cBhvr>
                                            <p:cTn id="25" dur="1" fill="hold">
                                              <p:stCondLst>
                                                <p:cond delay="0"/>
                                              </p:stCondLst>
                                            </p:cTn>
                                            <p:tgtEl>
                                              <p:spTgt spid="14"/>
                                            </p:tgtEl>
                                            <p:attrNameLst>
                                              <p:attrName>style.visibility</p:attrName>
                                            </p:attrNameLst>
                                          </p:cBhvr>
                                          <p:to>
                                            <p:strVal val="visible"/>
                                          </p:to>
                                        </p:set>
                                      </p:childTnLst>
                                    </p:cTn>
                                  </p:par>
                                  <p:par>
                                    <p:cTn id="26" presetID="49" presetClass="path" presetSubtype="0" accel="50000" fill="hold" grpId="1" nodeType="withEffect">
                                      <p:stCondLst>
                                        <p:cond delay="400"/>
                                      </p:stCondLst>
                                      <p:childTnLst>
                                        <p:animMotion origin="layout" path="M 0 2.00555E-6 L 0 0.88121 " pathEditMode="relative" rAng="0" ptsTypes="AA">
                                          <p:cBhvr>
                                            <p:cTn id="27" dur="600" spd="-100000" fill="hold"/>
                                            <p:tgtEl>
                                              <p:spTgt spid="14"/>
                                            </p:tgtEl>
                                            <p:attrNameLst>
                                              <p:attrName>ppt_x</p:attrName>
                                              <p:attrName>ppt_y</p:attrName>
                                            </p:attrNameLst>
                                          </p:cBhvr>
                                          <p:rCtr x="0" y="44060"/>
                                        </p:animMotion>
                                      </p:childTnLst>
                                    </p:cTn>
                                  </p:par>
                                  <p:par>
                                    <p:cTn id="28" presetID="1" presetClass="entr" presetSubtype="0"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childTnLst>
                                    </p:cTn>
                                  </p:par>
                                  <p:par>
                                    <p:cTn id="30" presetID="49" presetClass="path" presetSubtype="0" accel="50000" fill="hold" grpId="1" nodeType="withEffect">
                                      <p:stCondLst>
                                        <p:cond delay="600"/>
                                      </p:stCondLst>
                                      <p:childTnLst>
                                        <p:animMotion origin="layout" path="M 3.88889E-6 -4.29497E-6 L -0.17049 0.86671 " pathEditMode="relative" rAng="0" ptsTypes="AA">
                                          <p:cBhvr>
                                            <p:cTn id="31" dur="600" spd="-100000" fill="hold"/>
                                            <p:tgtEl>
                                              <p:spTgt spid="15"/>
                                            </p:tgtEl>
                                            <p:attrNameLst>
                                              <p:attrName>ppt_x</p:attrName>
                                              <p:attrName>ppt_y</p:attrName>
                                            </p:attrNameLst>
                                          </p:cBhvr>
                                          <p:rCtr x="-8524" y="43320"/>
                                        </p:animMotion>
                                      </p:childTnLst>
                                    </p:cTn>
                                  </p:par>
                                  <p:par>
                                    <p:cTn id="32" presetID="1" presetClass="entr" presetSubtype="0" fill="hold" grpId="0" nodeType="withEffect">
                                      <p:stCondLst>
                                        <p:cond delay="800"/>
                                      </p:stCondLst>
                                      <p:childTnLst>
                                        <p:set>
                                          <p:cBhvr>
                                            <p:cTn id="33" dur="1" fill="hold">
                                              <p:stCondLst>
                                                <p:cond delay="0"/>
                                              </p:stCondLst>
                                            </p:cTn>
                                            <p:tgtEl>
                                              <p:spTgt spid="16"/>
                                            </p:tgtEl>
                                            <p:attrNameLst>
                                              <p:attrName>style.visibility</p:attrName>
                                            </p:attrNameLst>
                                          </p:cBhvr>
                                          <p:to>
                                            <p:strVal val="visible"/>
                                          </p:to>
                                        </p:set>
                                      </p:childTnLst>
                                    </p:cTn>
                                  </p:par>
                                  <p:par>
                                    <p:cTn id="34" presetID="49" presetClass="path" presetSubtype="0" accel="50000" fill="hold" grpId="1" nodeType="withEffect">
                                      <p:stCondLst>
                                        <p:cond delay="800"/>
                                      </p:stCondLst>
                                      <p:childTnLst>
                                        <p:animMotion origin="layout" path="M 2.22222E-6 2.89108E-6 L -0.32778 0.75902 " pathEditMode="relative" rAng="0" ptsTypes="AA">
                                          <p:cBhvr>
                                            <p:cTn id="35" dur="600" spd="-100000" fill="hold"/>
                                            <p:tgtEl>
                                              <p:spTgt spid="16"/>
                                            </p:tgtEl>
                                            <p:attrNameLst>
                                              <p:attrName>ppt_x</p:attrName>
                                              <p:attrName>ppt_y</p:attrName>
                                            </p:attrNameLst>
                                          </p:cBhvr>
                                          <p:rCtr x="-16389" y="37951"/>
                                        </p:animMotion>
                                      </p:childTnLst>
                                    </p:cTn>
                                  </p:par>
                                </p:childTnLst>
                              </p:cTn>
                            </p:par>
                            <p:par>
                              <p:cTn id="36" fill="hold">
                                <p:stCondLst>
                                  <p:cond delay="3400"/>
                                </p:stCondLst>
                                <p:childTnLst>
                                  <p:par>
                                    <p:cTn id="37" presetID="2" presetClass="entr" presetSubtype="4" fill="hold" grpId="0" nodeType="afterEffect" p14:presetBounceEnd="20000">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14:bounceEnd="20000">
                                          <p:cBhvr additive="base">
                                            <p:cTn id="39" dur="500" fill="hold"/>
                                            <p:tgtEl>
                                              <p:spTgt spid="7"/>
                                            </p:tgtEl>
                                            <p:attrNameLst>
                                              <p:attrName>ppt_x</p:attrName>
                                            </p:attrNameLst>
                                          </p:cBhvr>
                                          <p:tavLst>
                                            <p:tav tm="0">
                                              <p:val>
                                                <p:strVal val="#ppt_x"/>
                                              </p:val>
                                            </p:tav>
                                            <p:tav tm="100000">
                                              <p:val>
                                                <p:strVal val="#ppt_x"/>
                                              </p:val>
                                            </p:tav>
                                          </p:tavLst>
                                        </p:anim>
                                        <p:anim calcmode="lin" valueType="num" p14:bounceEnd="20000">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3900"/>
                                </p:stCondLst>
                                <p:childTnLst>
                                  <p:par>
                                    <p:cTn id="42" presetID="2" presetClass="entr" presetSubtype="4" fill="hold" grpId="0" nodeType="afterEffect" p14:presetBounceEnd="20000">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14:bounceEnd="20000">
                                          <p:cBhvr additive="base">
                                            <p:cTn id="44" dur="500" fill="hold"/>
                                            <p:tgtEl>
                                              <p:spTgt spid="8"/>
                                            </p:tgtEl>
                                            <p:attrNameLst>
                                              <p:attrName>ppt_x</p:attrName>
                                            </p:attrNameLst>
                                          </p:cBhvr>
                                          <p:tavLst>
                                            <p:tav tm="0">
                                              <p:val>
                                                <p:strVal val="#ppt_x"/>
                                              </p:val>
                                            </p:tav>
                                            <p:tav tm="100000">
                                              <p:val>
                                                <p:strVal val="#ppt_x"/>
                                              </p:val>
                                            </p:tav>
                                          </p:tavLst>
                                        </p:anim>
                                        <p:anim calcmode="lin" valueType="num" p14:bounceEnd="20000">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4400"/>
                                </p:stCondLst>
                                <p:childTnLst>
                                  <p:par>
                                    <p:cTn id="47" presetID="2" presetClass="entr" presetSubtype="4" fill="hold" grpId="0" nodeType="afterEffect" p14:presetBounceEnd="20000">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14:bounceEnd="20000">
                                          <p:cBhvr additive="base">
                                            <p:cTn id="49" dur="500" fill="hold"/>
                                            <p:tgtEl>
                                              <p:spTgt spid="9"/>
                                            </p:tgtEl>
                                            <p:attrNameLst>
                                              <p:attrName>ppt_x</p:attrName>
                                            </p:attrNameLst>
                                          </p:cBhvr>
                                          <p:tavLst>
                                            <p:tav tm="0">
                                              <p:val>
                                                <p:strVal val="#ppt_x"/>
                                              </p:val>
                                            </p:tav>
                                            <p:tav tm="100000">
                                              <p:val>
                                                <p:strVal val="#ppt_x"/>
                                              </p:val>
                                            </p:tav>
                                          </p:tavLst>
                                        </p:anim>
                                        <p:anim calcmode="lin" valueType="num" p14:bounceEnd="20000">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4900"/>
                                </p:stCondLst>
                                <p:childTnLst>
                                  <p:par>
                                    <p:cTn id="52" presetID="2" presetClass="entr" presetSubtype="4" fill="hold" grpId="0" nodeType="afterEffect" p14:presetBounceEnd="20000">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14:bounceEnd="20000">
                                          <p:cBhvr additive="base">
                                            <p:cTn id="54" dur="500" fill="hold"/>
                                            <p:tgtEl>
                                              <p:spTgt spid="10"/>
                                            </p:tgtEl>
                                            <p:attrNameLst>
                                              <p:attrName>ppt_x</p:attrName>
                                            </p:attrNameLst>
                                          </p:cBhvr>
                                          <p:tavLst>
                                            <p:tav tm="0">
                                              <p:val>
                                                <p:strVal val="#ppt_x"/>
                                              </p:val>
                                            </p:tav>
                                            <p:tav tm="100000">
                                              <p:val>
                                                <p:strVal val="#ppt_x"/>
                                              </p:val>
                                            </p:tav>
                                          </p:tavLst>
                                        </p:anim>
                                        <p:anim calcmode="lin" valueType="num" p14:bounceEnd="20000">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400"/>
                                </p:stCondLst>
                                <p:childTnLst>
                                  <p:par>
                                    <p:cTn id="57" presetID="2" presetClass="entr" presetSubtype="4" fill="hold" grpId="0" nodeType="afterEffect" p14:presetBounceEnd="20000">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14:bounceEnd="20000">
                                          <p:cBhvr additive="base">
                                            <p:cTn id="59" dur="500" fill="hold"/>
                                            <p:tgtEl>
                                              <p:spTgt spid="11"/>
                                            </p:tgtEl>
                                            <p:attrNameLst>
                                              <p:attrName>ppt_x</p:attrName>
                                            </p:attrNameLst>
                                          </p:cBhvr>
                                          <p:tavLst>
                                            <p:tav tm="0">
                                              <p:val>
                                                <p:strVal val="#ppt_x"/>
                                              </p:val>
                                            </p:tav>
                                            <p:tav tm="100000">
                                              <p:val>
                                                <p:strVal val="#ppt_x"/>
                                              </p:val>
                                            </p:tav>
                                          </p:tavLst>
                                        </p:anim>
                                        <p:anim calcmode="lin" valueType="num" p14:bounceEnd="20000">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50000" decel="50000" fill="hold" nodeType="withEffect">
                                      <p:stCondLst>
                                        <p:cond delay="0"/>
                                      </p:stCondLst>
                                      <p:childTnLst>
                                        <p:animMotion origin="layout" path="M 0 0 L 0.25 0 E" pathEditMode="relative" ptsTypes="">
                                          <p:cBhvr>
                                            <p:cTn id="9" dur="2000" spd="-100000" fill="hold"/>
                                            <p:tgtEl>
                                              <p:spTgt spid="5"/>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50000" decel="50000" fill="hold" nodeType="withEffect">
                                      <p:stCondLst>
                                        <p:cond delay="0"/>
                                      </p:stCondLst>
                                      <p:childTnLst>
                                        <p:animMotion origin="layout" path="M 4.41264E-6 3.7037E-6 L -0.2862 -0.00324 " pathEditMode="relative" rAng="0" ptsTypes="AA">
                                          <p:cBhvr>
                                            <p:cTn id="14" dur="2000" spd="-100000" fill="hold"/>
                                            <p:tgtEl>
                                              <p:spTgt spid="6"/>
                                            </p:tgtEl>
                                            <p:attrNameLst>
                                              <p:attrName>ppt_x</p:attrName>
                                              <p:attrName>ppt_y</p:attrName>
                                            </p:attrNameLst>
                                          </p:cBhvr>
                                          <p:rCtr x="-14310" y="-162"/>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9" presetClass="path" presetSubtype="0" accel="50000" fill="hold" grpId="1" nodeType="withEffect">
                                      <p:stCondLst>
                                        <p:cond delay="0"/>
                                      </p:stCondLst>
                                      <p:childTnLst>
                                        <p:animMotion origin="layout" path="M -1.66667E-6 -1.95619E-6 L 0.31771 0.73033 " pathEditMode="relative" rAng="0" ptsTypes="AA">
                                          <p:cBhvr>
                                            <p:cTn id="19" dur="600" spd="-100000" fill="hold"/>
                                            <p:tgtEl>
                                              <p:spTgt spid="12"/>
                                            </p:tgtEl>
                                            <p:attrNameLst>
                                              <p:attrName>ppt_x</p:attrName>
                                              <p:attrName>ppt_y</p:attrName>
                                            </p:attrNameLst>
                                          </p:cBhvr>
                                          <p:rCtr x="15885" y="36501"/>
                                        </p:animMotion>
                                      </p:childTnLst>
                                    </p:cTn>
                                  </p:par>
                                  <p:par>
                                    <p:cTn id="20" presetID="1" presetClass="entr" presetSubtype="0" fill="hold" grpId="0" nodeType="withEffect">
                                      <p:stCondLst>
                                        <p:cond delay="200"/>
                                      </p:stCondLst>
                                      <p:childTnLst>
                                        <p:set>
                                          <p:cBhvr>
                                            <p:cTn id="21" dur="1" fill="hold">
                                              <p:stCondLst>
                                                <p:cond delay="0"/>
                                              </p:stCondLst>
                                            </p:cTn>
                                            <p:tgtEl>
                                              <p:spTgt spid="13"/>
                                            </p:tgtEl>
                                            <p:attrNameLst>
                                              <p:attrName>style.visibility</p:attrName>
                                            </p:attrNameLst>
                                          </p:cBhvr>
                                          <p:to>
                                            <p:strVal val="visible"/>
                                          </p:to>
                                        </p:set>
                                      </p:childTnLst>
                                    </p:cTn>
                                  </p:par>
                                  <p:par>
                                    <p:cTn id="22" presetID="49" presetClass="path" presetSubtype="0" accel="50000" fill="hold" grpId="1" nodeType="withEffect">
                                      <p:stCondLst>
                                        <p:cond delay="200"/>
                                      </p:stCondLst>
                                      <p:childTnLst>
                                        <p:animMotion origin="layout" path="M 1.38889E-6 3.45679E-6 L 0.17066 0.86913 " pathEditMode="relative" rAng="0" ptsTypes="AA">
                                          <p:cBhvr>
                                            <p:cTn id="23" dur="600" spd="-100000" fill="hold"/>
                                            <p:tgtEl>
                                              <p:spTgt spid="13"/>
                                            </p:tgtEl>
                                            <p:attrNameLst>
                                              <p:attrName>ppt_x</p:attrName>
                                              <p:attrName>ppt_y</p:attrName>
                                            </p:attrNameLst>
                                          </p:cBhvr>
                                          <p:rCtr x="8524" y="43457"/>
                                        </p:animMotion>
                                      </p:childTnLst>
                                    </p:cTn>
                                  </p:par>
                                  <p:par>
                                    <p:cTn id="24" presetID="1" presetClass="entr" presetSubtype="0" fill="hold" grpId="0" nodeType="withEffect">
                                      <p:stCondLst>
                                        <p:cond delay="400"/>
                                      </p:stCondLst>
                                      <p:childTnLst>
                                        <p:set>
                                          <p:cBhvr>
                                            <p:cTn id="25" dur="1" fill="hold">
                                              <p:stCondLst>
                                                <p:cond delay="0"/>
                                              </p:stCondLst>
                                            </p:cTn>
                                            <p:tgtEl>
                                              <p:spTgt spid="14"/>
                                            </p:tgtEl>
                                            <p:attrNameLst>
                                              <p:attrName>style.visibility</p:attrName>
                                            </p:attrNameLst>
                                          </p:cBhvr>
                                          <p:to>
                                            <p:strVal val="visible"/>
                                          </p:to>
                                        </p:set>
                                      </p:childTnLst>
                                    </p:cTn>
                                  </p:par>
                                  <p:par>
                                    <p:cTn id="26" presetID="49" presetClass="path" presetSubtype="0" accel="50000" fill="hold" grpId="1" nodeType="withEffect">
                                      <p:stCondLst>
                                        <p:cond delay="400"/>
                                      </p:stCondLst>
                                      <p:childTnLst>
                                        <p:animMotion origin="layout" path="M 0 2.00555E-6 L 0 0.88121 " pathEditMode="relative" rAng="0" ptsTypes="AA">
                                          <p:cBhvr>
                                            <p:cTn id="27" dur="600" spd="-100000" fill="hold"/>
                                            <p:tgtEl>
                                              <p:spTgt spid="14"/>
                                            </p:tgtEl>
                                            <p:attrNameLst>
                                              <p:attrName>ppt_x</p:attrName>
                                              <p:attrName>ppt_y</p:attrName>
                                            </p:attrNameLst>
                                          </p:cBhvr>
                                          <p:rCtr x="0" y="44060"/>
                                        </p:animMotion>
                                      </p:childTnLst>
                                    </p:cTn>
                                  </p:par>
                                  <p:par>
                                    <p:cTn id="28" presetID="1" presetClass="entr" presetSubtype="0"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childTnLst>
                                    </p:cTn>
                                  </p:par>
                                  <p:par>
                                    <p:cTn id="30" presetID="49" presetClass="path" presetSubtype="0" accel="50000" fill="hold" grpId="1" nodeType="withEffect">
                                      <p:stCondLst>
                                        <p:cond delay="600"/>
                                      </p:stCondLst>
                                      <p:childTnLst>
                                        <p:animMotion origin="layout" path="M 3.88889E-6 -4.29497E-6 L -0.17049 0.86671 " pathEditMode="relative" rAng="0" ptsTypes="AA">
                                          <p:cBhvr>
                                            <p:cTn id="31" dur="600" spd="-100000" fill="hold"/>
                                            <p:tgtEl>
                                              <p:spTgt spid="15"/>
                                            </p:tgtEl>
                                            <p:attrNameLst>
                                              <p:attrName>ppt_x</p:attrName>
                                              <p:attrName>ppt_y</p:attrName>
                                            </p:attrNameLst>
                                          </p:cBhvr>
                                          <p:rCtr x="-8524" y="43320"/>
                                        </p:animMotion>
                                      </p:childTnLst>
                                    </p:cTn>
                                  </p:par>
                                  <p:par>
                                    <p:cTn id="32" presetID="1" presetClass="entr" presetSubtype="0" fill="hold" grpId="0" nodeType="withEffect">
                                      <p:stCondLst>
                                        <p:cond delay="800"/>
                                      </p:stCondLst>
                                      <p:childTnLst>
                                        <p:set>
                                          <p:cBhvr>
                                            <p:cTn id="33" dur="1" fill="hold">
                                              <p:stCondLst>
                                                <p:cond delay="0"/>
                                              </p:stCondLst>
                                            </p:cTn>
                                            <p:tgtEl>
                                              <p:spTgt spid="16"/>
                                            </p:tgtEl>
                                            <p:attrNameLst>
                                              <p:attrName>style.visibility</p:attrName>
                                            </p:attrNameLst>
                                          </p:cBhvr>
                                          <p:to>
                                            <p:strVal val="visible"/>
                                          </p:to>
                                        </p:set>
                                      </p:childTnLst>
                                    </p:cTn>
                                  </p:par>
                                  <p:par>
                                    <p:cTn id="34" presetID="49" presetClass="path" presetSubtype="0" accel="50000" fill="hold" grpId="1" nodeType="withEffect">
                                      <p:stCondLst>
                                        <p:cond delay="800"/>
                                      </p:stCondLst>
                                      <p:childTnLst>
                                        <p:animMotion origin="layout" path="M 2.22222E-6 2.89108E-6 L -0.32778 0.75902 " pathEditMode="relative" rAng="0" ptsTypes="AA">
                                          <p:cBhvr>
                                            <p:cTn id="35" dur="600" spd="-100000" fill="hold"/>
                                            <p:tgtEl>
                                              <p:spTgt spid="16"/>
                                            </p:tgtEl>
                                            <p:attrNameLst>
                                              <p:attrName>ppt_x</p:attrName>
                                              <p:attrName>ppt_y</p:attrName>
                                            </p:attrNameLst>
                                          </p:cBhvr>
                                          <p:rCtr x="-16389" y="37951"/>
                                        </p:animMotion>
                                      </p:childTnLst>
                                    </p:cTn>
                                  </p:par>
                                </p:childTnLst>
                              </p:cTn>
                            </p:par>
                            <p:par>
                              <p:cTn id="36" fill="hold">
                                <p:stCondLst>
                                  <p:cond delay="3400"/>
                                </p:stCondLst>
                                <p:childTnLst>
                                  <p:par>
                                    <p:cTn id="37" presetID="2" presetClass="entr" presetSubtype="4"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par>
                              <p:cTn id="41" fill="hold">
                                <p:stCondLst>
                                  <p:cond delay="3900"/>
                                </p:stCondLst>
                                <p:childTnLst>
                                  <p:par>
                                    <p:cTn id="42" presetID="2" presetClass="entr" presetSubtype="4"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ppt_x"/>
                                              </p:val>
                                            </p:tav>
                                            <p:tav tm="100000">
                                              <p:val>
                                                <p:strVal val="#ppt_x"/>
                                              </p:val>
                                            </p:tav>
                                          </p:tavLst>
                                        </p:anim>
                                        <p:anim calcmode="lin" valueType="num">
                                          <p:cBhvr additive="base">
                                            <p:cTn id="45" dur="500" fill="hold"/>
                                            <p:tgtEl>
                                              <p:spTgt spid="8"/>
                                            </p:tgtEl>
                                            <p:attrNameLst>
                                              <p:attrName>ppt_y</p:attrName>
                                            </p:attrNameLst>
                                          </p:cBhvr>
                                          <p:tavLst>
                                            <p:tav tm="0">
                                              <p:val>
                                                <p:strVal val="1+#ppt_h/2"/>
                                              </p:val>
                                            </p:tav>
                                            <p:tav tm="100000">
                                              <p:val>
                                                <p:strVal val="#ppt_y"/>
                                              </p:val>
                                            </p:tav>
                                          </p:tavLst>
                                        </p:anim>
                                      </p:childTnLst>
                                    </p:cTn>
                                  </p:par>
                                </p:childTnLst>
                              </p:cTn>
                            </p:par>
                            <p:par>
                              <p:cTn id="46" fill="hold">
                                <p:stCondLst>
                                  <p:cond delay="4400"/>
                                </p:stCondLst>
                                <p:childTnLst>
                                  <p:par>
                                    <p:cTn id="47" presetID="2" presetClass="entr" presetSubtype="4"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par>
                              <p:cTn id="51" fill="hold">
                                <p:stCondLst>
                                  <p:cond delay="4900"/>
                                </p:stCondLst>
                                <p:childTnLst>
                                  <p:par>
                                    <p:cTn id="52" presetID="2" presetClass="entr" presetSubtype="4"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5400"/>
                                </p:stCondLst>
                                <p:childTnLst>
                                  <p:par>
                                    <p:cTn id="57" presetID="2" presetClass="entr" presetSubtype="4"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90000"/>
          </a:schemeClr>
        </a:solidFill>
        <a:effectLst/>
      </p:bgPr>
    </p:bg>
    <p:spTree>
      <p:nvGrpSpPr>
        <p:cNvPr id="1" name=""/>
        <p:cNvGrpSpPr/>
        <p:nvPr/>
      </p:nvGrpSpPr>
      <p:grpSpPr>
        <a:xfrm>
          <a:off x="0" y="0"/>
          <a:ext cx="0" cy="0"/>
          <a:chOff x="0" y="0"/>
          <a:chExt cx="0" cy="0"/>
        </a:xfrm>
      </p:grpSpPr>
      <p:grpSp>
        <p:nvGrpSpPr>
          <p:cNvPr id="4" name="组合 3"/>
          <p:cNvGrpSpPr/>
          <p:nvPr/>
        </p:nvGrpSpPr>
        <p:grpSpPr>
          <a:xfrm rot="20467406">
            <a:off x="1693432" y="852233"/>
            <a:ext cx="2632771" cy="2126254"/>
            <a:chOff x="1043608" y="958247"/>
            <a:chExt cx="4012279" cy="3240360"/>
          </a:xfrm>
        </p:grpSpPr>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55335" y="1439591"/>
              <a:ext cx="3024336" cy="2016223"/>
            </a:xfrm>
            <a:prstGeom prst="rect">
              <a:avLst/>
            </a:prstGeom>
            <a:effectLst>
              <a:outerShdw blurRad="50800" dist="38100" dir="2700000" algn="tl" rotWithShape="0">
                <a:prstClr val="black">
                  <a:alpha val="10000"/>
                </a:prstClr>
              </a:outerShdw>
            </a:effectLst>
          </p:spPr>
        </p:pic>
      </p:grpSp>
      <p:grpSp>
        <p:nvGrpSpPr>
          <p:cNvPr id="7" name="组合 6"/>
          <p:cNvGrpSpPr/>
          <p:nvPr/>
        </p:nvGrpSpPr>
        <p:grpSpPr>
          <a:xfrm rot="1850525">
            <a:off x="4907030" y="1092696"/>
            <a:ext cx="2889590" cy="2319899"/>
            <a:chOff x="1043608" y="958247"/>
            <a:chExt cx="4012279" cy="3240360"/>
          </a:xfrm>
        </p:grpSpPr>
        <p:pic>
          <p:nvPicPr>
            <p:cNvPr id="8" name="图片 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9" name="图片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574770" y="1369508"/>
              <a:ext cx="2826107" cy="2016224"/>
            </a:xfrm>
            <a:prstGeom prst="rect">
              <a:avLst/>
            </a:prstGeom>
            <a:effectLst>
              <a:outerShdw blurRad="50800" dist="38100" dir="2700000" algn="tl" rotWithShape="0">
                <a:prstClr val="black">
                  <a:alpha val="10000"/>
                </a:prstClr>
              </a:outerShdw>
            </a:effectLst>
          </p:spPr>
        </p:pic>
      </p:grpSp>
      <p:grpSp>
        <p:nvGrpSpPr>
          <p:cNvPr id="10" name="组合 9"/>
          <p:cNvGrpSpPr/>
          <p:nvPr/>
        </p:nvGrpSpPr>
        <p:grpSpPr>
          <a:xfrm rot="21054268">
            <a:off x="3567548" y="2284074"/>
            <a:ext cx="2632771" cy="2126254"/>
            <a:chOff x="1043608" y="958247"/>
            <a:chExt cx="4012279" cy="3240360"/>
          </a:xfrm>
        </p:grpSpPr>
        <p:pic>
          <p:nvPicPr>
            <p:cNvPr id="11" name="图片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12" name="图片 1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571273" y="1369508"/>
              <a:ext cx="2833100" cy="2016223"/>
            </a:xfrm>
            <a:prstGeom prst="rect">
              <a:avLst/>
            </a:prstGeom>
            <a:effectLst>
              <a:outerShdw blurRad="50800" dist="38100" dir="2700000" algn="tl" rotWithShape="0">
                <a:prstClr val="black">
                  <a:alpha val="10000"/>
                </a:prstClr>
              </a:outerShdw>
            </a:effectLst>
          </p:spPr>
        </p:pic>
      </p:grpSp>
      <p:grpSp>
        <p:nvGrpSpPr>
          <p:cNvPr id="13" name="组合 12"/>
          <p:cNvGrpSpPr/>
          <p:nvPr/>
        </p:nvGrpSpPr>
        <p:grpSpPr>
          <a:xfrm rot="20267986">
            <a:off x="3580479" y="860710"/>
            <a:ext cx="2003476" cy="1618029"/>
            <a:chOff x="1043608" y="958247"/>
            <a:chExt cx="4012279" cy="3240360"/>
          </a:xfrm>
        </p:grpSpPr>
        <p:pic>
          <p:nvPicPr>
            <p:cNvPr id="14" name="图片 1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043608" y="958247"/>
              <a:ext cx="4012279" cy="3240360"/>
            </a:xfrm>
            <a:prstGeom prst="rect">
              <a:avLst/>
            </a:prstGeom>
          </p:spPr>
        </p:pic>
        <p:pic>
          <p:nvPicPr>
            <p:cNvPr id="15" name="图片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00855" y="1386309"/>
              <a:ext cx="2973938" cy="1982624"/>
            </a:xfrm>
            <a:prstGeom prst="rect">
              <a:avLst/>
            </a:prstGeom>
            <a:effectLst>
              <a:outerShdw blurRad="50800" dist="38100" dir="2700000" algn="tl" rotWithShape="0">
                <a:prstClr val="black">
                  <a:alpha val="10000"/>
                </a:prstClr>
              </a:outerShdw>
            </a:effectLst>
          </p:spPr>
        </p:pic>
      </p:grpSp>
      <p:sp>
        <p:nvSpPr>
          <p:cNvPr id="16" name="心形 15"/>
          <p:cNvSpPr/>
          <p:nvPr/>
        </p:nvSpPr>
        <p:spPr>
          <a:xfrm rot="2427251">
            <a:off x="2739276" y="2792836"/>
            <a:ext cx="366256" cy="313934"/>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心形 16"/>
          <p:cNvSpPr/>
          <p:nvPr/>
        </p:nvSpPr>
        <p:spPr>
          <a:xfrm rot="19111072">
            <a:off x="3538969" y="2577376"/>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心形 17"/>
          <p:cNvSpPr/>
          <p:nvPr/>
        </p:nvSpPr>
        <p:spPr>
          <a:xfrm rot="6376865">
            <a:off x="2854949" y="2177654"/>
            <a:ext cx="360364" cy="308884"/>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心形 18"/>
          <p:cNvSpPr/>
          <p:nvPr/>
        </p:nvSpPr>
        <p:spPr>
          <a:xfrm>
            <a:off x="4069467" y="2049682"/>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心形 19"/>
          <p:cNvSpPr/>
          <p:nvPr/>
        </p:nvSpPr>
        <p:spPr>
          <a:xfrm rot="3040535">
            <a:off x="4809813" y="3129558"/>
            <a:ext cx="377926" cy="323936"/>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心形 20"/>
          <p:cNvSpPr/>
          <p:nvPr/>
        </p:nvSpPr>
        <p:spPr>
          <a:xfrm rot="17826337">
            <a:off x="5164286" y="2229706"/>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心形 21"/>
          <p:cNvSpPr/>
          <p:nvPr/>
        </p:nvSpPr>
        <p:spPr>
          <a:xfrm>
            <a:off x="5875362" y="2767876"/>
            <a:ext cx="238910" cy="204780"/>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心形 22"/>
          <p:cNvSpPr/>
          <p:nvPr/>
        </p:nvSpPr>
        <p:spPr>
          <a:xfrm rot="18033428">
            <a:off x="5084618" y="2635972"/>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心形 23"/>
          <p:cNvSpPr/>
          <p:nvPr/>
        </p:nvSpPr>
        <p:spPr>
          <a:xfrm rot="19457635">
            <a:off x="6164703" y="2102926"/>
            <a:ext cx="353586" cy="303074"/>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心形 24"/>
          <p:cNvSpPr/>
          <p:nvPr/>
        </p:nvSpPr>
        <p:spPr>
          <a:xfrm rot="3188505">
            <a:off x="4451047" y="2680911"/>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心形 25"/>
          <p:cNvSpPr/>
          <p:nvPr/>
        </p:nvSpPr>
        <p:spPr>
          <a:xfrm rot="1939630">
            <a:off x="5078806" y="1659681"/>
            <a:ext cx="409868" cy="351316"/>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648F"/>
              </a:solidFill>
            </a:endParaRPr>
          </a:p>
        </p:txBody>
      </p:sp>
      <p:sp>
        <p:nvSpPr>
          <p:cNvPr id="27" name="心形 26"/>
          <p:cNvSpPr/>
          <p:nvPr/>
        </p:nvSpPr>
        <p:spPr>
          <a:xfrm rot="1617267">
            <a:off x="3393290" y="2055862"/>
            <a:ext cx="238910" cy="204780"/>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心形 27"/>
          <p:cNvSpPr/>
          <p:nvPr/>
        </p:nvSpPr>
        <p:spPr>
          <a:xfrm rot="667148">
            <a:off x="2230979" y="3259846"/>
            <a:ext cx="629862" cy="539882"/>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心形 28"/>
          <p:cNvSpPr/>
          <p:nvPr/>
        </p:nvSpPr>
        <p:spPr>
          <a:xfrm rot="667148">
            <a:off x="5977636" y="3252382"/>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心形 29"/>
          <p:cNvSpPr/>
          <p:nvPr/>
        </p:nvSpPr>
        <p:spPr>
          <a:xfrm rot="667148">
            <a:off x="6895948" y="2066722"/>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心形 30"/>
          <p:cNvSpPr/>
          <p:nvPr/>
        </p:nvSpPr>
        <p:spPr>
          <a:xfrm rot="667148">
            <a:off x="1325086" y="1454616"/>
            <a:ext cx="891996" cy="764568"/>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心形 31"/>
          <p:cNvSpPr/>
          <p:nvPr/>
        </p:nvSpPr>
        <p:spPr>
          <a:xfrm rot="667148">
            <a:off x="476115" y="1993288"/>
            <a:ext cx="609674" cy="52257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心形 32"/>
          <p:cNvSpPr/>
          <p:nvPr/>
        </p:nvSpPr>
        <p:spPr>
          <a:xfrm rot="667148">
            <a:off x="6127500" y="1249958"/>
            <a:ext cx="891996" cy="764568"/>
          </a:xfrm>
          <a:prstGeom prst="hear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心形 33"/>
          <p:cNvSpPr/>
          <p:nvPr/>
        </p:nvSpPr>
        <p:spPr>
          <a:xfrm rot="1939630">
            <a:off x="1939939" y="1636866"/>
            <a:ext cx="684666" cy="586858"/>
          </a:xfrm>
          <a:prstGeom prst="hear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648F"/>
              </a:solidFill>
            </a:endParaRPr>
          </a:p>
        </p:txBody>
      </p:sp>
      <p:sp>
        <p:nvSpPr>
          <p:cNvPr id="35" name="心形 34"/>
          <p:cNvSpPr/>
          <p:nvPr/>
        </p:nvSpPr>
        <p:spPr>
          <a:xfrm rot="1939630">
            <a:off x="7479896" y="1652256"/>
            <a:ext cx="440990" cy="377992"/>
          </a:xfrm>
          <a:prstGeom prst="heart">
            <a:avLst/>
          </a:prstGeom>
          <a:solidFill>
            <a:srgbClr val="F8F8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矩形 4"/>
          <p:cNvSpPr>
            <a:spLocks noChangeArrowheads="1"/>
          </p:cNvSpPr>
          <p:nvPr/>
        </p:nvSpPr>
        <p:spPr bwMode="auto">
          <a:xfrm>
            <a:off x="4366425" y="4388500"/>
            <a:ext cx="35125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ts val="1969"/>
              </a:spcBef>
              <a:spcAft>
                <a:spcPts val="844"/>
              </a:spcAft>
            </a:pPr>
            <a:r>
              <a:rPr lang="en-US" altLang="zh-CN" sz="2100" dirty="0">
                <a:solidFill>
                  <a:schemeClr val="bg1">
                    <a:lumMod val="50000"/>
                  </a:schemeClr>
                </a:solidFill>
                <a:latin typeface="微软雅黑" pitchFamily="34" charset="-122"/>
                <a:ea typeface="微软雅黑" pitchFamily="34" charset="-122"/>
                <a:sym typeface="宋体" panose="02010600030101010101" pitchFamily="2" charset="-122"/>
              </a:rPr>
              <a:t>2020</a:t>
            </a:r>
            <a:r>
              <a:rPr lang="zh-CN" altLang="en-US" sz="2100" dirty="0">
                <a:solidFill>
                  <a:schemeClr val="bg1">
                    <a:lumMod val="50000"/>
                  </a:schemeClr>
                </a:solidFill>
                <a:latin typeface="微软雅黑" pitchFamily="34" charset="-122"/>
                <a:ea typeface="微软雅黑" pitchFamily="34" charset="-122"/>
                <a:sym typeface="宋体" panose="02010600030101010101" pitchFamily="2" charset="-122"/>
              </a:rPr>
              <a:t>年我们携手一起迈进！</a:t>
            </a:r>
          </a:p>
        </p:txBody>
      </p:sp>
    </p:spTree>
    <p:extLst>
      <p:ext uri="{BB962C8B-B14F-4D97-AF65-F5344CB8AC3E}">
        <p14:creationId xmlns:p14="http://schemas.microsoft.com/office/powerpoint/2010/main" val="402101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par>
                          <p:cTn id="25" fill="hold">
                            <p:stCondLst>
                              <p:cond delay="1000"/>
                            </p:stCondLst>
                            <p:childTnLst>
                              <p:par>
                                <p:cTn id="26" presetID="2" presetClass="entr" presetSubtype="1"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par>
                                <p:cTn id="30" presetID="23" presetClass="entr" presetSubtype="16" fill="hold" grpId="1"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childTnLst>
                                </p:cTn>
                              </p:par>
                              <p:par>
                                <p:cTn id="34" presetID="42" presetClass="path" presetSubtype="0" accel="50000" decel="50000" fill="hold" grpId="3" nodeType="withEffect">
                                  <p:stCondLst>
                                    <p:cond delay="0"/>
                                  </p:stCondLst>
                                  <p:childTnLst>
                                    <p:animMotion origin="layout" path="M 1.94444E-6 3.20988E-6 L 0.06232 0.00031 " pathEditMode="relative" rAng="0" ptsTypes="AA">
                                      <p:cBhvr>
                                        <p:cTn id="35" dur="500" fill="hold"/>
                                        <p:tgtEl>
                                          <p:spTgt spid="16"/>
                                        </p:tgtEl>
                                        <p:attrNameLst>
                                          <p:attrName>ppt_x</p:attrName>
                                          <p:attrName>ppt_y</p:attrName>
                                        </p:attrNameLst>
                                      </p:cBhvr>
                                      <p:rCtr x="3108" y="0"/>
                                    </p:animMotion>
                                  </p:childTnLst>
                                </p:cTn>
                              </p:par>
                              <p:par>
                                <p:cTn id="36" presetID="8" presetClass="emph" presetSubtype="0" fill="hold" grpId="0" nodeType="withEffect">
                                  <p:stCondLst>
                                    <p:cond delay="0"/>
                                  </p:stCondLst>
                                  <p:childTnLst>
                                    <p:animRot by="9600000">
                                      <p:cBhvr>
                                        <p:cTn id="37" dur="1000" fill="hold"/>
                                        <p:tgtEl>
                                          <p:spTgt spid="16"/>
                                        </p:tgtEl>
                                        <p:attrNameLst>
                                          <p:attrName>r</p:attrName>
                                        </p:attrNameLst>
                                      </p:cBhvr>
                                    </p:animRot>
                                  </p:childTnLst>
                                </p:cTn>
                              </p:par>
                              <p:par>
                                <p:cTn id="38" presetID="23" presetClass="exit" presetSubtype="32" fill="hold" grpId="2" nodeType="withEffect">
                                  <p:stCondLst>
                                    <p:cond delay="500"/>
                                  </p:stCondLst>
                                  <p:childTnLst>
                                    <p:anim calcmode="lin" valueType="num">
                                      <p:cBhvr>
                                        <p:cTn id="39" dur="500"/>
                                        <p:tgtEl>
                                          <p:spTgt spid="16"/>
                                        </p:tgtEl>
                                        <p:attrNameLst>
                                          <p:attrName>ppt_w</p:attrName>
                                        </p:attrNameLst>
                                      </p:cBhvr>
                                      <p:tavLst>
                                        <p:tav tm="0">
                                          <p:val>
                                            <p:strVal val="ppt_w"/>
                                          </p:val>
                                        </p:tav>
                                        <p:tav tm="100000">
                                          <p:val>
                                            <p:fltVal val="0"/>
                                          </p:val>
                                        </p:tav>
                                      </p:tavLst>
                                    </p:anim>
                                    <p:anim calcmode="lin" valueType="num">
                                      <p:cBhvr>
                                        <p:cTn id="40" dur="500"/>
                                        <p:tgtEl>
                                          <p:spTgt spid="16"/>
                                        </p:tgtEl>
                                        <p:attrNameLst>
                                          <p:attrName>ppt_h</p:attrName>
                                        </p:attrNameLst>
                                      </p:cBhvr>
                                      <p:tavLst>
                                        <p:tav tm="0">
                                          <p:val>
                                            <p:strVal val="ppt_h"/>
                                          </p:val>
                                        </p:tav>
                                        <p:tav tm="100000">
                                          <p:val>
                                            <p:fltVal val="0"/>
                                          </p:val>
                                        </p:tav>
                                      </p:tavLst>
                                    </p:anim>
                                    <p:set>
                                      <p:cBhvr>
                                        <p:cTn id="41" dur="1" fill="hold">
                                          <p:stCondLst>
                                            <p:cond delay="499"/>
                                          </p:stCondLst>
                                        </p:cTn>
                                        <p:tgtEl>
                                          <p:spTgt spid="16"/>
                                        </p:tgtEl>
                                        <p:attrNameLst>
                                          <p:attrName>style.visibility</p:attrName>
                                        </p:attrNameLst>
                                      </p:cBhvr>
                                      <p:to>
                                        <p:strVal val="hidden"/>
                                      </p:to>
                                    </p:set>
                                  </p:childTnLst>
                                </p:cTn>
                              </p:par>
                              <p:par>
                                <p:cTn id="42" presetID="42" presetClass="path" presetSubtype="0" accel="50000" decel="50000" fill="hold" grpId="4" nodeType="withEffect">
                                  <p:stCondLst>
                                    <p:cond delay="500"/>
                                  </p:stCondLst>
                                  <p:childTnLst>
                                    <p:animMotion origin="layout" path="M 0.06232 0.00031 L 0.00312 -0.05247 " pathEditMode="relative" rAng="0" ptsTypes="AA">
                                      <p:cBhvr>
                                        <p:cTn id="43" dur="500" fill="hold"/>
                                        <p:tgtEl>
                                          <p:spTgt spid="16"/>
                                        </p:tgtEl>
                                        <p:attrNameLst>
                                          <p:attrName>ppt_x</p:attrName>
                                          <p:attrName>ppt_y</p:attrName>
                                        </p:attrNameLst>
                                      </p:cBhvr>
                                      <p:rCtr x="-2969" y="-2654"/>
                                    </p:animMotion>
                                  </p:childTnLst>
                                </p:cTn>
                              </p:par>
                              <p:par>
                                <p:cTn id="44" presetID="23" presetClass="entr" presetSubtype="16" fill="hold" grpId="1" nodeType="withEffect">
                                  <p:stCondLst>
                                    <p:cond delay="25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childTnLst>
                                </p:cTn>
                              </p:par>
                              <p:par>
                                <p:cTn id="48" presetID="42" presetClass="path" presetSubtype="0" accel="50000" decel="50000" fill="hold" grpId="3" nodeType="withEffect">
                                  <p:stCondLst>
                                    <p:cond delay="250"/>
                                  </p:stCondLst>
                                  <p:childTnLst>
                                    <p:animMotion origin="layout" path="M 0 2.34568E-6 L 0.01094 0.00957 " pathEditMode="relative" rAng="0" ptsTypes="AA">
                                      <p:cBhvr>
                                        <p:cTn id="49" dur="500" fill="hold"/>
                                        <p:tgtEl>
                                          <p:spTgt spid="17"/>
                                        </p:tgtEl>
                                        <p:attrNameLst>
                                          <p:attrName>ppt_x</p:attrName>
                                          <p:attrName>ppt_y</p:attrName>
                                        </p:attrNameLst>
                                      </p:cBhvr>
                                      <p:rCtr x="538" y="463"/>
                                    </p:animMotion>
                                  </p:childTnLst>
                                </p:cTn>
                              </p:par>
                              <p:par>
                                <p:cTn id="50" presetID="8" presetClass="emph" presetSubtype="0" fill="hold" grpId="0" nodeType="withEffect">
                                  <p:stCondLst>
                                    <p:cond delay="250"/>
                                  </p:stCondLst>
                                  <p:childTnLst>
                                    <p:animRot by="9600000">
                                      <p:cBhvr>
                                        <p:cTn id="51" dur="1000" fill="hold"/>
                                        <p:tgtEl>
                                          <p:spTgt spid="17"/>
                                        </p:tgtEl>
                                        <p:attrNameLst>
                                          <p:attrName>r</p:attrName>
                                        </p:attrNameLst>
                                      </p:cBhvr>
                                    </p:animRot>
                                  </p:childTnLst>
                                </p:cTn>
                              </p:par>
                              <p:par>
                                <p:cTn id="52" presetID="23" presetClass="exit" presetSubtype="32" fill="hold" grpId="2" nodeType="withEffect">
                                  <p:stCondLst>
                                    <p:cond delay="750"/>
                                  </p:stCondLst>
                                  <p:childTnLst>
                                    <p:anim calcmode="lin" valueType="num">
                                      <p:cBhvr>
                                        <p:cTn id="53" dur="500"/>
                                        <p:tgtEl>
                                          <p:spTgt spid="17"/>
                                        </p:tgtEl>
                                        <p:attrNameLst>
                                          <p:attrName>ppt_w</p:attrName>
                                        </p:attrNameLst>
                                      </p:cBhvr>
                                      <p:tavLst>
                                        <p:tav tm="0">
                                          <p:val>
                                            <p:strVal val="ppt_w"/>
                                          </p:val>
                                        </p:tav>
                                        <p:tav tm="100000">
                                          <p:val>
                                            <p:fltVal val="0"/>
                                          </p:val>
                                        </p:tav>
                                      </p:tavLst>
                                    </p:anim>
                                    <p:anim calcmode="lin" valueType="num">
                                      <p:cBhvr>
                                        <p:cTn id="54" dur="500"/>
                                        <p:tgtEl>
                                          <p:spTgt spid="17"/>
                                        </p:tgtEl>
                                        <p:attrNameLst>
                                          <p:attrName>ppt_h</p:attrName>
                                        </p:attrNameLst>
                                      </p:cBhvr>
                                      <p:tavLst>
                                        <p:tav tm="0">
                                          <p:val>
                                            <p:strVal val="ppt_h"/>
                                          </p:val>
                                        </p:tav>
                                        <p:tav tm="100000">
                                          <p:val>
                                            <p:fltVal val="0"/>
                                          </p:val>
                                        </p:tav>
                                      </p:tavLst>
                                    </p:anim>
                                    <p:set>
                                      <p:cBhvr>
                                        <p:cTn id="55" dur="1" fill="hold">
                                          <p:stCondLst>
                                            <p:cond delay="499"/>
                                          </p:stCondLst>
                                        </p:cTn>
                                        <p:tgtEl>
                                          <p:spTgt spid="17"/>
                                        </p:tgtEl>
                                        <p:attrNameLst>
                                          <p:attrName>style.visibility</p:attrName>
                                        </p:attrNameLst>
                                      </p:cBhvr>
                                      <p:to>
                                        <p:strVal val="hidden"/>
                                      </p:to>
                                    </p:set>
                                  </p:childTnLst>
                                </p:cTn>
                              </p:par>
                              <p:par>
                                <p:cTn id="56" presetID="42" presetClass="path" presetSubtype="0" accel="50000" decel="50000" fill="hold" grpId="4" nodeType="withEffect">
                                  <p:stCondLst>
                                    <p:cond delay="750"/>
                                  </p:stCondLst>
                                  <p:childTnLst>
                                    <p:animMotion origin="layout" path="M 0.01094 0.00957 L 0.03108 -0.03488 " pathEditMode="relative" rAng="0" ptsTypes="AA">
                                      <p:cBhvr>
                                        <p:cTn id="57" dur="500" fill="hold"/>
                                        <p:tgtEl>
                                          <p:spTgt spid="17"/>
                                        </p:tgtEl>
                                        <p:attrNameLst>
                                          <p:attrName>ppt_x</p:attrName>
                                          <p:attrName>ppt_y</p:attrName>
                                        </p:attrNameLst>
                                      </p:cBhvr>
                                      <p:rCtr x="1007" y="-2222"/>
                                    </p:animMotion>
                                  </p:childTnLst>
                                </p:cTn>
                              </p:par>
                              <p:par>
                                <p:cTn id="58" presetID="23" presetClass="entr" presetSubtype="16" fill="hold" grpId="1" nodeType="withEffect">
                                  <p:stCondLst>
                                    <p:cond delay="5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childTnLst>
                                </p:cTn>
                              </p:par>
                              <p:par>
                                <p:cTn id="62" presetID="42" presetClass="path" presetSubtype="0" accel="50000" decel="50000" fill="hold" grpId="3" nodeType="withEffect">
                                  <p:stCondLst>
                                    <p:cond delay="500"/>
                                  </p:stCondLst>
                                  <p:childTnLst>
                                    <p:animMotion origin="layout" path="M -8.33333E-7 4.93827E-6 L -0.01597 0.0216 " pathEditMode="relative" rAng="0" ptsTypes="AA">
                                      <p:cBhvr>
                                        <p:cTn id="63" dur="500" fill="hold"/>
                                        <p:tgtEl>
                                          <p:spTgt spid="18"/>
                                        </p:tgtEl>
                                        <p:attrNameLst>
                                          <p:attrName>ppt_x</p:attrName>
                                          <p:attrName>ppt_y</p:attrName>
                                        </p:attrNameLst>
                                      </p:cBhvr>
                                      <p:rCtr x="-799" y="1080"/>
                                    </p:animMotion>
                                  </p:childTnLst>
                                </p:cTn>
                              </p:par>
                              <p:par>
                                <p:cTn id="64" presetID="8" presetClass="emph" presetSubtype="0" fill="hold" grpId="0" nodeType="withEffect">
                                  <p:stCondLst>
                                    <p:cond delay="500"/>
                                  </p:stCondLst>
                                  <p:childTnLst>
                                    <p:animRot by="9600000">
                                      <p:cBhvr>
                                        <p:cTn id="65" dur="1000" fill="hold"/>
                                        <p:tgtEl>
                                          <p:spTgt spid="18"/>
                                        </p:tgtEl>
                                        <p:attrNameLst>
                                          <p:attrName>r</p:attrName>
                                        </p:attrNameLst>
                                      </p:cBhvr>
                                    </p:animRot>
                                  </p:childTnLst>
                                </p:cTn>
                              </p:par>
                              <p:par>
                                <p:cTn id="66" presetID="23" presetClass="exit" presetSubtype="32" fill="hold" grpId="2" nodeType="withEffect">
                                  <p:stCondLst>
                                    <p:cond delay="1000"/>
                                  </p:stCondLst>
                                  <p:childTnLst>
                                    <p:anim calcmode="lin" valueType="num">
                                      <p:cBhvr>
                                        <p:cTn id="67" dur="500"/>
                                        <p:tgtEl>
                                          <p:spTgt spid="18"/>
                                        </p:tgtEl>
                                        <p:attrNameLst>
                                          <p:attrName>ppt_w</p:attrName>
                                        </p:attrNameLst>
                                      </p:cBhvr>
                                      <p:tavLst>
                                        <p:tav tm="0">
                                          <p:val>
                                            <p:strVal val="ppt_w"/>
                                          </p:val>
                                        </p:tav>
                                        <p:tav tm="100000">
                                          <p:val>
                                            <p:fltVal val="0"/>
                                          </p:val>
                                        </p:tav>
                                      </p:tavLst>
                                    </p:anim>
                                    <p:anim calcmode="lin" valueType="num">
                                      <p:cBhvr>
                                        <p:cTn id="68" dur="500"/>
                                        <p:tgtEl>
                                          <p:spTgt spid="18"/>
                                        </p:tgtEl>
                                        <p:attrNameLst>
                                          <p:attrName>ppt_h</p:attrName>
                                        </p:attrNameLst>
                                      </p:cBhvr>
                                      <p:tavLst>
                                        <p:tav tm="0">
                                          <p:val>
                                            <p:strVal val="ppt_h"/>
                                          </p:val>
                                        </p:tav>
                                        <p:tav tm="100000">
                                          <p:val>
                                            <p:fltVal val="0"/>
                                          </p:val>
                                        </p:tav>
                                      </p:tavLst>
                                    </p:anim>
                                    <p:set>
                                      <p:cBhvr>
                                        <p:cTn id="69" dur="1" fill="hold">
                                          <p:stCondLst>
                                            <p:cond delay="499"/>
                                          </p:stCondLst>
                                        </p:cTn>
                                        <p:tgtEl>
                                          <p:spTgt spid="18"/>
                                        </p:tgtEl>
                                        <p:attrNameLst>
                                          <p:attrName>style.visibility</p:attrName>
                                        </p:attrNameLst>
                                      </p:cBhvr>
                                      <p:to>
                                        <p:strVal val="hidden"/>
                                      </p:to>
                                    </p:set>
                                  </p:childTnLst>
                                </p:cTn>
                              </p:par>
                              <p:par>
                                <p:cTn id="70" presetID="42" presetClass="path" presetSubtype="0" accel="50000" decel="50000" fill="hold" grpId="4" nodeType="withEffect">
                                  <p:stCondLst>
                                    <p:cond delay="1000"/>
                                  </p:stCondLst>
                                  <p:childTnLst>
                                    <p:animMotion origin="layout" path="M -0.01597 0.0216 L 0.03438 0.0216 " pathEditMode="relative" rAng="0" ptsTypes="AA">
                                      <p:cBhvr>
                                        <p:cTn id="71" dur="500" fill="hold"/>
                                        <p:tgtEl>
                                          <p:spTgt spid="18"/>
                                        </p:tgtEl>
                                        <p:attrNameLst>
                                          <p:attrName>ppt_x</p:attrName>
                                          <p:attrName>ppt_y</p:attrName>
                                        </p:attrNameLst>
                                      </p:cBhvr>
                                      <p:rCtr x="2517" y="0"/>
                                    </p:animMotion>
                                  </p:childTnLst>
                                </p:cTn>
                              </p:par>
                              <p:par>
                                <p:cTn id="72" presetID="23" presetClass="entr" presetSubtype="16" fill="hold" grpId="1"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p:cTn id="74" dur="500" fill="hold"/>
                                        <p:tgtEl>
                                          <p:spTgt spid="19"/>
                                        </p:tgtEl>
                                        <p:attrNameLst>
                                          <p:attrName>ppt_w</p:attrName>
                                        </p:attrNameLst>
                                      </p:cBhvr>
                                      <p:tavLst>
                                        <p:tav tm="0">
                                          <p:val>
                                            <p:fltVal val="0"/>
                                          </p:val>
                                        </p:tav>
                                        <p:tav tm="100000">
                                          <p:val>
                                            <p:strVal val="#ppt_w"/>
                                          </p:val>
                                        </p:tav>
                                      </p:tavLst>
                                    </p:anim>
                                    <p:anim calcmode="lin" valueType="num">
                                      <p:cBhvr>
                                        <p:cTn id="75" dur="500" fill="hold"/>
                                        <p:tgtEl>
                                          <p:spTgt spid="19"/>
                                        </p:tgtEl>
                                        <p:attrNameLst>
                                          <p:attrName>ppt_h</p:attrName>
                                        </p:attrNameLst>
                                      </p:cBhvr>
                                      <p:tavLst>
                                        <p:tav tm="0">
                                          <p:val>
                                            <p:fltVal val="0"/>
                                          </p:val>
                                        </p:tav>
                                        <p:tav tm="100000">
                                          <p:val>
                                            <p:strVal val="#ppt_h"/>
                                          </p:val>
                                        </p:tav>
                                      </p:tavLst>
                                    </p:anim>
                                  </p:childTnLst>
                                </p:cTn>
                              </p:par>
                              <p:par>
                                <p:cTn id="76" presetID="42" presetClass="path" presetSubtype="0" accel="50000" decel="50000" fill="hold" grpId="3" nodeType="withEffect">
                                  <p:stCondLst>
                                    <p:cond delay="0"/>
                                  </p:stCondLst>
                                  <p:childTnLst>
                                    <p:animMotion origin="layout" path="M 3.88889E-6 1.23457E-7 L 0.01996 0.00525 " pathEditMode="relative" rAng="0" ptsTypes="AA">
                                      <p:cBhvr>
                                        <p:cTn id="77" dur="500" fill="hold"/>
                                        <p:tgtEl>
                                          <p:spTgt spid="19"/>
                                        </p:tgtEl>
                                        <p:attrNameLst>
                                          <p:attrName>ppt_x</p:attrName>
                                          <p:attrName>ppt_y</p:attrName>
                                        </p:attrNameLst>
                                      </p:cBhvr>
                                      <p:rCtr x="990" y="247"/>
                                    </p:animMotion>
                                  </p:childTnLst>
                                </p:cTn>
                              </p:par>
                              <p:par>
                                <p:cTn id="78" presetID="8" presetClass="emph" presetSubtype="0" fill="hold" grpId="0" nodeType="withEffect">
                                  <p:stCondLst>
                                    <p:cond delay="0"/>
                                  </p:stCondLst>
                                  <p:childTnLst>
                                    <p:animRot by="9600000">
                                      <p:cBhvr>
                                        <p:cTn id="79" dur="1000" fill="hold"/>
                                        <p:tgtEl>
                                          <p:spTgt spid="19"/>
                                        </p:tgtEl>
                                        <p:attrNameLst>
                                          <p:attrName>r</p:attrName>
                                        </p:attrNameLst>
                                      </p:cBhvr>
                                    </p:animRot>
                                  </p:childTnLst>
                                </p:cTn>
                              </p:par>
                              <p:par>
                                <p:cTn id="80" presetID="23" presetClass="exit" presetSubtype="32" fill="hold" grpId="2" nodeType="withEffect">
                                  <p:stCondLst>
                                    <p:cond delay="500"/>
                                  </p:stCondLst>
                                  <p:childTnLst>
                                    <p:anim calcmode="lin" valueType="num">
                                      <p:cBhvr>
                                        <p:cTn id="81" dur="500"/>
                                        <p:tgtEl>
                                          <p:spTgt spid="19"/>
                                        </p:tgtEl>
                                        <p:attrNameLst>
                                          <p:attrName>ppt_w</p:attrName>
                                        </p:attrNameLst>
                                      </p:cBhvr>
                                      <p:tavLst>
                                        <p:tav tm="0">
                                          <p:val>
                                            <p:strVal val="ppt_w"/>
                                          </p:val>
                                        </p:tav>
                                        <p:tav tm="100000">
                                          <p:val>
                                            <p:fltVal val="0"/>
                                          </p:val>
                                        </p:tav>
                                      </p:tavLst>
                                    </p:anim>
                                    <p:anim calcmode="lin" valueType="num">
                                      <p:cBhvr>
                                        <p:cTn id="82" dur="500"/>
                                        <p:tgtEl>
                                          <p:spTgt spid="19"/>
                                        </p:tgtEl>
                                        <p:attrNameLst>
                                          <p:attrName>ppt_h</p:attrName>
                                        </p:attrNameLst>
                                      </p:cBhvr>
                                      <p:tavLst>
                                        <p:tav tm="0">
                                          <p:val>
                                            <p:strVal val="ppt_h"/>
                                          </p:val>
                                        </p:tav>
                                        <p:tav tm="100000">
                                          <p:val>
                                            <p:fltVal val="0"/>
                                          </p:val>
                                        </p:tav>
                                      </p:tavLst>
                                    </p:anim>
                                    <p:set>
                                      <p:cBhvr>
                                        <p:cTn id="83" dur="1" fill="hold">
                                          <p:stCondLst>
                                            <p:cond delay="499"/>
                                          </p:stCondLst>
                                        </p:cTn>
                                        <p:tgtEl>
                                          <p:spTgt spid="19"/>
                                        </p:tgtEl>
                                        <p:attrNameLst>
                                          <p:attrName>style.visibility</p:attrName>
                                        </p:attrNameLst>
                                      </p:cBhvr>
                                      <p:to>
                                        <p:strVal val="hidden"/>
                                      </p:to>
                                    </p:set>
                                  </p:childTnLst>
                                </p:cTn>
                              </p:par>
                              <p:par>
                                <p:cTn id="84" presetID="42" presetClass="path" presetSubtype="0" accel="50000" decel="50000" fill="hold" grpId="4" nodeType="withEffect">
                                  <p:stCondLst>
                                    <p:cond delay="500"/>
                                  </p:stCondLst>
                                  <p:childTnLst>
                                    <p:animMotion origin="layout" path="M 0.01996 0.00525 L 0.03541 0.04877 " pathEditMode="relative" rAng="0" ptsTypes="AA">
                                      <p:cBhvr>
                                        <p:cTn id="85" dur="500" fill="hold"/>
                                        <p:tgtEl>
                                          <p:spTgt spid="19"/>
                                        </p:tgtEl>
                                        <p:attrNameLst>
                                          <p:attrName>ppt_x</p:attrName>
                                          <p:attrName>ppt_y</p:attrName>
                                        </p:attrNameLst>
                                      </p:cBhvr>
                                      <p:rCtr x="764" y="2160"/>
                                    </p:animMotion>
                                  </p:childTnLst>
                                </p:cTn>
                              </p:par>
                              <p:par>
                                <p:cTn id="86" presetID="23" presetClass="entr" presetSubtype="16" fill="hold" grpId="1" nodeType="withEffect">
                                  <p:stCondLst>
                                    <p:cond delay="100"/>
                                  </p:stCondLst>
                                  <p:childTnLst>
                                    <p:set>
                                      <p:cBhvr>
                                        <p:cTn id="87" dur="1" fill="hold">
                                          <p:stCondLst>
                                            <p:cond delay="0"/>
                                          </p:stCondLst>
                                        </p:cTn>
                                        <p:tgtEl>
                                          <p:spTgt spid="20"/>
                                        </p:tgtEl>
                                        <p:attrNameLst>
                                          <p:attrName>style.visibility</p:attrName>
                                        </p:attrNameLst>
                                      </p:cBhvr>
                                      <p:to>
                                        <p:strVal val="visible"/>
                                      </p:to>
                                    </p:set>
                                    <p:anim calcmode="lin" valueType="num">
                                      <p:cBhvr>
                                        <p:cTn id="88" dur="400" fill="hold"/>
                                        <p:tgtEl>
                                          <p:spTgt spid="20"/>
                                        </p:tgtEl>
                                        <p:attrNameLst>
                                          <p:attrName>ppt_w</p:attrName>
                                        </p:attrNameLst>
                                      </p:cBhvr>
                                      <p:tavLst>
                                        <p:tav tm="0">
                                          <p:val>
                                            <p:fltVal val="0"/>
                                          </p:val>
                                        </p:tav>
                                        <p:tav tm="100000">
                                          <p:val>
                                            <p:strVal val="#ppt_w"/>
                                          </p:val>
                                        </p:tav>
                                      </p:tavLst>
                                    </p:anim>
                                    <p:anim calcmode="lin" valueType="num">
                                      <p:cBhvr>
                                        <p:cTn id="89" dur="400" fill="hold"/>
                                        <p:tgtEl>
                                          <p:spTgt spid="20"/>
                                        </p:tgtEl>
                                        <p:attrNameLst>
                                          <p:attrName>ppt_h</p:attrName>
                                        </p:attrNameLst>
                                      </p:cBhvr>
                                      <p:tavLst>
                                        <p:tav tm="0">
                                          <p:val>
                                            <p:fltVal val="0"/>
                                          </p:val>
                                        </p:tav>
                                        <p:tav tm="100000">
                                          <p:val>
                                            <p:strVal val="#ppt_h"/>
                                          </p:val>
                                        </p:tav>
                                      </p:tavLst>
                                    </p:anim>
                                  </p:childTnLst>
                                </p:cTn>
                              </p:par>
                              <p:par>
                                <p:cTn id="90" presetID="42" presetClass="path" presetSubtype="0" accel="50000" decel="50000" fill="hold" grpId="3" nodeType="withEffect">
                                  <p:stCondLst>
                                    <p:cond delay="100"/>
                                  </p:stCondLst>
                                  <p:childTnLst>
                                    <p:animMotion origin="layout" path="M -1.38889E-6 -4.81481E-6 L 0.00781 -0.03425 " pathEditMode="relative" rAng="0" ptsTypes="AA">
                                      <p:cBhvr>
                                        <p:cTn id="91" dur="400" fill="hold"/>
                                        <p:tgtEl>
                                          <p:spTgt spid="20"/>
                                        </p:tgtEl>
                                        <p:attrNameLst>
                                          <p:attrName>ppt_x</p:attrName>
                                          <p:attrName>ppt_y</p:attrName>
                                        </p:attrNameLst>
                                      </p:cBhvr>
                                      <p:rCtr x="382" y="-1728"/>
                                    </p:animMotion>
                                  </p:childTnLst>
                                </p:cTn>
                              </p:par>
                              <p:par>
                                <p:cTn id="92" presetID="8" presetClass="emph" presetSubtype="0" fill="hold" grpId="0" nodeType="withEffect">
                                  <p:stCondLst>
                                    <p:cond delay="100"/>
                                  </p:stCondLst>
                                  <p:childTnLst>
                                    <p:animRot by="2400000">
                                      <p:cBhvr>
                                        <p:cTn id="93" dur="1000" fill="hold"/>
                                        <p:tgtEl>
                                          <p:spTgt spid="20"/>
                                        </p:tgtEl>
                                        <p:attrNameLst>
                                          <p:attrName>r</p:attrName>
                                        </p:attrNameLst>
                                      </p:cBhvr>
                                    </p:animRot>
                                  </p:childTnLst>
                                </p:cTn>
                              </p:par>
                              <p:par>
                                <p:cTn id="94" presetID="23" presetClass="exit" presetSubtype="32" fill="hold" grpId="2" nodeType="withEffect">
                                  <p:stCondLst>
                                    <p:cond delay="500"/>
                                  </p:stCondLst>
                                  <p:childTnLst>
                                    <p:anim calcmode="lin" valueType="num">
                                      <p:cBhvr>
                                        <p:cTn id="95" dur="400"/>
                                        <p:tgtEl>
                                          <p:spTgt spid="20"/>
                                        </p:tgtEl>
                                        <p:attrNameLst>
                                          <p:attrName>ppt_w</p:attrName>
                                        </p:attrNameLst>
                                      </p:cBhvr>
                                      <p:tavLst>
                                        <p:tav tm="0">
                                          <p:val>
                                            <p:strVal val="ppt_w"/>
                                          </p:val>
                                        </p:tav>
                                        <p:tav tm="100000">
                                          <p:val>
                                            <p:fltVal val="0"/>
                                          </p:val>
                                        </p:tav>
                                      </p:tavLst>
                                    </p:anim>
                                    <p:anim calcmode="lin" valueType="num">
                                      <p:cBhvr>
                                        <p:cTn id="96" dur="400"/>
                                        <p:tgtEl>
                                          <p:spTgt spid="20"/>
                                        </p:tgtEl>
                                        <p:attrNameLst>
                                          <p:attrName>ppt_h</p:attrName>
                                        </p:attrNameLst>
                                      </p:cBhvr>
                                      <p:tavLst>
                                        <p:tav tm="0">
                                          <p:val>
                                            <p:strVal val="ppt_h"/>
                                          </p:val>
                                        </p:tav>
                                        <p:tav tm="100000">
                                          <p:val>
                                            <p:fltVal val="0"/>
                                          </p:val>
                                        </p:tav>
                                      </p:tavLst>
                                    </p:anim>
                                    <p:set>
                                      <p:cBhvr>
                                        <p:cTn id="97" dur="1" fill="hold">
                                          <p:stCondLst>
                                            <p:cond delay="399"/>
                                          </p:stCondLst>
                                        </p:cTn>
                                        <p:tgtEl>
                                          <p:spTgt spid="20"/>
                                        </p:tgtEl>
                                        <p:attrNameLst>
                                          <p:attrName>style.visibility</p:attrName>
                                        </p:attrNameLst>
                                      </p:cBhvr>
                                      <p:to>
                                        <p:strVal val="hidden"/>
                                      </p:to>
                                    </p:set>
                                  </p:childTnLst>
                                </p:cTn>
                              </p:par>
                              <p:par>
                                <p:cTn id="98" presetID="42" presetClass="path" presetSubtype="0" accel="50000" decel="50000" fill="hold" grpId="4" nodeType="withEffect">
                                  <p:stCondLst>
                                    <p:cond delay="500"/>
                                  </p:stCondLst>
                                  <p:childTnLst>
                                    <p:animMotion origin="layout" path="M 0.00781 -0.03425 L -0.04792 -0.02469 " pathEditMode="relative" rAng="0" ptsTypes="AA">
                                      <p:cBhvr>
                                        <p:cTn id="99" dur="400" fill="hold"/>
                                        <p:tgtEl>
                                          <p:spTgt spid="20"/>
                                        </p:tgtEl>
                                        <p:attrNameLst>
                                          <p:attrName>ppt_x</p:attrName>
                                          <p:attrName>ppt_y</p:attrName>
                                        </p:attrNameLst>
                                      </p:cBhvr>
                                      <p:rCtr x="-2795" y="463"/>
                                    </p:animMotion>
                                  </p:childTnLst>
                                </p:cTn>
                              </p:par>
                              <p:par>
                                <p:cTn id="100" presetID="23" presetClass="entr" presetSubtype="16" fill="hold" grpId="1" nodeType="with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600" fill="hold"/>
                                        <p:tgtEl>
                                          <p:spTgt spid="21"/>
                                        </p:tgtEl>
                                        <p:attrNameLst>
                                          <p:attrName>ppt_w</p:attrName>
                                        </p:attrNameLst>
                                      </p:cBhvr>
                                      <p:tavLst>
                                        <p:tav tm="0">
                                          <p:val>
                                            <p:fltVal val="0"/>
                                          </p:val>
                                        </p:tav>
                                        <p:tav tm="100000">
                                          <p:val>
                                            <p:strVal val="#ppt_w"/>
                                          </p:val>
                                        </p:tav>
                                      </p:tavLst>
                                    </p:anim>
                                    <p:anim calcmode="lin" valueType="num">
                                      <p:cBhvr>
                                        <p:cTn id="103" dur="600" fill="hold"/>
                                        <p:tgtEl>
                                          <p:spTgt spid="21"/>
                                        </p:tgtEl>
                                        <p:attrNameLst>
                                          <p:attrName>ppt_h</p:attrName>
                                        </p:attrNameLst>
                                      </p:cBhvr>
                                      <p:tavLst>
                                        <p:tav tm="0">
                                          <p:val>
                                            <p:fltVal val="0"/>
                                          </p:val>
                                        </p:tav>
                                        <p:tav tm="100000">
                                          <p:val>
                                            <p:strVal val="#ppt_h"/>
                                          </p:val>
                                        </p:tav>
                                      </p:tavLst>
                                    </p:anim>
                                  </p:childTnLst>
                                </p:cTn>
                              </p:par>
                              <p:par>
                                <p:cTn id="104" presetID="42" presetClass="path" presetSubtype="0" accel="50000" decel="50000" fill="hold" grpId="3" nodeType="withEffect">
                                  <p:stCondLst>
                                    <p:cond delay="0"/>
                                  </p:stCondLst>
                                  <p:childTnLst>
                                    <p:animMotion origin="layout" path="M 2.22222E-6 4.93827E-6 L -0.02934 -0.00957 " pathEditMode="relative" rAng="0" ptsTypes="AA">
                                      <p:cBhvr>
                                        <p:cTn id="105" dur="600" fill="hold"/>
                                        <p:tgtEl>
                                          <p:spTgt spid="21"/>
                                        </p:tgtEl>
                                        <p:attrNameLst>
                                          <p:attrName>ppt_x</p:attrName>
                                          <p:attrName>ppt_y</p:attrName>
                                        </p:attrNameLst>
                                      </p:cBhvr>
                                      <p:rCtr x="-1476" y="-494"/>
                                    </p:animMotion>
                                  </p:childTnLst>
                                </p:cTn>
                              </p:par>
                              <p:par>
                                <p:cTn id="106" presetID="8" presetClass="emph" presetSubtype="0" fill="hold" grpId="0" nodeType="withEffect">
                                  <p:stCondLst>
                                    <p:cond delay="0"/>
                                  </p:stCondLst>
                                  <p:childTnLst>
                                    <p:animRot by="9600000">
                                      <p:cBhvr>
                                        <p:cTn id="107" dur="1000" fill="hold"/>
                                        <p:tgtEl>
                                          <p:spTgt spid="21"/>
                                        </p:tgtEl>
                                        <p:attrNameLst>
                                          <p:attrName>r</p:attrName>
                                        </p:attrNameLst>
                                      </p:cBhvr>
                                    </p:animRot>
                                  </p:childTnLst>
                                </p:cTn>
                              </p:par>
                              <p:par>
                                <p:cTn id="108" presetID="23" presetClass="exit" presetSubtype="32" fill="hold" grpId="2" nodeType="withEffect">
                                  <p:stCondLst>
                                    <p:cond delay="500"/>
                                  </p:stCondLst>
                                  <p:childTnLst>
                                    <p:anim calcmode="lin" valueType="num">
                                      <p:cBhvr>
                                        <p:cTn id="109" dur="600"/>
                                        <p:tgtEl>
                                          <p:spTgt spid="21"/>
                                        </p:tgtEl>
                                        <p:attrNameLst>
                                          <p:attrName>ppt_w</p:attrName>
                                        </p:attrNameLst>
                                      </p:cBhvr>
                                      <p:tavLst>
                                        <p:tav tm="0">
                                          <p:val>
                                            <p:strVal val="ppt_w"/>
                                          </p:val>
                                        </p:tav>
                                        <p:tav tm="100000">
                                          <p:val>
                                            <p:fltVal val="0"/>
                                          </p:val>
                                        </p:tav>
                                      </p:tavLst>
                                    </p:anim>
                                    <p:anim calcmode="lin" valueType="num">
                                      <p:cBhvr>
                                        <p:cTn id="110" dur="600"/>
                                        <p:tgtEl>
                                          <p:spTgt spid="21"/>
                                        </p:tgtEl>
                                        <p:attrNameLst>
                                          <p:attrName>ppt_h</p:attrName>
                                        </p:attrNameLst>
                                      </p:cBhvr>
                                      <p:tavLst>
                                        <p:tav tm="0">
                                          <p:val>
                                            <p:strVal val="ppt_h"/>
                                          </p:val>
                                        </p:tav>
                                        <p:tav tm="100000">
                                          <p:val>
                                            <p:fltVal val="0"/>
                                          </p:val>
                                        </p:tav>
                                      </p:tavLst>
                                    </p:anim>
                                    <p:set>
                                      <p:cBhvr>
                                        <p:cTn id="111" dur="1" fill="hold">
                                          <p:stCondLst>
                                            <p:cond delay="599"/>
                                          </p:stCondLst>
                                        </p:cTn>
                                        <p:tgtEl>
                                          <p:spTgt spid="21"/>
                                        </p:tgtEl>
                                        <p:attrNameLst>
                                          <p:attrName>style.visibility</p:attrName>
                                        </p:attrNameLst>
                                      </p:cBhvr>
                                      <p:to>
                                        <p:strVal val="hidden"/>
                                      </p:to>
                                    </p:set>
                                  </p:childTnLst>
                                </p:cTn>
                              </p:par>
                              <p:par>
                                <p:cTn id="112" presetID="42" presetClass="path" presetSubtype="0" accel="50000" decel="50000" fill="hold" grpId="4" nodeType="withEffect">
                                  <p:stCondLst>
                                    <p:cond delay="500"/>
                                  </p:stCondLst>
                                  <p:childTnLst>
                                    <p:animMotion origin="layout" path="M -0.02934 -0.00957 L -0.04896 -0.02717 " pathEditMode="relative" rAng="0" ptsTypes="AA">
                                      <p:cBhvr>
                                        <p:cTn id="113" dur="600" fill="hold"/>
                                        <p:tgtEl>
                                          <p:spTgt spid="21"/>
                                        </p:tgtEl>
                                        <p:attrNameLst>
                                          <p:attrName>ppt_x</p:attrName>
                                          <p:attrName>ppt_y</p:attrName>
                                        </p:attrNameLst>
                                      </p:cBhvr>
                                      <p:rCtr x="-990" y="-895"/>
                                    </p:animMotion>
                                  </p:childTnLst>
                                </p:cTn>
                              </p:par>
                              <p:par>
                                <p:cTn id="114" presetID="23" presetClass="entr" presetSubtype="16" fill="hold" grpId="1" nodeType="withEffect">
                                  <p:stCondLst>
                                    <p:cond delay="50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500" fill="hold"/>
                                        <p:tgtEl>
                                          <p:spTgt spid="22"/>
                                        </p:tgtEl>
                                        <p:attrNameLst>
                                          <p:attrName>ppt_w</p:attrName>
                                        </p:attrNameLst>
                                      </p:cBhvr>
                                      <p:tavLst>
                                        <p:tav tm="0">
                                          <p:val>
                                            <p:fltVal val="0"/>
                                          </p:val>
                                        </p:tav>
                                        <p:tav tm="100000">
                                          <p:val>
                                            <p:strVal val="#ppt_w"/>
                                          </p:val>
                                        </p:tav>
                                      </p:tavLst>
                                    </p:anim>
                                    <p:anim calcmode="lin" valueType="num">
                                      <p:cBhvr>
                                        <p:cTn id="117" dur="500" fill="hold"/>
                                        <p:tgtEl>
                                          <p:spTgt spid="22"/>
                                        </p:tgtEl>
                                        <p:attrNameLst>
                                          <p:attrName>ppt_h</p:attrName>
                                        </p:attrNameLst>
                                      </p:cBhvr>
                                      <p:tavLst>
                                        <p:tav tm="0">
                                          <p:val>
                                            <p:fltVal val="0"/>
                                          </p:val>
                                        </p:tav>
                                        <p:tav tm="100000">
                                          <p:val>
                                            <p:strVal val="#ppt_h"/>
                                          </p:val>
                                        </p:tav>
                                      </p:tavLst>
                                    </p:anim>
                                  </p:childTnLst>
                                </p:cTn>
                              </p:par>
                              <p:par>
                                <p:cTn id="118" presetID="42" presetClass="path" presetSubtype="0" accel="50000" decel="50000" fill="hold" grpId="3" nodeType="withEffect">
                                  <p:stCondLst>
                                    <p:cond delay="500"/>
                                  </p:stCondLst>
                                  <p:childTnLst>
                                    <p:animMotion origin="layout" path="M 4.44444E-6 -4.69136E-6 L 0.0118 -0.03703 " pathEditMode="relative" rAng="0" ptsTypes="AA">
                                      <p:cBhvr>
                                        <p:cTn id="119" dur="500" fill="hold"/>
                                        <p:tgtEl>
                                          <p:spTgt spid="22"/>
                                        </p:tgtEl>
                                        <p:attrNameLst>
                                          <p:attrName>ppt_x</p:attrName>
                                          <p:attrName>ppt_y</p:attrName>
                                        </p:attrNameLst>
                                      </p:cBhvr>
                                      <p:rCtr x="590" y="-1852"/>
                                    </p:animMotion>
                                  </p:childTnLst>
                                </p:cTn>
                              </p:par>
                              <p:par>
                                <p:cTn id="120" presetID="8" presetClass="emph" presetSubtype="0" fill="hold" grpId="0" nodeType="withEffect">
                                  <p:stCondLst>
                                    <p:cond delay="500"/>
                                  </p:stCondLst>
                                  <p:childTnLst>
                                    <p:animRot by="9600000">
                                      <p:cBhvr>
                                        <p:cTn id="121" dur="1000" fill="hold"/>
                                        <p:tgtEl>
                                          <p:spTgt spid="22"/>
                                        </p:tgtEl>
                                        <p:attrNameLst>
                                          <p:attrName>r</p:attrName>
                                        </p:attrNameLst>
                                      </p:cBhvr>
                                    </p:animRot>
                                  </p:childTnLst>
                                </p:cTn>
                              </p:par>
                              <p:par>
                                <p:cTn id="122" presetID="23" presetClass="exit" presetSubtype="32" fill="hold" grpId="2" nodeType="withEffect">
                                  <p:stCondLst>
                                    <p:cond delay="1000"/>
                                  </p:stCondLst>
                                  <p:childTnLst>
                                    <p:anim calcmode="lin" valueType="num">
                                      <p:cBhvr>
                                        <p:cTn id="123" dur="500"/>
                                        <p:tgtEl>
                                          <p:spTgt spid="22"/>
                                        </p:tgtEl>
                                        <p:attrNameLst>
                                          <p:attrName>ppt_w</p:attrName>
                                        </p:attrNameLst>
                                      </p:cBhvr>
                                      <p:tavLst>
                                        <p:tav tm="0">
                                          <p:val>
                                            <p:strVal val="ppt_w"/>
                                          </p:val>
                                        </p:tav>
                                        <p:tav tm="100000">
                                          <p:val>
                                            <p:fltVal val="0"/>
                                          </p:val>
                                        </p:tav>
                                      </p:tavLst>
                                    </p:anim>
                                    <p:anim calcmode="lin" valueType="num">
                                      <p:cBhvr>
                                        <p:cTn id="124" dur="500"/>
                                        <p:tgtEl>
                                          <p:spTgt spid="22"/>
                                        </p:tgtEl>
                                        <p:attrNameLst>
                                          <p:attrName>ppt_h</p:attrName>
                                        </p:attrNameLst>
                                      </p:cBhvr>
                                      <p:tavLst>
                                        <p:tav tm="0">
                                          <p:val>
                                            <p:strVal val="ppt_h"/>
                                          </p:val>
                                        </p:tav>
                                        <p:tav tm="100000">
                                          <p:val>
                                            <p:fltVal val="0"/>
                                          </p:val>
                                        </p:tav>
                                      </p:tavLst>
                                    </p:anim>
                                    <p:set>
                                      <p:cBhvr>
                                        <p:cTn id="125" dur="1" fill="hold">
                                          <p:stCondLst>
                                            <p:cond delay="499"/>
                                          </p:stCondLst>
                                        </p:cTn>
                                        <p:tgtEl>
                                          <p:spTgt spid="22"/>
                                        </p:tgtEl>
                                        <p:attrNameLst>
                                          <p:attrName>style.visibility</p:attrName>
                                        </p:attrNameLst>
                                      </p:cBhvr>
                                      <p:to>
                                        <p:strVal val="hidden"/>
                                      </p:to>
                                    </p:set>
                                  </p:childTnLst>
                                </p:cTn>
                              </p:par>
                              <p:par>
                                <p:cTn id="126" presetID="42" presetClass="path" presetSubtype="0" accel="50000" decel="50000" fill="hold" grpId="4" nodeType="withEffect">
                                  <p:stCondLst>
                                    <p:cond delay="1000"/>
                                  </p:stCondLst>
                                  <p:childTnLst>
                                    <p:animMotion origin="layout" path="M 0.0118 -0.03703 L -0.04723 -0.05432 " pathEditMode="relative" rAng="0" ptsTypes="AA">
                                      <p:cBhvr>
                                        <p:cTn id="127" dur="500" fill="hold"/>
                                        <p:tgtEl>
                                          <p:spTgt spid="22"/>
                                        </p:tgtEl>
                                        <p:attrNameLst>
                                          <p:attrName>ppt_x</p:attrName>
                                          <p:attrName>ppt_y</p:attrName>
                                        </p:attrNameLst>
                                      </p:cBhvr>
                                      <p:rCtr x="-2951" y="-864"/>
                                    </p:animMotion>
                                  </p:childTnLst>
                                </p:cTn>
                              </p:par>
                              <p:par>
                                <p:cTn id="128" presetID="23" presetClass="entr" presetSubtype="16" fill="hold" grpId="1" nodeType="with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p:cTn id="130" dur="500" fill="hold"/>
                                        <p:tgtEl>
                                          <p:spTgt spid="23"/>
                                        </p:tgtEl>
                                        <p:attrNameLst>
                                          <p:attrName>ppt_w</p:attrName>
                                        </p:attrNameLst>
                                      </p:cBhvr>
                                      <p:tavLst>
                                        <p:tav tm="0">
                                          <p:val>
                                            <p:fltVal val="0"/>
                                          </p:val>
                                        </p:tav>
                                        <p:tav tm="100000">
                                          <p:val>
                                            <p:strVal val="#ppt_w"/>
                                          </p:val>
                                        </p:tav>
                                      </p:tavLst>
                                    </p:anim>
                                    <p:anim calcmode="lin" valueType="num">
                                      <p:cBhvr>
                                        <p:cTn id="131" dur="500" fill="hold"/>
                                        <p:tgtEl>
                                          <p:spTgt spid="23"/>
                                        </p:tgtEl>
                                        <p:attrNameLst>
                                          <p:attrName>ppt_h</p:attrName>
                                        </p:attrNameLst>
                                      </p:cBhvr>
                                      <p:tavLst>
                                        <p:tav tm="0">
                                          <p:val>
                                            <p:fltVal val="0"/>
                                          </p:val>
                                        </p:tav>
                                        <p:tav tm="100000">
                                          <p:val>
                                            <p:strVal val="#ppt_h"/>
                                          </p:val>
                                        </p:tav>
                                      </p:tavLst>
                                    </p:anim>
                                  </p:childTnLst>
                                </p:cTn>
                              </p:par>
                              <p:par>
                                <p:cTn id="132" presetID="42" presetClass="path" presetSubtype="0" accel="50000" decel="50000" fill="hold" grpId="3" nodeType="withEffect">
                                  <p:stCondLst>
                                    <p:cond delay="0"/>
                                  </p:stCondLst>
                                  <p:childTnLst>
                                    <p:animMotion origin="layout" path="M 2.77778E-6 1.23457E-6 L 0.01406 -0.02068 " pathEditMode="relative" rAng="0" ptsTypes="AA">
                                      <p:cBhvr>
                                        <p:cTn id="133" dur="500" fill="hold"/>
                                        <p:tgtEl>
                                          <p:spTgt spid="23"/>
                                        </p:tgtEl>
                                        <p:attrNameLst>
                                          <p:attrName>ppt_x</p:attrName>
                                          <p:attrName>ppt_y</p:attrName>
                                        </p:attrNameLst>
                                      </p:cBhvr>
                                      <p:rCtr x="694" y="-1049"/>
                                    </p:animMotion>
                                  </p:childTnLst>
                                </p:cTn>
                              </p:par>
                              <p:par>
                                <p:cTn id="134" presetID="8" presetClass="emph" presetSubtype="0" fill="hold" grpId="0" nodeType="withEffect">
                                  <p:stCondLst>
                                    <p:cond delay="0"/>
                                  </p:stCondLst>
                                  <p:childTnLst>
                                    <p:animRot by="9600000">
                                      <p:cBhvr>
                                        <p:cTn id="135" dur="1000" fill="hold"/>
                                        <p:tgtEl>
                                          <p:spTgt spid="23"/>
                                        </p:tgtEl>
                                        <p:attrNameLst>
                                          <p:attrName>r</p:attrName>
                                        </p:attrNameLst>
                                      </p:cBhvr>
                                    </p:animRot>
                                  </p:childTnLst>
                                </p:cTn>
                              </p:par>
                              <p:par>
                                <p:cTn id="136" presetID="23" presetClass="exit" presetSubtype="32" fill="hold" grpId="2" nodeType="withEffect">
                                  <p:stCondLst>
                                    <p:cond delay="500"/>
                                  </p:stCondLst>
                                  <p:childTnLst>
                                    <p:anim calcmode="lin" valueType="num">
                                      <p:cBhvr>
                                        <p:cTn id="137" dur="500"/>
                                        <p:tgtEl>
                                          <p:spTgt spid="23"/>
                                        </p:tgtEl>
                                        <p:attrNameLst>
                                          <p:attrName>ppt_w</p:attrName>
                                        </p:attrNameLst>
                                      </p:cBhvr>
                                      <p:tavLst>
                                        <p:tav tm="0">
                                          <p:val>
                                            <p:strVal val="ppt_w"/>
                                          </p:val>
                                        </p:tav>
                                        <p:tav tm="100000">
                                          <p:val>
                                            <p:fltVal val="0"/>
                                          </p:val>
                                        </p:tav>
                                      </p:tavLst>
                                    </p:anim>
                                    <p:anim calcmode="lin" valueType="num">
                                      <p:cBhvr>
                                        <p:cTn id="138" dur="500"/>
                                        <p:tgtEl>
                                          <p:spTgt spid="23"/>
                                        </p:tgtEl>
                                        <p:attrNameLst>
                                          <p:attrName>ppt_h</p:attrName>
                                        </p:attrNameLst>
                                      </p:cBhvr>
                                      <p:tavLst>
                                        <p:tav tm="0">
                                          <p:val>
                                            <p:strVal val="ppt_h"/>
                                          </p:val>
                                        </p:tav>
                                        <p:tav tm="100000">
                                          <p:val>
                                            <p:fltVal val="0"/>
                                          </p:val>
                                        </p:tav>
                                      </p:tavLst>
                                    </p:anim>
                                    <p:set>
                                      <p:cBhvr>
                                        <p:cTn id="139" dur="1" fill="hold">
                                          <p:stCondLst>
                                            <p:cond delay="499"/>
                                          </p:stCondLst>
                                        </p:cTn>
                                        <p:tgtEl>
                                          <p:spTgt spid="23"/>
                                        </p:tgtEl>
                                        <p:attrNameLst>
                                          <p:attrName>style.visibility</p:attrName>
                                        </p:attrNameLst>
                                      </p:cBhvr>
                                      <p:to>
                                        <p:strVal val="hidden"/>
                                      </p:to>
                                    </p:set>
                                  </p:childTnLst>
                                </p:cTn>
                              </p:par>
                              <p:par>
                                <p:cTn id="140" presetID="42" presetClass="path" presetSubtype="0" accel="50000" decel="50000" fill="hold" grpId="4" nodeType="withEffect">
                                  <p:stCondLst>
                                    <p:cond delay="500"/>
                                  </p:stCondLst>
                                  <p:childTnLst>
                                    <p:animMotion origin="layout" path="M 0.01406 -0.02068 L -0.03768 -0.01574 " pathEditMode="relative" rAng="0" ptsTypes="AA">
                                      <p:cBhvr>
                                        <p:cTn id="141" dur="500" fill="hold"/>
                                        <p:tgtEl>
                                          <p:spTgt spid="23"/>
                                        </p:tgtEl>
                                        <p:attrNameLst>
                                          <p:attrName>ppt_x</p:attrName>
                                          <p:attrName>ppt_y</p:attrName>
                                        </p:attrNameLst>
                                      </p:cBhvr>
                                      <p:rCtr x="-2587" y="247"/>
                                    </p:animMotion>
                                  </p:childTnLst>
                                </p:cTn>
                              </p:par>
                              <p:par>
                                <p:cTn id="142" presetID="23" presetClass="entr" presetSubtype="16" fill="hold" grpId="1" nodeType="withEffect">
                                  <p:stCondLst>
                                    <p:cond delay="250"/>
                                  </p:stCondLst>
                                  <p:childTnLst>
                                    <p:set>
                                      <p:cBhvr>
                                        <p:cTn id="143" dur="1" fill="hold">
                                          <p:stCondLst>
                                            <p:cond delay="0"/>
                                          </p:stCondLst>
                                        </p:cTn>
                                        <p:tgtEl>
                                          <p:spTgt spid="24"/>
                                        </p:tgtEl>
                                        <p:attrNameLst>
                                          <p:attrName>style.visibility</p:attrName>
                                        </p:attrNameLst>
                                      </p:cBhvr>
                                      <p:to>
                                        <p:strVal val="visible"/>
                                      </p:to>
                                    </p:set>
                                    <p:anim calcmode="lin" valueType="num">
                                      <p:cBhvr>
                                        <p:cTn id="144" dur="500" fill="hold"/>
                                        <p:tgtEl>
                                          <p:spTgt spid="24"/>
                                        </p:tgtEl>
                                        <p:attrNameLst>
                                          <p:attrName>ppt_w</p:attrName>
                                        </p:attrNameLst>
                                      </p:cBhvr>
                                      <p:tavLst>
                                        <p:tav tm="0">
                                          <p:val>
                                            <p:fltVal val="0"/>
                                          </p:val>
                                        </p:tav>
                                        <p:tav tm="100000">
                                          <p:val>
                                            <p:strVal val="#ppt_w"/>
                                          </p:val>
                                        </p:tav>
                                      </p:tavLst>
                                    </p:anim>
                                    <p:anim calcmode="lin" valueType="num">
                                      <p:cBhvr>
                                        <p:cTn id="145" dur="500" fill="hold"/>
                                        <p:tgtEl>
                                          <p:spTgt spid="24"/>
                                        </p:tgtEl>
                                        <p:attrNameLst>
                                          <p:attrName>ppt_h</p:attrName>
                                        </p:attrNameLst>
                                      </p:cBhvr>
                                      <p:tavLst>
                                        <p:tav tm="0">
                                          <p:val>
                                            <p:fltVal val="0"/>
                                          </p:val>
                                        </p:tav>
                                        <p:tav tm="100000">
                                          <p:val>
                                            <p:strVal val="#ppt_h"/>
                                          </p:val>
                                        </p:tav>
                                      </p:tavLst>
                                    </p:anim>
                                  </p:childTnLst>
                                </p:cTn>
                              </p:par>
                              <p:par>
                                <p:cTn id="146" presetID="42" presetClass="path" presetSubtype="0" accel="50000" decel="50000" fill="hold" grpId="3" nodeType="withEffect">
                                  <p:stCondLst>
                                    <p:cond delay="250"/>
                                  </p:stCondLst>
                                  <p:childTnLst>
                                    <p:animMotion origin="layout" path="M -2.77778E-6 -1.60494E-6 L -0.02604 -0.00463 " pathEditMode="relative" rAng="0" ptsTypes="AA">
                                      <p:cBhvr>
                                        <p:cTn id="147" dur="500" fill="hold"/>
                                        <p:tgtEl>
                                          <p:spTgt spid="24"/>
                                        </p:tgtEl>
                                        <p:attrNameLst>
                                          <p:attrName>ppt_x</p:attrName>
                                          <p:attrName>ppt_y</p:attrName>
                                        </p:attrNameLst>
                                      </p:cBhvr>
                                      <p:rCtr x="-1302" y="-247"/>
                                    </p:animMotion>
                                  </p:childTnLst>
                                </p:cTn>
                              </p:par>
                              <p:par>
                                <p:cTn id="148" presetID="8" presetClass="emph" presetSubtype="0" fill="hold" grpId="0" nodeType="withEffect">
                                  <p:stCondLst>
                                    <p:cond delay="250"/>
                                  </p:stCondLst>
                                  <p:childTnLst>
                                    <p:animRot by="9600000">
                                      <p:cBhvr>
                                        <p:cTn id="149" dur="1000" fill="hold"/>
                                        <p:tgtEl>
                                          <p:spTgt spid="24"/>
                                        </p:tgtEl>
                                        <p:attrNameLst>
                                          <p:attrName>r</p:attrName>
                                        </p:attrNameLst>
                                      </p:cBhvr>
                                    </p:animRot>
                                  </p:childTnLst>
                                </p:cTn>
                              </p:par>
                              <p:par>
                                <p:cTn id="150" presetID="23" presetClass="exit" presetSubtype="32" fill="hold" grpId="2" nodeType="withEffect">
                                  <p:stCondLst>
                                    <p:cond delay="750"/>
                                  </p:stCondLst>
                                  <p:childTnLst>
                                    <p:anim calcmode="lin" valueType="num">
                                      <p:cBhvr>
                                        <p:cTn id="151" dur="500"/>
                                        <p:tgtEl>
                                          <p:spTgt spid="24"/>
                                        </p:tgtEl>
                                        <p:attrNameLst>
                                          <p:attrName>ppt_w</p:attrName>
                                        </p:attrNameLst>
                                      </p:cBhvr>
                                      <p:tavLst>
                                        <p:tav tm="0">
                                          <p:val>
                                            <p:strVal val="ppt_w"/>
                                          </p:val>
                                        </p:tav>
                                        <p:tav tm="100000">
                                          <p:val>
                                            <p:fltVal val="0"/>
                                          </p:val>
                                        </p:tav>
                                      </p:tavLst>
                                    </p:anim>
                                    <p:anim calcmode="lin" valueType="num">
                                      <p:cBhvr>
                                        <p:cTn id="152" dur="500"/>
                                        <p:tgtEl>
                                          <p:spTgt spid="24"/>
                                        </p:tgtEl>
                                        <p:attrNameLst>
                                          <p:attrName>ppt_h</p:attrName>
                                        </p:attrNameLst>
                                      </p:cBhvr>
                                      <p:tavLst>
                                        <p:tav tm="0">
                                          <p:val>
                                            <p:strVal val="ppt_h"/>
                                          </p:val>
                                        </p:tav>
                                        <p:tav tm="100000">
                                          <p:val>
                                            <p:fltVal val="0"/>
                                          </p:val>
                                        </p:tav>
                                      </p:tavLst>
                                    </p:anim>
                                    <p:set>
                                      <p:cBhvr>
                                        <p:cTn id="153" dur="1" fill="hold">
                                          <p:stCondLst>
                                            <p:cond delay="499"/>
                                          </p:stCondLst>
                                        </p:cTn>
                                        <p:tgtEl>
                                          <p:spTgt spid="24"/>
                                        </p:tgtEl>
                                        <p:attrNameLst>
                                          <p:attrName>style.visibility</p:attrName>
                                        </p:attrNameLst>
                                      </p:cBhvr>
                                      <p:to>
                                        <p:strVal val="hidden"/>
                                      </p:to>
                                    </p:set>
                                  </p:childTnLst>
                                </p:cTn>
                              </p:par>
                              <p:par>
                                <p:cTn id="154" presetID="42" presetClass="path" presetSubtype="0" accel="50000" decel="50000" fill="hold" grpId="4" nodeType="withEffect">
                                  <p:stCondLst>
                                    <p:cond delay="750"/>
                                  </p:stCondLst>
                                  <p:childTnLst>
                                    <p:animMotion origin="layout" path="M -0.02604 -0.00463 L -0.05555 0.03025 " pathEditMode="relative" rAng="0" ptsTypes="AA">
                                      <p:cBhvr>
                                        <p:cTn id="155" dur="500" fill="hold"/>
                                        <p:tgtEl>
                                          <p:spTgt spid="24"/>
                                        </p:tgtEl>
                                        <p:attrNameLst>
                                          <p:attrName>ppt_x</p:attrName>
                                          <p:attrName>ppt_y</p:attrName>
                                        </p:attrNameLst>
                                      </p:cBhvr>
                                      <p:rCtr x="-1476" y="1728"/>
                                    </p:animMotion>
                                  </p:childTnLst>
                                </p:cTn>
                              </p:par>
                              <p:par>
                                <p:cTn id="156" presetID="23" presetClass="entr" presetSubtype="16" fill="hold" grpId="1" nodeType="withEffect">
                                  <p:stCondLst>
                                    <p:cond delay="400"/>
                                  </p:stCondLst>
                                  <p:childTnLst>
                                    <p:set>
                                      <p:cBhvr>
                                        <p:cTn id="157" dur="1" fill="hold">
                                          <p:stCondLst>
                                            <p:cond delay="0"/>
                                          </p:stCondLst>
                                        </p:cTn>
                                        <p:tgtEl>
                                          <p:spTgt spid="25"/>
                                        </p:tgtEl>
                                        <p:attrNameLst>
                                          <p:attrName>style.visibility</p:attrName>
                                        </p:attrNameLst>
                                      </p:cBhvr>
                                      <p:to>
                                        <p:strVal val="visible"/>
                                      </p:to>
                                    </p:set>
                                    <p:anim calcmode="lin" valueType="num">
                                      <p:cBhvr>
                                        <p:cTn id="158" dur="500" fill="hold"/>
                                        <p:tgtEl>
                                          <p:spTgt spid="25"/>
                                        </p:tgtEl>
                                        <p:attrNameLst>
                                          <p:attrName>ppt_w</p:attrName>
                                        </p:attrNameLst>
                                      </p:cBhvr>
                                      <p:tavLst>
                                        <p:tav tm="0">
                                          <p:val>
                                            <p:fltVal val="0"/>
                                          </p:val>
                                        </p:tav>
                                        <p:tav tm="100000">
                                          <p:val>
                                            <p:strVal val="#ppt_w"/>
                                          </p:val>
                                        </p:tav>
                                      </p:tavLst>
                                    </p:anim>
                                    <p:anim calcmode="lin" valueType="num">
                                      <p:cBhvr>
                                        <p:cTn id="159" dur="500" fill="hold"/>
                                        <p:tgtEl>
                                          <p:spTgt spid="25"/>
                                        </p:tgtEl>
                                        <p:attrNameLst>
                                          <p:attrName>ppt_h</p:attrName>
                                        </p:attrNameLst>
                                      </p:cBhvr>
                                      <p:tavLst>
                                        <p:tav tm="0">
                                          <p:val>
                                            <p:fltVal val="0"/>
                                          </p:val>
                                        </p:tav>
                                        <p:tav tm="100000">
                                          <p:val>
                                            <p:strVal val="#ppt_h"/>
                                          </p:val>
                                        </p:tav>
                                      </p:tavLst>
                                    </p:anim>
                                  </p:childTnLst>
                                </p:cTn>
                              </p:par>
                              <p:par>
                                <p:cTn id="160" presetID="42" presetClass="path" presetSubtype="0" accel="50000" decel="50000" fill="hold" grpId="3" nodeType="withEffect">
                                  <p:stCondLst>
                                    <p:cond delay="400"/>
                                  </p:stCondLst>
                                  <p:childTnLst>
                                    <p:animMotion origin="layout" path="M 3.61111E-6 6.17284E-7 L -0.01268 0.00772 " pathEditMode="relative" rAng="0" ptsTypes="AA">
                                      <p:cBhvr>
                                        <p:cTn id="161" dur="500" fill="hold"/>
                                        <p:tgtEl>
                                          <p:spTgt spid="25"/>
                                        </p:tgtEl>
                                        <p:attrNameLst>
                                          <p:attrName>ppt_x</p:attrName>
                                          <p:attrName>ppt_y</p:attrName>
                                        </p:attrNameLst>
                                      </p:cBhvr>
                                      <p:rCtr x="-642" y="370"/>
                                    </p:animMotion>
                                  </p:childTnLst>
                                </p:cTn>
                              </p:par>
                              <p:par>
                                <p:cTn id="162" presetID="8" presetClass="emph" presetSubtype="0" fill="hold" grpId="0" nodeType="withEffect">
                                  <p:stCondLst>
                                    <p:cond delay="400"/>
                                  </p:stCondLst>
                                  <p:childTnLst>
                                    <p:animRot by="9600000">
                                      <p:cBhvr>
                                        <p:cTn id="163" dur="1000" fill="hold"/>
                                        <p:tgtEl>
                                          <p:spTgt spid="25"/>
                                        </p:tgtEl>
                                        <p:attrNameLst>
                                          <p:attrName>r</p:attrName>
                                        </p:attrNameLst>
                                      </p:cBhvr>
                                    </p:animRot>
                                  </p:childTnLst>
                                </p:cTn>
                              </p:par>
                              <p:par>
                                <p:cTn id="164" presetID="23" presetClass="exit" presetSubtype="32" fill="hold" grpId="2" nodeType="withEffect">
                                  <p:stCondLst>
                                    <p:cond delay="900"/>
                                  </p:stCondLst>
                                  <p:childTnLst>
                                    <p:anim calcmode="lin" valueType="num">
                                      <p:cBhvr>
                                        <p:cTn id="165" dur="500"/>
                                        <p:tgtEl>
                                          <p:spTgt spid="25"/>
                                        </p:tgtEl>
                                        <p:attrNameLst>
                                          <p:attrName>ppt_w</p:attrName>
                                        </p:attrNameLst>
                                      </p:cBhvr>
                                      <p:tavLst>
                                        <p:tav tm="0">
                                          <p:val>
                                            <p:strVal val="ppt_w"/>
                                          </p:val>
                                        </p:tav>
                                        <p:tav tm="100000">
                                          <p:val>
                                            <p:fltVal val="0"/>
                                          </p:val>
                                        </p:tav>
                                      </p:tavLst>
                                    </p:anim>
                                    <p:anim calcmode="lin" valueType="num">
                                      <p:cBhvr>
                                        <p:cTn id="166" dur="500"/>
                                        <p:tgtEl>
                                          <p:spTgt spid="25"/>
                                        </p:tgtEl>
                                        <p:attrNameLst>
                                          <p:attrName>ppt_h</p:attrName>
                                        </p:attrNameLst>
                                      </p:cBhvr>
                                      <p:tavLst>
                                        <p:tav tm="0">
                                          <p:val>
                                            <p:strVal val="ppt_h"/>
                                          </p:val>
                                        </p:tav>
                                        <p:tav tm="100000">
                                          <p:val>
                                            <p:fltVal val="0"/>
                                          </p:val>
                                        </p:tav>
                                      </p:tavLst>
                                    </p:anim>
                                    <p:set>
                                      <p:cBhvr>
                                        <p:cTn id="167" dur="1" fill="hold">
                                          <p:stCondLst>
                                            <p:cond delay="499"/>
                                          </p:stCondLst>
                                        </p:cTn>
                                        <p:tgtEl>
                                          <p:spTgt spid="25"/>
                                        </p:tgtEl>
                                        <p:attrNameLst>
                                          <p:attrName>style.visibility</p:attrName>
                                        </p:attrNameLst>
                                      </p:cBhvr>
                                      <p:to>
                                        <p:strVal val="hidden"/>
                                      </p:to>
                                    </p:set>
                                  </p:childTnLst>
                                </p:cTn>
                              </p:par>
                              <p:par>
                                <p:cTn id="168" presetID="42" presetClass="path" presetSubtype="0" accel="50000" decel="50000" fill="hold" grpId="4" nodeType="withEffect">
                                  <p:stCondLst>
                                    <p:cond delay="900"/>
                                  </p:stCondLst>
                                  <p:childTnLst>
                                    <p:animMotion origin="layout" path="M -0.01268 0.00772 L -0.03056 -0.00556 " pathEditMode="relative" rAng="0" ptsTypes="AA">
                                      <p:cBhvr>
                                        <p:cTn id="169" dur="500" fill="hold"/>
                                        <p:tgtEl>
                                          <p:spTgt spid="25"/>
                                        </p:tgtEl>
                                        <p:attrNameLst>
                                          <p:attrName>ppt_x</p:attrName>
                                          <p:attrName>ppt_y</p:attrName>
                                        </p:attrNameLst>
                                      </p:cBhvr>
                                      <p:rCtr x="-903" y="-679"/>
                                    </p:animMotion>
                                  </p:childTnLst>
                                </p:cTn>
                              </p:par>
                              <p:par>
                                <p:cTn id="170" presetID="23" presetClass="entr" presetSubtype="16" fill="hold" grpId="1" nodeType="withEffect">
                                  <p:stCondLst>
                                    <p:cond delay="500"/>
                                  </p:stCondLst>
                                  <p:childTnLst>
                                    <p:set>
                                      <p:cBhvr>
                                        <p:cTn id="171" dur="1" fill="hold">
                                          <p:stCondLst>
                                            <p:cond delay="0"/>
                                          </p:stCondLst>
                                        </p:cTn>
                                        <p:tgtEl>
                                          <p:spTgt spid="26"/>
                                        </p:tgtEl>
                                        <p:attrNameLst>
                                          <p:attrName>style.visibility</p:attrName>
                                        </p:attrNameLst>
                                      </p:cBhvr>
                                      <p:to>
                                        <p:strVal val="visible"/>
                                      </p:to>
                                    </p:set>
                                    <p:anim calcmode="lin" valueType="num">
                                      <p:cBhvr>
                                        <p:cTn id="172" dur="500" fill="hold"/>
                                        <p:tgtEl>
                                          <p:spTgt spid="26"/>
                                        </p:tgtEl>
                                        <p:attrNameLst>
                                          <p:attrName>ppt_w</p:attrName>
                                        </p:attrNameLst>
                                      </p:cBhvr>
                                      <p:tavLst>
                                        <p:tav tm="0">
                                          <p:val>
                                            <p:fltVal val="0"/>
                                          </p:val>
                                        </p:tav>
                                        <p:tav tm="100000">
                                          <p:val>
                                            <p:strVal val="#ppt_w"/>
                                          </p:val>
                                        </p:tav>
                                      </p:tavLst>
                                    </p:anim>
                                    <p:anim calcmode="lin" valueType="num">
                                      <p:cBhvr>
                                        <p:cTn id="173" dur="500" fill="hold"/>
                                        <p:tgtEl>
                                          <p:spTgt spid="26"/>
                                        </p:tgtEl>
                                        <p:attrNameLst>
                                          <p:attrName>ppt_h</p:attrName>
                                        </p:attrNameLst>
                                      </p:cBhvr>
                                      <p:tavLst>
                                        <p:tav tm="0">
                                          <p:val>
                                            <p:fltVal val="0"/>
                                          </p:val>
                                        </p:tav>
                                        <p:tav tm="100000">
                                          <p:val>
                                            <p:strVal val="#ppt_h"/>
                                          </p:val>
                                        </p:tav>
                                      </p:tavLst>
                                    </p:anim>
                                  </p:childTnLst>
                                </p:cTn>
                              </p:par>
                              <p:par>
                                <p:cTn id="174" presetID="42" presetClass="path" presetSubtype="0" accel="50000" decel="50000" fill="hold" grpId="3" nodeType="withEffect">
                                  <p:stCondLst>
                                    <p:cond delay="500"/>
                                  </p:stCondLst>
                                  <p:childTnLst>
                                    <p:animMotion origin="layout" path="M 2.22222E-6 -1.23457E-7 L -0.02136 -0.02562 " pathEditMode="relative" rAng="0" ptsTypes="AA">
                                      <p:cBhvr>
                                        <p:cTn id="175" dur="500" fill="hold"/>
                                        <p:tgtEl>
                                          <p:spTgt spid="26"/>
                                        </p:tgtEl>
                                        <p:attrNameLst>
                                          <p:attrName>ppt_x</p:attrName>
                                          <p:attrName>ppt_y</p:attrName>
                                        </p:attrNameLst>
                                      </p:cBhvr>
                                      <p:rCtr x="-1076" y="-1296"/>
                                    </p:animMotion>
                                  </p:childTnLst>
                                </p:cTn>
                              </p:par>
                              <p:par>
                                <p:cTn id="176" presetID="8" presetClass="emph" presetSubtype="0" fill="hold" grpId="0" nodeType="withEffect">
                                  <p:stCondLst>
                                    <p:cond delay="500"/>
                                  </p:stCondLst>
                                  <p:childTnLst>
                                    <p:animRot by="9600000">
                                      <p:cBhvr>
                                        <p:cTn id="177" dur="1000" fill="hold"/>
                                        <p:tgtEl>
                                          <p:spTgt spid="26"/>
                                        </p:tgtEl>
                                        <p:attrNameLst>
                                          <p:attrName>r</p:attrName>
                                        </p:attrNameLst>
                                      </p:cBhvr>
                                    </p:animRot>
                                  </p:childTnLst>
                                </p:cTn>
                              </p:par>
                              <p:par>
                                <p:cTn id="178" presetID="23" presetClass="exit" presetSubtype="32" fill="hold" grpId="2" nodeType="withEffect">
                                  <p:stCondLst>
                                    <p:cond delay="1000"/>
                                  </p:stCondLst>
                                  <p:childTnLst>
                                    <p:anim calcmode="lin" valueType="num">
                                      <p:cBhvr>
                                        <p:cTn id="179" dur="500"/>
                                        <p:tgtEl>
                                          <p:spTgt spid="26"/>
                                        </p:tgtEl>
                                        <p:attrNameLst>
                                          <p:attrName>ppt_w</p:attrName>
                                        </p:attrNameLst>
                                      </p:cBhvr>
                                      <p:tavLst>
                                        <p:tav tm="0">
                                          <p:val>
                                            <p:strVal val="ppt_w"/>
                                          </p:val>
                                        </p:tav>
                                        <p:tav tm="100000">
                                          <p:val>
                                            <p:fltVal val="0"/>
                                          </p:val>
                                        </p:tav>
                                      </p:tavLst>
                                    </p:anim>
                                    <p:anim calcmode="lin" valueType="num">
                                      <p:cBhvr>
                                        <p:cTn id="180" dur="500"/>
                                        <p:tgtEl>
                                          <p:spTgt spid="26"/>
                                        </p:tgtEl>
                                        <p:attrNameLst>
                                          <p:attrName>ppt_h</p:attrName>
                                        </p:attrNameLst>
                                      </p:cBhvr>
                                      <p:tavLst>
                                        <p:tav tm="0">
                                          <p:val>
                                            <p:strVal val="ppt_h"/>
                                          </p:val>
                                        </p:tav>
                                        <p:tav tm="100000">
                                          <p:val>
                                            <p:fltVal val="0"/>
                                          </p:val>
                                        </p:tav>
                                      </p:tavLst>
                                    </p:anim>
                                    <p:set>
                                      <p:cBhvr>
                                        <p:cTn id="181" dur="1" fill="hold">
                                          <p:stCondLst>
                                            <p:cond delay="499"/>
                                          </p:stCondLst>
                                        </p:cTn>
                                        <p:tgtEl>
                                          <p:spTgt spid="26"/>
                                        </p:tgtEl>
                                        <p:attrNameLst>
                                          <p:attrName>style.visibility</p:attrName>
                                        </p:attrNameLst>
                                      </p:cBhvr>
                                      <p:to>
                                        <p:strVal val="hidden"/>
                                      </p:to>
                                    </p:set>
                                  </p:childTnLst>
                                </p:cTn>
                              </p:par>
                              <p:par>
                                <p:cTn id="182" presetID="42" presetClass="path" presetSubtype="0" accel="50000" decel="50000" fill="hold" grpId="4" nodeType="withEffect">
                                  <p:stCondLst>
                                    <p:cond delay="1000"/>
                                  </p:stCondLst>
                                  <p:childTnLst>
                                    <p:animMotion origin="layout" path="M -0.02136 -0.02562 L -0.02257 0.02284 " pathEditMode="relative" rAng="0" ptsTypes="AA">
                                      <p:cBhvr>
                                        <p:cTn id="183" dur="500" fill="hold"/>
                                        <p:tgtEl>
                                          <p:spTgt spid="26"/>
                                        </p:tgtEl>
                                        <p:attrNameLst>
                                          <p:attrName>ppt_x</p:attrName>
                                          <p:attrName>ppt_y</p:attrName>
                                        </p:attrNameLst>
                                      </p:cBhvr>
                                      <p:rCtr x="-69" y="2407"/>
                                    </p:animMotion>
                                  </p:childTnLst>
                                </p:cTn>
                              </p:par>
                              <p:par>
                                <p:cTn id="184" presetID="23" presetClass="entr" presetSubtype="16" fill="hold" grpId="1" nodeType="withEffect">
                                  <p:stCondLst>
                                    <p:cond delay="0"/>
                                  </p:stCondLst>
                                  <p:childTnLst>
                                    <p:set>
                                      <p:cBhvr>
                                        <p:cTn id="185" dur="1" fill="hold">
                                          <p:stCondLst>
                                            <p:cond delay="0"/>
                                          </p:stCondLst>
                                        </p:cTn>
                                        <p:tgtEl>
                                          <p:spTgt spid="27"/>
                                        </p:tgtEl>
                                        <p:attrNameLst>
                                          <p:attrName>style.visibility</p:attrName>
                                        </p:attrNameLst>
                                      </p:cBhvr>
                                      <p:to>
                                        <p:strVal val="visible"/>
                                      </p:to>
                                    </p:set>
                                    <p:anim calcmode="lin" valueType="num">
                                      <p:cBhvr>
                                        <p:cTn id="186" dur="500" fill="hold"/>
                                        <p:tgtEl>
                                          <p:spTgt spid="27"/>
                                        </p:tgtEl>
                                        <p:attrNameLst>
                                          <p:attrName>ppt_w</p:attrName>
                                        </p:attrNameLst>
                                      </p:cBhvr>
                                      <p:tavLst>
                                        <p:tav tm="0">
                                          <p:val>
                                            <p:fltVal val="0"/>
                                          </p:val>
                                        </p:tav>
                                        <p:tav tm="100000">
                                          <p:val>
                                            <p:strVal val="#ppt_w"/>
                                          </p:val>
                                        </p:tav>
                                      </p:tavLst>
                                    </p:anim>
                                    <p:anim calcmode="lin" valueType="num">
                                      <p:cBhvr>
                                        <p:cTn id="187" dur="500" fill="hold"/>
                                        <p:tgtEl>
                                          <p:spTgt spid="27"/>
                                        </p:tgtEl>
                                        <p:attrNameLst>
                                          <p:attrName>ppt_h</p:attrName>
                                        </p:attrNameLst>
                                      </p:cBhvr>
                                      <p:tavLst>
                                        <p:tav tm="0">
                                          <p:val>
                                            <p:fltVal val="0"/>
                                          </p:val>
                                        </p:tav>
                                        <p:tav tm="100000">
                                          <p:val>
                                            <p:strVal val="#ppt_h"/>
                                          </p:val>
                                        </p:tav>
                                      </p:tavLst>
                                    </p:anim>
                                  </p:childTnLst>
                                </p:cTn>
                              </p:par>
                              <p:par>
                                <p:cTn id="188" presetID="42" presetClass="path" presetSubtype="0" accel="50000" decel="50000" fill="hold" grpId="3" nodeType="withEffect">
                                  <p:stCondLst>
                                    <p:cond delay="0"/>
                                  </p:stCondLst>
                                  <p:childTnLst>
                                    <p:animMotion origin="layout" path="M -1.38889E-6 -4.44444E-6 L 0.00382 -0.03148 " pathEditMode="relative" rAng="0" ptsTypes="AA">
                                      <p:cBhvr>
                                        <p:cTn id="189" dur="500" fill="hold"/>
                                        <p:tgtEl>
                                          <p:spTgt spid="27"/>
                                        </p:tgtEl>
                                        <p:attrNameLst>
                                          <p:attrName>ppt_x</p:attrName>
                                          <p:attrName>ppt_y</p:attrName>
                                        </p:attrNameLst>
                                      </p:cBhvr>
                                      <p:rCtr x="191" y="-1574"/>
                                    </p:animMotion>
                                  </p:childTnLst>
                                </p:cTn>
                              </p:par>
                              <p:par>
                                <p:cTn id="190" presetID="8" presetClass="emph" presetSubtype="0" fill="hold" grpId="0" nodeType="withEffect">
                                  <p:stCondLst>
                                    <p:cond delay="0"/>
                                  </p:stCondLst>
                                  <p:childTnLst>
                                    <p:animRot by="9600000">
                                      <p:cBhvr>
                                        <p:cTn id="191" dur="1000" fill="hold"/>
                                        <p:tgtEl>
                                          <p:spTgt spid="27"/>
                                        </p:tgtEl>
                                        <p:attrNameLst>
                                          <p:attrName>r</p:attrName>
                                        </p:attrNameLst>
                                      </p:cBhvr>
                                    </p:animRot>
                                  </p:childTnLst>
                                </p:cTn>
                              </p:par>
                              <p:par>
                                <p:cTn id="192" presetID="23" presetClass="exit" presetSubtype="32" fill="hold" grpId="2" nodeType="withEffect">
                                  <p:stCondLst>
                                    <p:cond delay="500"/>
                                  </p:stCondLst>
                                  <p:childTnLst>
                                    <p:anim calcmode="lin" valueType="num">
                                      <p:cBhvr>
                                        <p:cTn id="193" dur="500"/>
                                        <p:tgtEl>
                                          <p:spTgt spid="27"/>
                                        </p:tgtEl>
                                        <p:attrNameLst>
                                          <p:attrName>ppt_w</p:attrName>
                                        </p:attrNameLst>
                                      </p:cBhvr>
                                      <p:tavLst>
                                        <p:tav tm="0">
                                          <p:val>
                                            <p:strVal val="ppt_w"/>
                                          </p:val>
                                        </p:tav>
                                        <p:tav tm="100000">
                                          <p:val>
                                            <p:fltVal val="0"/>
                                          </p:val>
                                        </p:tav>
                                      </p:tavLst>
                                    </p:anim>
                                    <p:anim calcmode="lin" valueType="num">
                                      <p:cBhvr>
                                        <p:cTn id="194" dur="500"/>
                                        <p:tgtEl>
                                          <p:spTgt spid="27"/>
                                        </p:tgtEl>
                                        <p:attrNameLst>
                                          <p:attrName>ppt_h</p:attrName>
                                        </p:attrNameLst>
                                      </p:cBhvr>
                                      <p:tavLst>
                                        <p:tav tm="0">
                                          <p:val>
                                            <p:strVal val="ppt_h"/>
                                          </p:val>
                                        </p:tav>
                                        <p:tav tm="100000">
                                          <p:val>
                                            <p:fltVal val="0"/>
                                          </p:val>
                                        </p:tav>
                                      </p:tavLst>
                                    </p:anim>
                                    <p:set>
                                      <p:cBhvr>
                                        <p:cTn id="195" dur="1" fill="hold">
                                          <p:stCondLst>
                                            <p:cond delay="499"/>
                                          </p:stCondLst>
                                        </p:cTn>
                                        <p:tgtEl>
                                          <p:spTgt spid="27"/>
                                        </p:tgtEl>
                                        <p:attrNameLst>
                                          <p:attrName>style.visibility</p:attrName>
                                        </p:attrNameLst>
                                      </p:cBhvr>
                                      <p:to>
                                        <p:strVal val="hidden"/>
                                      </p:to>
                                    </p:set>
                                  </p:childTnLst>
                                </p:cTn>
                              </p:par>
                              <p:par>
                                <p:cTn id="196" presetID="42" presetClass="path" presetSubtype="0" accel="50000" decel="50000" fill="hold" grpId="4" nodeType="withEffect">
                                  <p:stCondLst>
                                    <p:cond delay="500"/>
                                  </p:stCondLst>
                                  <p:childTnLst>
                                    <p:animMotion origin="layout" path="M 0.00382 -0.03148 L 0.03941 -0.05277 " pathEditMode="relative" rAng="0" ptsTypes="AA">
                                      <p:cBhvr>
                                        <p:cTn id="197" dur="500" fill="hold"/>
                                        <p:tgtEl>
                                          <p:spTgt spid="27"/>
                                        </p:tgtEl>
                                        <p:attrNameLst>
                                          <p:attrName>ppt_x</p:attrName>
                                          <p:attrName>ppt_y</p:attrName>
                                        </p:attrNameLst>
                                      </p:cBhvr>
                                      <p:rCtr x="1771" y="-1080"/>
                                    </p:animMotion>
                                  </p:childTnLst>
                                </p:cTn>
                              </p:par>
                              <p:par>
                                <p:cTn id="198" presetID="23" presetClass="entr" presetSubtype="16" fill="hold" grpId="1" nodeType="withEffect">
                                  <p:stCondLst>
                                    <p:cond delay="0"/>
                                  </p:stCondLst>
                                  <p:childTnLst>
                                    <p:set>
                                      <p:cBhvr>
                                        <p:cTn id="199" dur="1" fill="hold">
                                          <p:stCondLst>
                                            <p:cond delay="0"/>
                                          </p:stCondLst>
                                        </p:cTn>
                                        <p:tgtEl>
                                          <p:spTgt spid="28"/>
                                        </p:tgtEl>
                                        <p:attrNameLst>
                                          <p:attrName>style.visibility</p:attrName>
                                        </p:attrNameLst>
                                      </p:cBhvr>
                                      <p:to>
                                        <p:strVal val="visible"/>
                                      </p:to>
                                    </p:set>
                                    <p:anim calcmode="lin" valueType="num">
                                      <p:cBhvr>
                                        <p:cTn id="200" dur="500" fill="hold"/>
                                        <p:tgtEl>
                                          <p:spTgt spid="28"/>
                                        </p:tgtEl>
                                        <p:attrNameLst>
                                          <p:attrName>ppt_w</p:attrName>
                                        </p:attrNameLst>
                                      </p:cBhvr>
                                      <p:tavLst>
                                        <p:tav tm="0">
                                          <p:val>
                                            <p:fltVal val="0"/>
                                          </p:val>
                                        </p:tav>
                                        <p:tav tm="100000">
                                          <p:val>
                                            <p:strVal val="#ppt_w"/>
                                          </p:val>
                                        </p:tav>
                                      </p:tavLst>
                                    </p:anim>
                                    <p:anim calcmode="lin" valueType="num">
                                      <p:cBhvr>
                                        <p:cTn id="201" dur="500" fill="hold"/>
                                        <p:tgtEl>
                                          <p:spTgt spid="28"/>
                                        </p:tgtEl>
                                        <p:attrNameLst>
                                          <p:attrName>ppt_h</p:attrName>
                                        </p:attrNameLst>
                                      </p:cBhvr>
                                      <p:tavLst>
                                        <p:tav tm="0">
                                          <p:val>
                                            <p:fltVal val="0"/>
                                          </p:val>
                                        </p:tav>
                                        <p:tav tm="100000">
                                          <p:val>
                                            <p:strVal val="#ppt_h"/>
                                          </p:val>
                                        </p:tav>
                                      </p:tavLst>
                                    </p:anim>
                                  </p:childTnLst>
                                </p:cTn>
                              </p:par>
                              <p:par>
                                <p:cTn id="202" presetID="42" presetClass="path" presetSubtype="0" accel="50000" decel="50000" fill="hold" grpId="3" nodeType="withEffect">
                                  <p:stCondLst>
                                    <p:cond delay="0"/>
                                  </p:stCondLst>
                                  <p:childTnLst>
                                    <p:animMotion origin="layout" path="M 1.38889E-6 -1.11111E-6 L 0.08385 0.11482 " pathEditMode="relative" rAng="0" ptsTypes="AA">
                                      <p:cBhvr>
                                        <p:cTn id="203" dur="500" fill="hold"/>
                                        <p:tgtEl>
                                          <p:spTgt spid="28"/>
                                        </p:tgtEl>
                                        <p:attrNameLst>
                                          <p:attrName>ppt_x</p:attrName>
                                          <p:attrName>ppt_y</p:attrName>
                                        </p:attrNameLst>
                                      </p:cBhvr>
                                      <p:rCtr x="4184" y="5741"/>
                                    </p:animMotion>
                                  </p:childTnLst>
                                </p:cTn>
                              </p:par>
                              <p:par>
                                <p:cTn id="204" presetID="8" presetClass="emph" presetSubtype="0" fill="hold" grpId="0" nodeType="withEffect">
                                  <p:stCondLst>
                                    <p:cond delay="0"/>
                                  </p:stCondLst>
                                  <p:childTnLst>
                                    <p:animRot by="14400000">
                                      <p:cBhvr>
                                        <p:cTn id="205" dur="1000" fill="hold"/>
                                        <p:tgtEl>
                                          <p:spTgt spid="28"/>
                                        </p:tgtEl>
                                        <p:attrNameLst>
                                          <p:attrName>r</p:attrName>
                                        </p:attrNameLst>
                                      </p:cBhvr>
                                    </p:animRot>
                                  </p:childTnLst>
                                </p:cTn>
                              </p:par>
                              <p:par>
                                <p:cTn id="206" presetID="23" presetClass="exit" presetSubtype="32" fill="hold" grpId="2" nodeType="withEffect">
                                  <p:stCondLst>
                                    <p:cond delay="500"/>
                                  </p:stCondLst>
                                  <p:childTnLst>
                                    <p:anim calcmode="lin" valueType="num">
                                      <p:cBhvr>
                                        <p:cTn id="207" dur="500"/>
                                        <p:tgtEl>
                                          <p:spTgt spid="28"/>
                                        </p:tgtEl>
                                        <p:attrNameLst>
                                          <p:attrName>ppt_w</p:attrName>
                                        </p:attrNameLst>
                                      </p:cBhvr>
                                      <p:tavLst>
                                        <p:tav tm="0">
                                          <p:val>
                                            <p:strVal val="ppt_w"/>
                                          </p:val>
                                        </p:tav>
                                        <p:tav tm="100000">
                                          <p:val>
                                            <p:fltVal val="0"/>
                                          </p:val>
                                        </p:tav>
                                      </p:tavLst>
                                    </p:anim>
                                    <p:anim calcmode="lin" valueType="num">
                                      <p:cBhvr>
                                        <p:cTn id="208" dur="500"/>
                                        <p:tgtEl>
                                          <p:spTgt spid="28"/>
                                        </p:tgtEl>
                                        <p:attrNameLst>
                                          <p:attrName>ppt_h</p:attrName>
                                        </p:attrNameLst>
                                      </p:cBhvr>
                                      <p:tavLst>
                                        <p:tav tm="0">
                                          <p:val>
                                            <p:strVal val="ppt_h"/>
                                          </p:val>
                                        </p:tav>
                                        <p:tav tm="100000">
                                          <p:val>
                                            <p:fltVal val="0"/>
                                          </p:val>
                                        </p:tav>
                                      </p:tavLst>
                                    </p:anim>
                                    <p:set>
                                      <p:cBhvr>
                                        <p:cTn id="209" dur="1" fill="hold">
                                          <p:stCondLst>
                                            <p:cond delay="499"/>
                                          </p:stCondLst>
                                        </p:cTn>
                                        <p:tgtEl>
                                          <p:spTgt spid="28"/>
                                        </p:tgtEl>
                                        <p:attrNameLst>
                                          <p:attrName>style.visibility</p:attrName>
                                        </p:attrNameLst>
                                      </p:cBhvr>
                                      <p:to>
                                        <p:strVal val="hidden"/>
                                      </p:to>
                                    </p:set>
                                  </p:childTnLst>
                                </p:cTn>
                              </p:par>
                              <p:par>
                                <p:cTn id="210" presetID="42" presetClass="path" presetSubtype="0" accel="50000" decel="50000" fill="hold" grpId="4" nodeType="withEffect">
                                  <p:stCondLst>
                                    <p:cond delay="500"/>
                                  </p:stCondLst>
                                  <p:childTnLst>
                                    <p:animMotion origin="layout" path="M 0.08385 0.11482 L 0.13316 -0.06018 " pathEditMode="relative" rAng="0" ptsTypes="AA">
                                      <p:cBhvr>
                                        <p:cTn id="211" dur="500" fill="hold"/>
                                        <p:tgtEl>
                                          <p:spTgt spid="28"/>
                                        </p:tgtEl>
                                        <p:attrNameLst>
                                          <p:attrName>ppt_x</p:attrName>
                                          <p:attrName>ppt_y</p:attrName>
                                        </p:attrNameLst>
                                      </p:cBhvr>
                                      <p:rCtr x="2465" y="-8765"/>
                                    </p:animMotion>
                                  </p:childTnLst>
                                </p:cTn>
                              </p:par>
                              <p:par>
                                <p:cTn id="212" presetID="23" presetClass="entr" presetSubtype="16" fill="hold" grpId="1" nodeType="withEffect">
                                  <p:stCondLst>
                                    <p:cond delay="0"/>
                                  </p:stCondLst>
                                  <p:childTnLst>
                                    <p:set>
                                      <p:cBhvr>
                                        <p:cTn id="213" dur="1" fill="hold">
                                          <p:stCondLst>
                                            <p:cond delay="0"/>
                                          </p:stCondLst>
                                        </p:cTn>
                                        <p:tgtEl>
                                          <p:spTgt spid="29"/>
                                        </p:tgtEl>
                                        <p:attrNameLst>
                                          <p:attrName>style.visibility</p:attrName>
                                        </p:attrNameLst>
                                      </p:cBhvr>
                                      <p:to>
                                        <p:strVal val="visible"/>
                                      </p:to>
                                    </p:set>
                                    <p:anim calcmode="lin" valueType="num">
                                      <p:cBhvr>
                                        <p:cTn id="214" dur="500" fill="hold"/>
                                        <p:tgtEl>
                                          <p:spTgt spid="29"/>
                                        </p:tgtEl>
                                        <p:attrNameLst>
                                          <p:attrName>ppt_w</p:attrName>
                                        </p:attrNameLst>
                                      </p:cBhvr>
                                      <p:tavLst>
                                        <p:tav tm="0">
                                          <p:val>
                                            <p:fltVal val="0"/>
                                          </p:val>
                                        </p:tav>
                                        <p:tav tm="100000">
                                          <p:val>
                                            <p:strVal val="#ppt_w"/>
                                          </p:val>
                                        </p:tav>
                                      </p:tavLst>
                                    </p:anim>
                                    <p:anim calcmode="lin" valueType="num">
                                      <p:cBhvr>
                                        <p:cTn id="215" dur="500" fill="hold"/>
                                        <p:tgtEl>
                                          <p:spTgt spid="29"/>
                                        </p:tgtEl>
                                        <p:attrNameLst>
                                          <p:attrName>ppt_h</p:attrName>
                                        </p:attrNameLst>
                                      </p:cBhvr>
                                      <p:tavLst>
                                        <p:tav tm="0">
                                          <p:val>
                                            <p:fltVal val="0"/>
                                          </p:val>
                                        </p:tav>
                                        <p:tav tm="100000">
                                          <p:val>
                                            <p:strVal val="#ppt_h"/>
                                          </p:val>
                                        </p:tav>
                                      </p:tavLst>
                                    </p:anim>
                                  </p:childTnLst>
                                </p:cTn>
                              </p:par>
                              <p:par>
                                <p:cTn id="216" presetID="42" presetClass="path" presetSubtype="0" accel="50000" decel="50000" fill="hold" grpId="3" nodeType="withEffect">
                                  <p:stCondLst>
                                    <p:cond delay="0"/>
                                  </p:stCondLst>
                                  <p:childTnLst>
                                    <p:animMotion origin="layout" path="M 8.33333E-7 -4.69136E-6 L 0.02951 0.11791 " pathEditMode="relative" rAng="0" ptsTypes="AA">
                                      <p:cBhvr>
                                        <p:cTn id="217" dur="500" fill="hold"/>
                                        <p:tgtEl>
                                          <p:spTgt spid="29"/>
                                        </p:tgtEl>
                                        <p:attrNameLst>
                                          <p:attrName>ppt_x</p:attrName>
                                          <p:attrName>ppt_y</p:attrName>
                                        </p:attrNameLst>
                                      </p:cBhvr>
                                      <p:rCtr x="1476" y="5895"/>
                                    </p:animMotion>
                                  </p:childTnLst>
                                </p:cTn>
                              </p:par>
                              <p:par>
                                <p:cTn id="218" presetID="8" presetClass="emph" presetSubtype="0" fill="hold" grpId="0" nodeType="withEffect">
                                  <p:stCondLst>
                                    <p:cond delay="0"/>
                                  </p:stCondLst>
                                  <p:childTnLst>
                                    <p:animRot by="14400000">
                                      <p:cBhvr>
                                        <p:cTn id="219" dur="1000" fill="hold"/>
                                        <p:tgtEl>
                                          <p:spTgt spid="29"/>
                                        </p:tgtEl>
                                        <p:attrNameLst>
                                          <p:attrName>r</p:attrName>
                                        </p:attrNameLst>
                                      </p:cBhvr>
                                    </p:animRot>
                                  </p:childTnLst>
                                </p:cTn>
                              </p:par>
                              <p:par>
                                <p:cTn id="220" presetID="23" presetClass="exit" presetSubtype="32" fill="hold" grpId="2" nodeType="withEffect">
                                  <p:stCondLst>
                                    <p:cond delay="500"/>
                                  </p:stCondLst>
                                  <p:childTnLst>
                                    <p:anim calcmode="lin" valueType="num">
                                      <p:cBhvr>
                                        <p:cTn id="221" dur="500"/>
                                        <p:tgtEl>
                                          <p:spTgt spid="29"/>
                                        </p:tgtEl>
                                        <p:attrNameLst>
                                          <p:attrName>ppt_w</p:attrName>
                                        </p:attrNameLst>
                                      </p:cBhvr>
                                      <p:tavLst>
                                        <p:tav tm="0">
                                          <p:val>
                                            <p:strVal val="ppt_w"/>
                                          </p:val>
                                        </p:tav>
                                        <p:tav tm="100000">
                                          <p:val>
                                            <p:fltVal val="0"/>
                                          </p:val>
                                        </p:tav>
                                      </p:tavLst>
                                    </p:anim>
                                    <p:anim calcmode="lin" valueType="num">
                                      <p:cBhvr>
                                        <p:cTn id="222" dur="500"/>
                                        <p:tgtEl>
                                          <p:spTgt spid="29"/>
                                        </p:tgtEl>
                                        <p:attrNameLst>
                                          <p:attrName>ppt_h</p:attrName>
                                        </p:attrNameLst>
                                      </p:cBhvr>
                                      <p:tavLst>
                                        <p:tav tm="0">
                                          <p:val>
                                            <p:strVal val="ppt_h"/>
                                          </p:val>
                                        </p:tav>
                                        <p:tav tm="100000">
                                          <p:val>
                                            <p:fltVal val="0"/>
                                          </p:val>
                                        </p:tav>
                                      </p:tavLst>
                                    </p:anim>
                                    <p:set>
                                      <p:cBhvr>
                                        <p:cTn id="223" dur="1" fill="hold">
                                          <p:stCondLst>
                                            <p:cond delay="499"/>
                                          </p:stCondLst>
                                        </p:cTn>
                                        <p:tgtEl>
                                          <p:spTgt spid="29"/>
                                        </p:tgtEl>
                                        <p:attrNameLst>
                                          <p:attrName>style.visibility</p:attrName>
                                        </p:attrNameLst>
                                      </p:cBhvr>
                                      <p:to>
                                        <p:strVal val="hidden"/>
                                      </p:to>
                                    </p:set>
                                  </p:childTnLst>
                                </p:cTn>
                              </p:par>
                              <p:par>
                                <p:cTn id="224" presetID="42" presetClass="path" presetSubtype="0" accel="50000" decel="50000" fill="hold" grpId="4" nodeType="withEffect">
                                  <p:stCondLst>
                                    <p:cond delay="500"/>
                                  </p:stCondLst>
                                  <p:childTnLst>
                                    <p:animMotion origin="layout" path="M 0.02951 0.11791 L 0.17726 0.03025 " pathEditMode="relative" rAng="0" ptsTypes="AA">
                                      <p:cBhvr>
                                        <p:cTn id="225" dur="500" fill="hold"/>
                                        <p:tgtEl>
                                          <p:spTgt spid="29"/>
                                        </p:tgtEl>
                                        <p:attrNameLst>
                                          <p:attrName>ppt_x</p:attrName>
                                          <p:attrName>ppt_y</p:attrName>
                                        </p:attrNameLst>
                                      </p:cBhvr>
                                      <p:rCtr x="7378" y="-4383"/>
                                    </p:animMotion>
                                  </p:childTnLst>
                                </p:cTn>
                              </p:par>
                              <p:par>
                                <p:cTn id="226" presetID="23" presetClass="entr" presetSubtype="16" fill="hold" grpId="1" nodeType="withEffect">
                                  <p:stCondLst>
                                    <p:cond delay="0"/>
                                  </p:stCondLst>
                                  <p:childTnLst>
                                    <p:set>
                                      <p:cBhvr>
                                        <p:cTn id="227" dur="1" fill="hold">
                                          <p:stCondLst>
                                            <p:cond delay="0"/>
                                          </p:stCondLst>
                                        </p:cTn>
                                        <p:tgtEl>
                                          <p:spTgt spid="30"/>
                                        </p:tgtEl>
                                        <p:attrNameLst>
                                          <p:attrName>style.visibility</p:attrName>
                                        </p:attrNameLst>
                                      </p:cBhvr>
                                      <p:to>
                                        <p:strVal val="visible"/>
                                      </p:to>
                                    </p:set>
                                    <p:anim calcmode="lin" valueType="num">
                                      <p:cBhvr>
                                        <p:cTn id="228" dur="500" fill="hold"/>
                                        <p:tgtEl>
                                          <p:spTgt spid="30"/>
                                        </p:tgtEl>
                                        <p:attrNameLst>
                                          <p:attrName>ppt_w</p:attrName>
                                        </p:attrNameLst>
                                      </p:cBhvr>
                                      <p:tavLst>
                                        <p:tav tm="0">
                                          <p:val>
                                            <p:fltVal val="0"/>
                                          </p:val>
                                        </p:tav>
                                        <p:tav tm="100000">
                                          <p:val>
                                            <p:strVal val="#ppt_w"/>
                                          </p:val>
                                        </p:tav>
                                      </p:tavLst>
                                    </p:anim>
                                    <p:anim calcmode="lin" valueType="num">
                                      <p:cBhvr>
                                        <p:cTn id="229" dur="500" fill="hold"/>
                                        <p:tgtEl>
                                          <p:spTgt spid="30"/>
                                        </p:tgtEl>
                                        <p:attrNameLst>
                                          <p:attrName>ppt_h</p:attrName>
                                        </p:attrNameLst>
                                      </p:cBhvr>
                                      <p:tavLst>
                                        <p:tav tm="0">
                                          <p:val>
                                            <p:fltVal val="0"/>
                                          </p:val>
                                        </p:tav>
                                        <p:tav tm="100000">
                                          <p:val>
                                            <p:strVal val="#ppt_h"/>
                                          </p:val>
                                        </p:tav>
                                      </p:tavLst>
                                    </p:anim>
                                  </p:childTnLst>
                                </p:cTn>
                              </p:par>
                              <p:par>
                                <p:cTn id="230" presetID="42" presetClass="path" presetSubtype="0" accel="50000" decel="50000" fill="hold" grpId="3" nodeType="withEffect">
                                  <p:stCondLst>
                                    <p:cond delay="0"/>
                                  </p:stCondLst>
                                  <p:childTnLst>
                                    <p:animMotion origin="layout" path="M 0 8.64198E-7 L 0.07674 0.01605 " pathEditMode="relative" rAng="0" ptsTypes="AA">
                                      <p:cBhvr>
                                        <p:cTn id="231" dur="500" fill="hold"/>
                                        <p:tgtEl>
                                          <p:spTgt spid="30"/>
                                        </p:tgtEl>
                                        <p:attrNameLst>
                                          <p:attrName>ppt_x</p:attrName>
                                          <p:attrName>ppt_y</p:attrName>
                                        </p:attrNameLst>
                                      </p:cBhvr>
                                      <p:rCtr x="3837" y="802"/>
                                    </p:animMotion>
                                  </p:childTnLst>
                                </p:cTn>
                              </p:par>
                              <p:par>
                                <p:cTn id="232" presetID="8" presetClass="emph" presetSubtype="0" fill="hold" grpId="0" nodeType="withEffect">
                                  <p:stCondLst>
                                    <p:cond delay="0"/>
                                  </p:stCondLst>
                                  <p:childTnLst>
                                    <p:animRot by="14400000">
                                      <p:cBhvr>
                                        <p:cTn id="233" dur="1000" fill="hold"/>
                                        <p:tgtEl>
                                          <p:spTgt spid="30"/>
                                        </p:tgtEl>
                                        <p:attrNameLst>
                                          <p:attrName>r</p:attrName>
                                        </p:attrNameLst>
                                      </p:cBhvr>
                                    </p:animRot>
                                  </p:childTnLst>
                                </p:cTn>
                              </p:par>
                              <p:par>
                                <p:cTn id="234" presetID="23" presetClass="exit" presetSubtype="32" fill="hold" grpId="2" nodeType="withEffect">
                                  <p:stCondLst>
                                    <p:cond delay="500"/>
                                  </p:stCondLst>
                                  <p:childTnLst>
                                    <p:anim calcmode="lin" valueType="num">
                                      <p:cBhvr>
                                        <p:cTn id="235" dur="500"/>
                                        <p:tgtEl>
                                          <p:spTgt spid="30"/>
                                        </p:tgtEl>
                                        <p:attrNameLst>
                                          <p:attrName>ppt_w</p:attrName>
                                        </p:attrNameLst>
                                      </p:cBhvr>
                                      <p:tavLst>
                                        <p:tav tm="0">
                                          <p:val>
                                            <p:strVal val="ppt_w"/>
                                          </p:val>
                                        </p:tav>
                                        <p:tav tm="100000">
                                          <p:val>
                                            <p:fltVal val="0"/>
                                          </p:val>
                                        </p:tav>
                                      </p:tavLst>
                                    </p:anim>
                                    <p:anim calcmode="lin" valueType="num">
                                      <p:cBhvr>
                                        <p:cTn id="236" dur="500"/>
                                        <p:tgtEl>
                                          <p:spTgt spid="30"/>
                                        </p:tgtEl>
                                        <p:attrNameLst>
                                          <p:attrName>ppt_h</p:attrName>
                                        </p:attrNameLst>
                                      </p:cBhvr>
                                      <p:tavLst>
                                        <p:tav tm="0">
                                          <p:val>
                                            <p:strVal val="ppt_h"/>
                                          </p:val>
                                        </p:tav>
                                        <p:tav tm="100000">
                                          <p:val>
                                            <p:fltVal val="0"/>
                                          </p:val>
                                        </p:tav>
                                      </p:tavLst>
                                    </p:anim>
                                    <p:set>
                                      <p:cBhvr>
                                        <p:cTn id="237" dur="1" fill="hold">
                                          <p:stCondLst>
                                            <p:cond delay="499"/>
                                          </p:stCondLst>
                                        </p:cTn>
                                        <p:tgtEl>
                                          <p:spTgt spid="30"/>
                                        </p:tgtEl>
                                        <p:attrNameLst>
                                          <p:attrName>style.visibility</p:attrName>
                                        </p:attrNameLst>
                                      </p:cBhvr>
                                      <p:to>
                                        <p:strVal val="hidden"/>
                                      </p:to>
                                    </p:set>
                                  </p:childTnLst>
                                </p:cTn>
                              </p:par>
                              <p:par>
                                <p:cTn id="238" presetID="42" presetClass="path" presetSubtype="0" accel="50000" decel="50000" fill="hold" grpId="4" nodeType="withEffect">
                                  <p:stCondLst>
                                    <p:cond delay="500"/>
                                  </p:stCondLst>
                                  <p:childTnLst>
                                    <p:animMotion origin="layout" path="M 0.07674 0.01605 L 0.02743 0.03364 " pathEditMode="relative" rAng="0" ptsTypes="AA">
                                      <p:cBhvr>
                                        <p:cTn id="239" dur="500" fill="hold"/>
                                        <p:tgtEl>
                                          <p:spTgt spid="30"/>
                                        </p:tgtEl>
                                        <p:attrNameLst>
                                          <p:attrName>ppt_x</p:attrName>
                                          <p:attrName>ppt_y</p:attrName>
                                        </p:attrNameLst>
                                      </p:cBhvr>
                                      <p:rCtr x="-2465" y="864"/>
                                    </p:animMotion>
                                  </p:childTnLst>
                                </p:cTn>
                              </p:par>
                              <p:par>
                                <p:cTn id="240" presetID="23" presetClass="entr" presetSubtype="16" fill="hold" grpId="1" nodeType="withEffect">
                                  <p:stCondLst>
                                    <p:cond delay="0"/>
                                  </p:stCondLst>
                                  <p:childTnLst>
                                    <p:set>
                                      <p:cBhvr>
                                        <p:cTn id="241" dur="1" fill="hold">
                                          <p:stCondLst>
                                            <p:cond delay="0"/>
                                          </p:stCondLst>
                                        </p:cTn>
                                        <p:tgtEl>
                                          <p:spTgt spid="31"/>
                                        </p:tgtEl>
                                        <p:attrNameLst>
                                          <p:attrName>style.visibility</p:attrName>
                                        </p:attrNameLst>
                                      </p:cBhvr>
                                      <p:to>
                                        <p:strVal val="visible"/>
                                      </p:to>
                                    </p:set>
                                    <p:anim calcmode="lin" valueType="num">
                                      <p:cBhvr>
                                        <p:cTn id="242" dur="500" fill="hold"/>
                                        <p:tgtEl>
                                          <p:spTgt spid="31"/>
                                        </p:tgtEl>
                                        <p:attrNameLst>
                                          <p:attrName>ppt_w</p:attrName>
                                        </p:attrNameLst>
                                      </p:cBhvr>
                                      <p:tavLst>
                                        <p:tav tm="0">
                                          <p:val>
                                            <p:fltVal val="0"/>
                                          </p:val>
                                        </p:tav>
                                        <p:tav tm="100000">
                                          <p:val>
                                            <p:strVal val="#ppt_w"/>
                                          </p:val>
                                        </p:tav>
                                      </p:tavLst>
                                    </p:anim>
                                    <p:anim calcmode="lin" valueType="num">
                                      <p:cBhvr>
                                        <p:cTn id="243" dur="500" fill="hold"/>
                                        <p:tgtEl>
                                          <p:spTgt spid="31"/>
                                        </p:tgtEl>
                                        <p:attrNameLst>
                                          <p:attrName>ppt_h</p:attrName>
                                        </p:attrNameLst>
                                      </p:cBhvr>
                                      <p:tavLst>
                                        <p:tav tm="0">
                                          <p:val>
                                            <p:fltVal val="0"/>
                                          </p:val>
                                        </p:tav>
                                        <p:tav tm="100000">
                                          <p:val>
                                            <p:strVal val="#ppt_h"/>
                                          </p:val>
                                        </p:tav>
                                      </p:tavLst>
                                    </p:anim>
                                  </p:childTnLst>
                                </p:cTn>
                              </p:par>
                              <p:par>
                                <p:cTn id="244" presetID="42" presetClass="path" presetSubtype="0" accel="50000" decel="50000" fill="hold" grpId="3" nodeType="withEffect">
                                  <p:stCondLst>
                                    <p:cond delay="0"/>
                                  </p:stCondLst>
                                  <p:childTnLst>
                                    <p:animMotion origin="layout" path="M 2.77556E-17 1.23457E-6 L 0.06858 -0.09846 " pathEditMode="relative" rAng="0" ptsTypes="AA">
                                      <p:cBhvr>
                                        <p:cTn id="245" dur="500" fill="hold"/>
                                        <p:tgtEl>
                                          <p:spTgt spid="31"/>
                                        </p:tgtEl>
                                        <p:attrNameLst>
                                          <p:attrName>ppt_x</p:attrName>
                                          <p:attrName>ppt_y</p:attrName>
                                        </p:attrNameLst>
                                      </p:cBhvr>
                                      <p:rCtr x="3420" y="-4938"/>
                                    </p:animMotion>
                                  </p:childTnLst>
                                </p:cTn>
                              </p:par>
                              <p:par>
                                <p:cTn id="246" presetID="8" presetClass="emph" presetSubtype="0" fill="hold" grpId="0" nodeType="withEffect">
                                  <p:stCondLst>
                                    <p:cond delay="0"/>
                                  </p:stCondLst>
                                  <p:childTnLst>
                                    <p:animRot by="14400000">
                                      <p:cBhvr>
                                        <p:cTn id="247" dur="1000" fill="hold"/>
                                        <p:tgtEl>
                                          <p:spTgt spid="31"/>
                                        </p:tgtEl>
                                        <p:attrNameLst>
                                          <p:attrName>r</p:attrName>
                                        </p:attrNameLst>
                                      </p:cBhvr>
                                    </p:animRot>
                                  </p:childTnLst>
                                </p:cTn>
                              </p:par>
                              <p:par>
                                <p:cTn id="248" presetID="23" presetClass="exit" presetSubtype="32" fill="hold" grpId="2" nodeType="withEffect">
                                  <p:stCondLst>
                                    <p:cond delay="500"/>
                                  </p:stCondLst>
                                  <p:childTnLst>
                                    <p:anim calcmode="lin" valueType="num">
                                      <p:cBhvr>
                                        <p:cTn id="249" dur="500"/>
                                        <p:tgtEl>
                                          <p:spTgt spid="31"/>
                                        </p:tgtEl>
                                        <p:attrNameLst>
                                          <p:attrName>ppt_w</p:attrName>
                                        </p:attrNameLst>
                                      </p:cBhvr>
                                      <p:tavLst>
                                        <p:tav tm="0">
                                          <p:val>
                                            <p:strVal val="ppt_w"/>
                                          </p:val>
                                        </p:tav>
                                        <p:tav tm="100000">
                                          <p:val>
                                            <p:fltVal val="0"/>
                                          </p:val>
                                        </p:tav>
                                      </p:tavLst>
                                    </p:anim>
                                    <p:anim calcmode="lin" valueType="num">
                                      <p:cBhvr>
                                        <p:cTn id="250" dur="500"/>
                                        <p:tgtEl>
                                          <p:spTgt spid="31"/>
                                        </p:tgtEl>
                                        <p:attrNameLst>
                                          <p:attrName>ppt_h</p:attrName>
                                        </p:attrNameLst>
                                      </p:cBhvr>
                                      <p:tavLst>
                                        <p:tav tm="0">
                                          <p:val>
                                            <p:strVal val="ppt_h"/>
                                          </p:val>
                                        </p:tav>
                                        <p:tav tm="100000">
                                          <p:val>
                                            <p:fltVal val="0"/>
                                          </p:val>
                                        </p:tav>
                                      </p:tavLst>
                                    </p:anim>
                                    <p:set>
                                      <p:cBhvr>
                                        <p:cTn id="251" dur="1" fill="hold">
                                          <p:stCondLst>
                                            <p:cond delay="499"/>
                                          </p:stCondLst>
                                        </p:cTn>
                                        <p:tgtEl>
                                          <p:spTgt spid="31"/>
                                        </p:tgtEl>
                                        <p:attrNameLst>
                                          <p:attrName>style.visibility</p:attrName>
                                        </p:attrNameLst>
                                      </p:cBhvr>
                                      <p:to>
                                        <p:strVal val="hidden"/>
                                      </p:to>
                                    </p:set>
                                  </p:childTnLst>
                                </p:cTn>
                              </p:par>
                              <p:par>
                                <p:cTn id="252" presetID="42" presetClass="path" presetSubtype="0" accel="50000" decel="50000" fill="hold" grpId="4" nodeType="withEffect">
                                  <p:stCondLst>
                                    <p:cond delay="500"/>
                                  </p:stCondLst>
                                  <p:childTnLst>
                                    <p:animMotion origin="layout" path="M 0.06858 -0.09846 L 0.04896 0.02407 " pathEditMode="relative" rAng="0" ptsTypes="AA">
                                      <p:cBhvr>
                                        <p:cTn id="253" dur="500" fill="hold"/>
                                        <p:tgtEl>
                                          <p:spTgt spid="31"/>
                                        </p:tgtEl>
                                        <p:attrNameLst>
                                          <p:attrName>ppt_x</p:attrName>
                                          <p:attrName>ppt_y</p:attrName>
                                        </p:attrNameLst>
                                      </p:cBhvr>
                                      <p:rCtr x="-990" y="6111"/>
                                    </p:animMotion>
                                  </p:childTnLst>
                                </p:cTn>
                              </p:par>
                              <p:par>
                                <p:cTn id="254" presetID="23" presetClass="entr" presetSubtype="16" fill="hold" grpId="1" nodeType="withEffect">
                                  <p:stCondLst>
                                    <p:cond delay="0"/>
                                  </p:stCondLst>
                                  <p:childTnLst>
                                    <p:set>
                                      <p:cBhvr>
                                        <p:cTn id="255" dur="1" fill="hold">
                                          <p:stCondLst>
                                            <p:cond delay="0"/>
                                          </p:stCondLst>
                                        </p:cTn>
                                        <p:tgtEl>
                                          <p:spTgt spid="32"/>
                                        </p:tgtEl>
                                        <p:attrNameLst>
                                          <p:attrName>style.visibility</p:attrName>
                                        </p:attrNameLst>
                                      </p:cBhvr>
                                      <p:to>
                                        <p:strVal val="visible"/>
                                      </p:to>
                                    </p:set>
                                    <p:anim calcmode="lin" valueType="num">
                                      <p:cBhvr>
                                        <p:cTn id="256" dur="500" fill="hold"/>
                                        <p:tgtEl>
                                          <p:spTgt spid="32"/>
                                        </p:tgtEl>
                                        <p:attrNameLst>
                                          <p:attrName>ppt_w</p:attrName>
                                        </p:attrNameLst>
                                      </p:cBhvr>
                                      <p:tavLst>
                                        <p:tav tm="0">
                                          <p:val>
                                            <p:fltVal val="0"/>
                                          </p:val>
                                        </p:tav>
                                        <p:tav tm="100000">
                                          <p:val>
                                            <p:strVal val="#ppt_w"/>
                                          </p:val>
                                        </p:tav>
                                      </p:tavLst>
                                    </p:anim>
                                    <p:anim calcmode="lin" valueType="num">
                                      <p:cBhvr>
                                        <p:cTn id="257" dur="500" fill="hold"/>
                                        <p:tgtEl>
                                          <p:spTgt spid="32"/>
                                        </p:tgtEl>
                                        <p:attrNameLst>
                                          <p:attrName>ppt_h</p:attrName>
                                        </p:attrNameLst>
                                      </p:cBhvr>
                                      <p:tavLst>
                                        <p:tav tm="0">
                                          <p:val>
                                            <p:fltVal val="0"/>
                                          </p:val>
                                        </p:tav>
                                        <p:tav tm="100000">
                                          <p:val>
                                            <p:strVal val="#ppt_h"/>
                                          </p:val>
                                        </p:tav>
                                      </p:tavLst>
                                    </p:anim>
                                  </p:childTnLst>
                                </p:cTn>
                              </p:par>
                              <p:par>
                                <p:cTn id="258" presetID="42" presetClass="path" presetSubtype="0" accel="50000" decel="50000" fill="hold" grpId="3" nodeType="withEffect">
                                  <p:stCondLst>
                                    <p:cond delay="0"/>
                                  </p:stCondLst>
                                  <p:childTnLst>
                                    <p:animMotion origin="layout" path="M 3.33333E-6 -1.60494E-6 L -0.04809 0.04784 " pathEditMode="relative" rAng="0" ptsTypes="AA">
                                      <p:cBhvr>
                                        <p:cTn id="259" dur="500" fill="hold"/>
                                        <p:tgtEl>
                                          <p:spTgt spid="32"/>
                                        </p:tgtEl>
                                        <p:attrNameLst>
                                          <p:attrName>ppt_x</p:attrName>
                                          <p:attrName>ppt_y</p:attrName>
                                        </p:attrNameLst>
                                      </p:cBhvr>
                                      <p:rCtr x="-2413" y="2377"/>
                                    </p:animMotion>
                                  </p:childTnLst>
                                </p:cTn>
                              </p:par>
                              <p:par>
                                <p:cTn id="260" presetID="8" presetClass="emph" presetSubtype="0" fill="hold" grpId="0" nodeType="withEffect">
                                  <p:stCondLst>
                                    <p:cond delay="0"/>
                                  </p:stCondLst>
                                  <p:childTnLst>
                                    <p:animRot by="14400000">
                                      <p:cBhvr>
                                        <p:cTn id="261" dur="1000" fill="hold"/>
                                        <p:tgtEl>
                                          <p:spTgt spid="32"/>
                                        </p:tgtEl>
                                        <p:attrNameLst>
                                          <p:attrName>r</p:attrName>
                                        </p:attrNameLst>
                                      </p:cBhvr>
                                    </p:animRot>
                                  </p:childTnLst>
                                </p:cTn>
                              </p:par>
                              <p:par>
                                <p:cTn id="262" presetID="23" presetClass="exit" presetSubtype="32" fill="hold" grpId="2" nodeType="withEffect">
                                  <p:stCondLst>
                                    <p:cond delay="500"/>
                                  </p:stCondLst>
                                  <p:childTnLst>
                                    <p:anim calcmode="lin" valueType="num">
                                      <p:cBhvr>
                                        <p:cTn id="263" dur="500"/>
                                        <p:tgtEl>
                                          <p:spTgt spid="32"/>
                                        </p:tgtEl>
                                        <p:attrNameLst>
                                          <p:attrName>ppt_w</p:attrName>
                                        </p:attrNameLst>
                                      </p:cBhvr>
                                      <p:tavLst>
                                        <p:tav tm="0">
                                          <p:val>
                                            <p:strVal val="ppt_w"/>
                                          </p:val>
                                        </p:tav>
                                        <p:tav tm="100000">
                                          <p:val>
                                            <p:fltVal val="0"/>
                                          </p:val>
                                        </p:tav>
                                      </p:tavLst>
                                    </p:anim>
                                    <p:anim calcmode="lin" valueType="num">
                                      <p:cBhvr>
                                        <p:cTn id="264" dur="500"/>
                                        <p:tgtEl>
                                          <p:spTgt spid="32"/>
                                        </p:tgtEl>
                                        <p:attrNameLst>
                                          <p:attrName>ppt_h</p:attrName>
                                        </p:attrNameLst>
                                      </p:cBhvr>
                                      <p:tavLst>
                                        <p:tav tm="0">
                                          <p:val>
                                            <p:strVal val="ppt_h"/>
                                          </p:val>
                                        </p:tav>
                                        <p:tav tm="100000">
                                          <p:val>
                                            <p:fltVal val="0"/>
                                          </p:val>
                                        </p:tav>
                                      </p:tavLst>
                                    </p:anim>
                                    <p:set>
                                      <p:cBhvr>
                                        <p:cTn id="265" dur="1" fill="hold">
                                          <p:stCondLst>
                                            <p:cond delay="499"/>
                                          </p:stCondLst>
                                        </p:cTn>
                                        <p:tgtEl>
                                          <p:spTgt spid="32"/>
                                        </p:tgtEl>
                                        <p:attrNameLst>
                                          <p:attrName>style.visibility</p:attrName>
                                        </p:attrNameLst>
                                      </p:cBhvr>
                                      <p:to>
                                        <p:strVal val="hidden"/>
                                      </p:to>
                                    </p:set>
                                  </p:childTnLst>
                                </p:cTn>
                              </p:par>
                              <p:par>
                                <p:cTn id="266" presetID="42" presetClass="path" presetSubtype="0" accel="50000" decel="50000" fill="hold" grpId="4" nodeType="withEffect">
                                  <p:stCondLst>
                                    <p:cond delay="500"/>
                                  </p:stCondLst>
                                  <p:childTnLst>
                                    <p:animMotion origin="layout" path="M -0.04809 0.04784 L 0.09965 0.03025 " pathEditMode="relative" rAng="0" ptsTypes="AA">
                                      <p:cBhvr>
                                        <p:cTn id="267" dur="500" fill="hold"/>
                                        <p:tgtEl>
                                          <p:spTgt spid="32"/>
                                        </p:tgtEl>
                                        <p:attrNameLst>
                                          <p:attrName>ppt_x</p:attrName>
                                          <p:attrName>ppt_y</p:attrName>
                                        </p:attrNameLst>
                                      </p:cBhvr>
                                      <p:rCtr x="7378" y="-895"/>
                                    </p:animMotion>
                                  </p:childTnLst>
                                </p:cTn>
                              </p:par>
                              <p:par>
                                <p:cTn id="268" presetID="23" presetClass="entr" presetSubtype="16" fill="hold" grpId="1" nodeType="withEffect">
                                  <p:stCondLst>
                                    <p:cond delay="0"/>
                                  </p:stCondLst>
                                  <p:childTnLst>
                                    <p:set>
                                      <p:cBhvr>
                                        <p:cTn id="269" dur="1" fill="hold">
                                          <p:stCondLst>
                                            <p:cond delay="0"/>
                                          </p:stCondLst>
                                        </p:cTn>
                                        <p:tgtEl>
                                          <p:spTgt spid="33"/>
                                        </p:tgtEl>
                                        <p:attrNameLst>
                                          <p:attrName>style.visibility</p:attrName>
                                        </p:attrNameLst>
                                      </p:cBhvr>
                                      <p:to>
                                        <p:strVal val="visible"/>
                                      </p:to>
                                    </p:set>
                                    <p:anim calcmode="lin" valueType="num">
                                      <p:cBhvr>
                                        <p:cTn id="270" dur="500" fill="hold"/>
                                        <p:tgtEl>
                                          <p:spTgt spid="33"/>
                                        </p:tgtEl>
                                        <p:attrNameLst>
                                          <p:attrName>ppt_w</p:attrName>
                                        </p:attrNameLst>
                                      </p:cBhvr>
                                      <p:tavLst>
                                        <p:tav tm="0">
                                          <p:val>
                                            <p:fltVal val="0"/>
                                          </p:val>
                                        </p:tav>
                                        <p:tav tm="100000">
                                          <p:val>
                                            <p:strVal val="#ppt_w"/>
                                          </p:val>
                                        </p:tav>
                                      </p:tavLst>
                                    </p:anim>
                                    <p:anim calcmode="lin" valueType="num">
                                      <p:cBhvr>
                                        <p:cTn id="271" dur="500" fill="hold"/>
                                        <p:tgtEl>
                                          <p:spTgt spid="33"/>
                                        </p:tgtEl>
                                        <p:attrNameLst>
                                          <p:attrName>ppt_h</p:attrName>
                                        </p:attrNameLst>
                                      </p:cBhvr>
                                      <p:tavLst>
                                        <p:tav tm="0">
                                          <p:val>
                                            <p:fltVal val="0"/>
                                          </p:val>
                                        </p:tav>
                                        <p:tav tm="100000">
                                          <p:val>
                                            <p:strVal val="#ppt_h"/>
                                          </p:val>
                                        </p:tav>
                                      </p:tavLst>
                                    </p:anim>
                                  </p:childTnLst>
                                </p:cTn>
                              </p:par>
                              <p:par>
                                <p:cTn id="272" presetID="42" presetClass="path" presetSubtype="0" accel="50000" decel="50000" fill="hold" grpId="3" nodeType="withEffect">
                                  <p:stCondLst>
                                    <p:cond delay="0"/>
                                  </p:stCondLst>
                                  <p:childTnLst>
                                    <p:animMotion origin="layout" path="M -3.61111E-6 -3.95062E-6 L 0.09601 -0.07623 " pathEditMode="relative" rAng="0" ptsTypes="AA">
                                      <p:cBhvr>
                                        <p:cTn id="273" dur="500" fill="hold"/>
                                        <p:tgtEl>
                                          <p:spTgt spid="33"/>
                                        </p:tgtEl>
                                        <p:attrNameLst>
                                          <p:attrName>ppt_x</p:attrName>
                                          <p:attrName>ppt_y</p:attrName>
                                        </p:attrNameLst>
                                      </p:cBhvr>
                                      <p:rCtr x="4792" y="-3827"/>
                                    </p:animMotion>
                                  </p:childTnLst>
                                </p:cTn>
                              </p:par>
                              <p:par>
                                <p:cTn id="274" presetID="8" presetClass="emph" presetSubtype="0" fill="hold" grpId="0" nodeType="withEffect">
                                  <p:stCondLst>
                                    <p:cond delay="0"/>
                                  </p:stCondLst>
                                  <p:childTnLst>
                                    <p:animRot by="14400000">
                                      <p:cBhvr>
                                        <p:cTn id="275" dur="1000" fill="hold"/>
                                        <p:tgtEl>
                                          <p:spTgt spid="33"/>
                                        </p:tgtEl>
                                        <p:attrNameLst>
                                          <p:attrName>r</p:attrName>
                                        </p:attrNameLst>
                                      </p:cBhvr>
                                    </p:animRot>
                                  </p:childTnLst>
                                </p:cTn>
                              </p:par>
                              <p:par>
                                <p:cTn id="276" presetID="23" presetClass="exit" presetSubtype="32" fill="hold" grpId="2" nodeType="withEffect">
                                  <p:stCondLst>
                                    <p:cond delay="500"/>
                                  </p:stCondLst>
                                  <p:childTnLst>
                                    <p:anim calcmode="lin" valueType="num">
                                      <p:cBhvr>
                                        <p:cTn id="277" dur="500"/>
                                        <p:tgtEl>
                                          <p:spTgt spid="33"/>
                                        </p:tgtEl>
                                        <p:attrNameLst>
                                          <p:attrName>ppt_w</p:attrName>
                                        </p:attrNameLst>
                                      </p:cBhvr>
                                      <p:tavLst>
                                        <p:tav tm="0">
                                          <p:val>
                                            <p:strVal val="ppt_w"/>
                                          </p:val>
                                        </p:tav>
                                        <p:tav tm="100000">
                                          <p:val>
                                            <p:fltVal val="0"/>
                                          </p:val>
                                        </p:tav>
                                      </p:tavLst>
                                    </p:anim>
                                    <p:anim calcmode="lin" valueType="num">
                                      <p:cBhvr>
                                        <p:cTn id="278" dur="500"/>
                                        <p:tgtEl>
                                          <p:spTgt spid="33"/>
                                        </p:tgtEl>
                                        <p:attrNameLst>
                                          <p:attrName>ppt_h</p:attrName>
                                        </p:attrNameLst>
                                      </p:cBhvr>
                                      <p:tavLst>
                                        <p:tav tm="0">
                                          <p:val>
                                            <p:strVal val="ppt_h"/>
                                          </p:val>
                                        </p:tav>
                                        <p:tav tm="100000">
                                          <p:val>
                                            <p:fltVal val="0"/>
                                          </p:val>
                                        </p:tav>
                                      </p:tavLst>
                                    </p:anim>
                                    <p:set>
                                      <p:cBhvr>
                                        <p:cTn id="279" dur="1" fill="hold">
                                          <p:stCondLst>
                                            <p:cond delay="499"/>
                                          </p:stCondLst>
                                        </p:cTn>
                                        <p:tgtEl>
                                          <p:spTgt spid="33"/>
                                        </p:tgtEl>
                                        <p:attrNameLst>
                                          <p:attrName>style.visibility</p:attrName>
                                        </p:attrNameLst>
                                      </p:cBhvr>
                                      <p:to>
                                        <p:strVal val="hidden"/>
                                      </p:to>
                                    </p:set>
                                  </p:childTnLst>
                                </p:cTn>
                              </p:par>
                              <p:par>
                                <p:cTn id="280" presetID="42" presetClass="path" presetSubtype="0" accel="50000" decel="50000" fill="hold" grpId="4" nodeType="withEffect">
                                  <p:stCondLst>
                                    <p:cond delay="500"/>
                                  </p:stCondLst>
                                  <p:childTnLst>
                                    <p:animMotion origin="layout" path="M 0.09601 -0.07623 L 0.09601 -0.02376 " pathEditMode="relative" rAng="0" ptsTypes="AA">
                                      <p:cBhvr>
                                        <p:cTn id="281" dur="500" fill="hold"/>
                                        <p:tgtEl>
                                          <p:spTgt spid="33"/>
                                        </p:tgtEl>
                                        <p:attrNameLst>
                                          <p:attrName>ppt_x</p:attrName>
                                          <p:attrName>ppt_y</p:attrName>
                                        </p:attrNameLst>
                                      </p:cBhvr>
                                      <p:rCtr x="0" y="2623"/>
                                    </p:animMotion>
                                  </p:childTnLst>
                                </p:cTn>
                              </p:par>
                            </p:childTnLst>
                          </p:cTn>
                        </p:par>
                      </p:childTnLst>
                    </p:cTn>
                  </p:par>
                  <p:par>
                    <p:cTn id="282" fill="hold">
                      <p:stCondLst>
                        <p:cond delay="indefinite"/>
                      </p:stCondLst>
                      <p:childTnLst>
                        <p:par>
                          <p:cTn id="283" fill="hold">
                            <p:stCondLst>
                              <p:cond delay="0"/>
                            </p:stCondLst>
                            <p:childTnLst>
                              <p:par>
                                <p:cTn id="284" presetID="8" presetClass="emph" presetSubtype="0" fill="hold" nodeType="clickEffect">
                                  <p:stCondLst>
                                    <p:cond delay="0"/>
                                  </p:stCondLst>
                                  <p:childTnLst>
                                    <p:animRot by="21600000">
                                      <p:cBhvr>
                                        <p:cTn id="285" dur="2000" fill="hold"/>
                                        <p:tgtEl>
                                          <p:spTgt spid="4"/>
                                        </p:tgtEl>
                                        <p:attrNameLst>
                                          <p:attrName>r</p:attrName>
                                        </p:attrNameLst>
                                      </p:cBhvr>
                                    </p:animRot>
                                  </p:childTnLst>
                                </p:cTn>
                              </p:par>
                              <p:par>
                                <p:cTn id="286" presetID="8" presetClass="emph" presetSubtype="0" fill="hold" nodeType="withEffect">
                                  <p:stCondLst>
                                    <p:cond delay="0"/>
                                  </p:stCondLst>
                                  <p:childTnLst>
                                    <p:animRot by="21600000">
                                      <p:cBhvr>
                                        <p:cTn id="287" dur="2000" fill="hold"/>
                                        <p:tgtEl>
                                          <p:spTgt spid="7"/>
                                        </p:tgtEl>
                                        <p:attrNameLst>
                                          <p:attrName>r</p:attrName>
                                        </p:attrNameLst>
                                      </p:cBhvr>
                                    </p:animRot>
                                  </p:childTnLst>
                                </p:cTn>
                              </p:par>
                              <p:par>
                                <p:cTn id="288" presetID="8" presetClass="emph" presetSubtype="0" fill="hold" nodeType="withEffect">
                                  <p:stCondLst>
                                    <p:cond delay="0"/>
                                  </p:stCondLst>
                                  <p:childTnLst>
                                    <p:animRot by="21600000">
                                      <p:cBhvr>
                                        <p:cTn id="289" dur="2000" fill="hold"/>
                                        <p:tgtEl>
                                          <p:spTgt spid="10"/>
                                        </p:tgtEl>
                                        <p:attrNameLst>
                                          <p:attrName>r</p:attrName>
                                        </p:attrNameLst>
                                      </p:cBhvr>
                                    </p:animRot>
                                  </p:childTnLst>
                                </p:cTn>
                              </p:par>
                              <p:par>
                                <p:cTn id="290" presetID="8" presetClass="emph" presetSubtype="0" fill="hold" nodeType="withEffect">
                                  <p:stCondLst>
                                    <p:cond delay="0"/>
                                  </p:stCondLst>
                                  <p:childTnLst>
                                    <p:animRot by="21600000">
                                      <p:cBhvr>
                                        <p:cTn id="291" dur="2000" fill="hold"/>
                                        <p:tgtEl>
                                          <p:spTgt spid="13"/>
                                        </p:tgtEl>
                                        <p:attrNameLst>
                                          <p:attrName>r</p:attrName>
                                        </p:attrNameLst>
                                      </p:cBhvr>
                                    </p:animRot>
                                  </p:childTnLst>
                                </p:cTn>
                              </p:par>
                              <p:par>
                                <p:cTn id="292" presetID="10" presetClass="entr" presetSubtype="0" fill="hold" grpId="0" nodeType="withEffect">
                                  <p:stCondLst>
                                    <p:cond delay="0"/>
                                  </p:stCondLst>
                                  <p:childTnLst>
                                    <p:set>
                                      <p:cBhvr>
                                        <p:cTn id="293" dur="1" fill="hold">
                                          <p:stCondLst>
                                            <p:cond delay="0"/>
                                          </p:stCondLst>
                                        </p:cTn>
                                        <p:tgtEl>
                                          <p:spTgt spid="34"/>
                                        </p:tgtEl>
                                        <p:attrNameLst>
                                          <p:attrName>style.visibility</p:attrName>
                                        </p:attrNameLst>
                                      </p:cBhvr>
                                      <p:to>
                                        <p:strVal val="visible"/>
                                      </p:to>
                                    </p:set>
                                    <p:animEffect transition="in" filter="fade">
                                      <p:cBhvr>
                                        <p:cTn id="294" dur="800"/>
                                        <p:tgtEl>
                                          <p:spTgt spid="34"/>
                                        </p:tgtEl>
                                      </p:cBhvr>
                                    </p:animEffect>
                                  </p:childTnLst>
                                </p:cTn>
                              </p:par>
                              <p:par>
                                <p:cTn id="295" presetID="8" presetClass="emph" presetSubtype="0" fill="hold" grpId="1" nodeType="withEffect">
                                  <p:stCondLst>
                                    <p:cond delay="0"/>
                                  </p:stCondLst>
                                  <p:childTnLst>
                                    <p:animRot by="21600000">
                                      <p:cBhvr>
                                        <p:cTn id="296" dur="800" fill="hold"/>
                                        <p:tgtEl>
                                          <p:spTgt spid="34"/>
                                        </p:tgtEl>
                                        <p:attrNameLst>
                                          <p:attrName>r</p:attrName>
                                        </p:attrNameLst>
                                      </p:cBhvr>
                                    </p:animRot>
                                  </p:childTnLst>
                                </p:cTn>
                              </p:par>
                              <p:par>
                                <p:cTn id="297" presetID="0" presetClass="path" presetSubtype="0" accel="50000" decel="50000" fill="hold" grpId="2" nodeType="withEffect">
                                  <p:stCondLst>
                                    <p:cond delay="0"/>
                                  </p:stCondLst>
                                  <p:childTnLst>
                                    <p:animMotion origin="layout" path="M -0.14323 -0.16358 C -0.11615 -0.14383 -0.08906 -0.12346 -0.06563 -0.09568 C -0.04219 -0.06759 -0.02222 -0.03148 -0.00226 0.00494 " pathEditMode="relative" rAng="0" ptsTypes="AAA">
                                      <p:cBhvr>
                                        <p:cTn id="298" dur="800" fill="hold"/>
                                        <p:tgtEl>
                                          <p:spTgt spid="34"/>
                                        </p:tgtEl>
                                        <p:attrNameLst>
                                          <p:attrName>ppt_x,ppt_y</p:attrName>
                                        </p:attrNameLst>
                                      </p:cBhvr>
                                      <p:rCtr x="7049" y="8426"/>
                                    </p:animMotion>
                                  </p:childTnLst>
                                </p:cTn>
                              </p:par>
                              <p:par>
                                <p:cTn id="299" presetID="10" presetClass="entr" presetSubtype="0" fill="hold" grpId="0" nodeType="withEffect">
                                  <p:stCondLst>
                                    <p:cond delay="0"/>
                                  </p:stCondLst>
                                  <p:childTnLst>
                                    <p:set>
                                      <p:cBhvr>
                                        <p:cTn id="300" dur="1" fill="hold">
                                          <p:stCondLst>
                                            <p:cond delay="0"/>
                                          </p:stCondLst>
                                        </p:cTn>
                                        <p:tgtEl>
                                          <p:spTgt spid="35"/>
                                        </p:tgtEl>
                                        <p:attrNameLst>
                                          <p:attrName>style.visibility</p:attrName>
                                        </p:attrNameLst>
                                      </p:cBhvr>
                                      <p:to>
                                        <p:strVal val="visible"/>
                                      </p:to>
                                    </p:set>
                                    <p:animEffect transition="in" filter="fade">
                                      <p:cBhvr>
                                        <p:cTn id="301" dur="2200"/>
                                        <p:tgtEl>
                                          <p:spTgt spid="35"/>
                                        </p:tgtEl>
                                      </p:cBhvr>
                                    </p:animEffect>
                                  </p:childTnLst>
                                </p:cTn>
                              </p:par>
                              <p:par>
                                <p:cTn id="302" presetID="8" presetClass="emph" presetSubtype="0" fill="hold" grpId="1" nodeType="withEffect">
                                  <p:stCondLst>
                                    <p:cond delay="0"/>
                                  </p:stCondLst>
                                  <p:childTnLst>
                                    <p:animRot by="21600000">
                                      <p:cBhvr>
                                        <p:cTn id="303" dur="2200" fill="hold"/>
                                        <p:tgtEl>
                                          <p:spTgt spid="35"/>
                                        </p:tgtEl>
                                        <p:attrNameLst>
                                          <p:attrName>r</p:attrName>
                                        </p:attrNameLst>
                                      </p:cBhvr>
                                    </p:animRot>
                                  </p:childTnLst>
                                </p:cTn>
                              </p:par>
                              <p:par>
                                <p:cTn id="304" presetID="0" presetClass="path" presetSubtype="0" accel="50000" decel="50000" fill="hold" grpId="2" nodeType="withEffect">
                                  <p:stCondLst>
                                    <p:cond delay="0"/>
                                  </p:stCondLst>
                                  <p:childTnLst>
                                    <p:animMotion origin="layout" path="M -0.82448 0.01914 C -0.7882 -0.00586 -0.75174 -0.03117 -0.69809 -0.02993 C -0.64445 -0.02839 -0.56146 0.02223 -0.50209 0.02717 C -0.44288 0.03241 -0.39219 -0.00185 -0.34288 -4.69136E-6 C -0.29358 0.00186 -0.25 0.03149 -0.20625 0.03828 C -0.16268 0.04476 -0.11597 0.04723 -0.0816 0.04105 C -0.04722 0.03457 -0.02361 0.01729 2.5E-6 -4.69136E-6 " pathEditMode="relative" rAng="0" ptsTypes="AAAAAAA">
                                      <p:cBhvr>
                                        <p:cTn id="305" dur="2200" fill="hold"/>
                                        <p:tgtEl>
                                          <p:spTgt spid="35"/>
                                        </p:tgtEl>
                                        <p:attrNameLst>
                                          <p:attrName>ppt_x,ppt_y</p:attrName>
                                        </p:attrNameLst>
                                      </p:cBhvr>
                                      <p:rCtr x="41215" y="-1204"/>
                                    </p:animMotion>
                                  </p:childTnLst>
                                </p:cTn>
                              </p:par>
                              <p:par>
                                <p:cTn id="306" presetID="14" presetClass="entr" presetSubtype="10" fill="hold" grpId="0" nodeType="withEffect">
                                  <p:stCondLst>
                                    <p:cond delay="300"/>
                                  </p:stCondLst>
                                  <p:childTnLst>
                                    <p:set>
                                      <p:cBhvr>
                                        <p:cTn id="307" dur="1" fill="hold">
                                          <p:stCondLst>
                                            <p:cond delay="0"/>
                                          </p:stCondLst>
                                        </p:cTn>
                                        <p:tgtEl>
                                          <p:spTgt spid="36"/>
                                        </p:tgtEl>
                                        <p:attrNameLst>
                                          <p:attrName>style.visibility</p:attrName>
                                        </p:attrNameLst>
                                      </p:cBhvr>
                                      <p:to>
                                        <p:strVal val="visible"/>
                                      </p:to>
                                    </p:set>
                                    <p:animEffect>
                                      <p:cBhvr>
                                        <p:cTn id="3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6" grpId="4" animBg="1"/>
      <p:bldP spid="17" grpId="0" animBg="1"/>
      <p:bldP spid="17" grpId="1" animBg="1"/>
      <p:bldP spid="17" grpId="2" animBg="1"/>
      <p:bldP spid="17" grpId="3" animBg="1"/>
      <p:bldP spid="17" grpId="4" animBg="1"/>
      <p:bldP spid="18" grpId="0" animBg="1"/>
      <p:bldP spid="18" grpId="1" animBg="1"/>
      <p:bldP spid="18" grpId="2" animBg="1"/>
      <p:bldP spid="18" grpId="3" animBg="1"/>
      <p:bldP spid="18" grpId="4"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1" grpId="0" animBg="1"/>
      <p:bldP spid="21" grpId="1" animBg="1"/>
      <p:bldP spid="21" grpId="2" animBg="1"/>
      <p:bldP spid="21" grpId="3" animBg="1"/>
      <p:bldP spid="21" grpId="4" animBg="1"/>
      <p:bldP spid="22" grpId="0" animBg="1"/>
      <p:bldP spid="22" grpId="1" animBg="1"/>
      <p:bldP spid="22" grpId="2" animBg="1"/>
      <p:bldP spid="22" grpId="3" animBg="1"/>
      <p:bldP spid="22" grpId="4" animBg="1"/>
      <p:bldP spid="23" grpId="0" animBg="1"/>
      <p:bldP spid="23" grpId="1" animBg="1"/>
      <p:bldP spid="23" grpId="2" animBg="1"/>
      <p:bldP spid="23" grpId="3" animBg="1"/>
      <p:bldP spid="23" grpId="4" animBg="1"/>
      <p:bldP spid="24" grpId="0" animBg="1"/>
      <p:bldP spid="24" grpId="1" animBg="1"/>
      <p:bldP spid="24" grpId="2" animBg="1"/>
      <p:bldP spid="24" grpId="3" animBg="1"/>
      <p:bldP spid="24" grpId="4" animBg="1"/>
      <p:bldP spid="25" grpId="0" animBg="1"/>
      <p:bldP spid="25" grpId="1" animBg="1"/>
      <p:bldP spid="25" grpId="2" animBg="1"/>
      <p:bldP spid="25" grpId="3" animBg="1"/>
      <p:bldP spid="25" grpId="4" animBg="1"/>
      <p:bldP spid="26" grpId="0" animBg="1"/>
      <p:bldP spid="26" grpId="1" animBg="1"/>
      <p:bldP spid="26" grpId="2" animBg="1"/>
      <p:bldP spid="26" grpId="3" animBg="1"/>
      <p:bldP spid="26" grpId="4" animBg="1"/>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3" grpId="0" animBg="1"/>
      <p:bldP spid="33" grpId="1" animBg="1"/>
      <p:bldP spid="33" grpId="2" animBg="1"/>
      <p:bldP spid="33" grpId="3" animBg="1"/>
      <p:bldP spid="33" grpId="4" animBg="1"/>
      <p:bldP spid="34" grpId="0" animBg="1"/>
      <p:bldP spid="34" grpId="1" animBg="1"/>
      <p:bldP spid="34" grpId="2" animBg="1"/>
      <p:bldP spid="35" grpId="0" animBg="1"/>
      <p:bldP spid="35" grpId="1" animBg="1"/>
      <p:bldP spid="35" grpId="2" animBg="1"/>
      <p:bldP spid="3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7"/>
          <p:cNvSpPr/>
          <p:nvPr/>
        </p:nvSpPr>
        <p:spPr>
          <a:xfrm>
            <a:off x="2536141" y="3200615"/>
            <a:ext cx="3856079" cy="906479"/>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461411" y="2751414"/>
            <a:ext cx="2768" cy="135568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40"/>
          <p:cNvSpPr txBox="1"/>
          <p:nvPr/>
        </p:nvSpPr>
        <p:spPr>
          <a:xfrm>
            <a:off x="1691680" y="3755974"/>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8" name="TextBox 66"/>
          <p:cNvSpPr txBox="1"/>
          <p:nvPr/>
        </p:nvSpPr>
        <p:spPr>
          <a:xfrm>
            <a:off x="3072777"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9" name="TextBox 67"/>
          <p:cNvSpPr txBox="1"/>
          <p:nvPr/>
        </p:nvSpPr>
        <p:spPr>
          <a:xfrm>
            <a:off x="4752992" y="44269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sp>
        <p:nvSpPr>
          <p:cNvPr id="10" name="TextBox 68"/>
          <p:cNvSpPr txBox="1"/>
          <p:nvPr/>
        </p:nvSpPr>
        <p:spPr>
          <a:xfrm>
            <a:off x="5946792" y="3700772"/>
            <a:ext cx="1458162" cy="3770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a:p>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p>
        </p:txBody>
      </p:sp>
      <p:grpSp>
        <p:nvGrpSpPr>
          <p:cNvPr id="11" name="组合 10"/>
          <p:cNvGrpSpPr/>
          <p:nvPr/>
        </p:nvGrpSpPr>
        <p:grpSpPr>
          <a:xfrm>
            <a:off x="2125411" y="2846522"/>
            <a:ext cx="666198" cy="666198"/>
            <a:chOff x="2170416" y="2515670"/>
            <a:chExt cx="666198" cy="666198"/>
          </a:xfrm>
        </p:grpSpPr>
        <p:sp>
          <p:nvSpPr>
            <p:cNvPr id="12" name="椭圆 11"/>
            <p:cNvSpPr/>
            <p:nvPr/>
          </p:nvSpPr>
          <p:spPr>
            <a:xfrm>
              <a:off x="2170416" y="2515670"/>
              <a:ext cx="666198" cy="666198"/>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13" name="文本框 91"/>
            <p:cNvSpPr txBox="1"/>
            <p:nvPr/>
          </p:nvSpPr>
          <p:spPr>
            <a:xfrm>
              <a:off x="2224311" y="2677666"/>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234329" y="3509052"/>
            <a:ext cx="666198" cy="666198"/>
            <a:chOff x="3279334" y="3178200"/>
            <a:chExt cx="666198" cy="666198"/>
          </a:xfrm>
        </p:grpSpPr>
        <p:sp>
          <p:nvSpPr>
            <p:cNvPr id="15" name="椭圆 14"/>
            <p:cNvSpPr/>
            <p:nvPr/>
          </p:nvSpPr>
          <p:spPr>
            <a:xfrm>
              <a:off x="3279334" y="3178200"/>
              <a:ext cx="666198" cy="666198"/>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文本框 91"/>
            <p:cNvSpPr txBox="1"/>
            <p:nvPr/>
          </p:nvSpPr>
          <p:spPr>
            <a:xfrm>
              <a:off x="3302628" y="3342022"/>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913292" y="3587100"/>
            <a:ext cx="666198" cy="666198"/>
            <a:chOff x="4958297" y="3256248"/>
            <a:chExt cx="666198" cy="666198"/>
          </a:xfrm>
        </p:grpSpPr>
        <p:sp>
          <p:nvSpPr>
            <p:cNvPr id="18" name="椭圆 17"/>
            <p:cNvSpPr/>
            <p:nvPr/>
          </p:nvSpPr>
          <p:spPr>
            <a:xfrm>
              <a:off x="4958297" y="3256248"/>
              <a:ext cx="666198" cy="666198"/>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9" name="文本框 91"/>
            <p:cNvSpPr txBox="1"/>
            <p:nvPr/>
          </p:nvSpPr>
          <p:spPr>
            <a:xfrm>
              <a:off x="4998123" y="3435846"/>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059118" y="2846522"/>
            <a:ext cx="666198" cy="666198"/>
            <a:chOff x="6104123" y="2515670"/>
            <a:chExt cx="666198" cy="666198"/>
          </a:xfrm>
        </p:grpSpPr>
        <p:sp>
          <p:nvSpPr>
            <p:cNvPr id="21" name="椭圆 20"/>
            <p:cNvSpPr/>
            <p:nvPr/>
          </p:nvSpPr>
          <p:spPr>
            <a:xfrm>
              <a:off x="6104123" y="2515670"/>
              <a:ext cx="666198" cy="66619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56777F"/>
                </a:solidFill>
                <a:latin typeface="微软雅黑" panose="020B0503020204020204" pitchFamily="34" charset="-122"/>
                <a:ea typeface="微软雅黑" panose="020B0503020204020204" pitchFamily="34" charset="-122"/>
              </a:endParaRPr>
            </a:p>
          </p:txBody>
        </p:sp>
        <p:sp>
          <p:nvSpPr>
            <p:cNvPr id="22" name="文本框 91"/>
            <p:cNvSpPr txBox="1"/>
            <p:nvPr/>
          </p:nvSpPr>
          <p:spPr>
            <a:xfrm>
              <a:off x="6137205" y="2665244"/>
              <a:ext cx="595035" cy="338554"/>
            </a:xfrm>
            <a:prstGeom prst="rect">
              <a:avLst/>
            </a:prstGeom>
            <a:noFill/>
          </p:spPr>
          <p:txBody>
            <a:bodyPr wrap="none" rtlCol="0">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endParaRPr>
            </a:p>
          </p:txBody>
        </p:sp>
      </p:grpSp>
      <p:pic>
        <p:nvPicPr>
          <p:cNvPr id="23" name="图片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94782" y="850876"/>
            <a:ext cx="2189992" cy="3282125"/>
          </a:xfrm>
          <a:prstGeom prst="rect">
            <a:avLst/>
          </a:prstGeom>
        </p:spPr>
      </p:pic>
      <p:sp>
        <p:nvSpPr>
          <p:cNvPr id="24" name="文本框 2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111710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2316132" y="3822655"/>
            <a:ext cx="3600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396252" y="3606631"/>
            <a:ext cx="360040" cy="720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507600" y="3246591"/>
            <a:ext cx="360040" cy="108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5627157" y="2742535"/>
            <a:ext cx="360040" cy="1584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6750656" y="1878439"/>
            <a:ext cx="360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形标注 67"/>
          <p:cNvSpPr/>
          <p:nvPr/>
        </p:nvSpPr>
        <p:spPr>
          <a:xfrm rot="1193015">
            <a:off x="7149089" y="731806"/>
            <a:ext cx="1086901" cy="1086901"/>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p:cNvCxnSpPr/>
          <p:nvPr/>
        </p:nvCxnSpPr>
        <p:spPr>
          <a:xfrm>
            <a:off x="1956092" y="4326711"/>
            <a:ext cx="5472608"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2204493" y="4382989"/>
            <a:ext cx="5034033" cy="276999"/>
            <a:chOff x="2204491" y="4215124"/>
            <a:chExt cx="5034033" cy="276999"/>
          </a:xfrm>
        </p:grpSpPr>
        <p:sp>
          <p:nvSpPr>
            <p:cNvPr id="71" name="文本框 344"/>
            <p:cNvSpPr txBox="1"/>
            <p:nvPr/>
          </p:nvSpPr>
          <p:spPr>
            <a:xfrm>
              <a:off x="2204491"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2012</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2" name="文本框 344"/>
            <p:cNvSpPr txBox="1"/>
            <p:nvPr/>
          </p:nvSpPr>
          <p:spPr>
            <a:xfrm>
              <a:off x="333172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2013</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3" name="文本框 344"/>
            <p:cNvSpPr txBox="1"/>
            <p:nvPr/>
          </p:nvSpPr>
          <p:spPr>
            <a:xfrm>
              <a:off x="443189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2014</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4" name="文本框 344"/>
            <p:cNvSpPr txBox="1"/>
            <p:nvPr/>
          </p:nvSpPr>
          <p:spPr>
            <a:xfrm>
              <a:off x="5532069"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2015</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75" name="文本框 344"/>
            <p:cNvSpPr txBox="1"/>
            <p:nvPr/>
          </p:nvSpPr>
          <p:spPr>
            <a:xfrm>
              <a:off x="6622827" y="4215124"/>
              <a:ext cx="615697" cy="276999"/>
            </a:xfrm>
            <a:prstGeom prst="rect">
              <a:avLst/>
            </a:prstGeom>
            <a:noFill/>
          </p:spPr>
          <p:txBody>
            <a:bodyPr wrap="square" rtlCol="0">
              <a:spAutoFit/>
            </a:bodyPr>
            <a:lstStyle/>
            <a:p>
              <a:pPr>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2019</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1484413" y="1368700"/>
            <a:ext cx="759713" cy="3096510"/>
            <a:chOff x="1484411" y="1200841"/>
            <a:chExt cx="759713" cy="3096510"/>
          </a:xfrm>
        </p:grpSpPr>
        <p:sp>
          <p:nvSpPr>
            <p:cNvPr id="77" name="文本框 344"/>
            <p:cNvSpPr txBox="1"/>
            <p:nvPr/>
          </p:nvSpPr>
          <p:spPr>
            <a:xfrm>
              <a:off x="1628427" y="4020352"/>
              <a:ext cx="615697" cy="276999"/>
            </a:xfrm>
            <a:prstGeom prst="rect">
              <a:avLst/>
            </a:prstGeom>
            <a:noFill/>
          </p:spPr>
          <p:txBody>
            <a:bodyPr wrap="square" rtlCol="0">
              <a:spAutoFit/>
            </a:bodyPr>
            <a:lstStyle/>
            <a:p>
              <a:pPr algn="just">
                <a:spcBef>
                  <a:spcPts val="450"/>
                </a:spcBef>
              </a:pPr>
              <a:r>
                <a:rPr lang="en-US" altLang="zh-CN" sz="1200" dirty="0">
                  <a:solidFill>
                    <a:schemeClr val="accent1"/>
                  </a:solidFill>
                  <a:latin typeface="微软雅黑" panose="020B0503020204020204" pitchFamily="34" charset="-122"/>
                  <a:ea typeface="微软雅黑" panose="020B0503020204020204" pitchFamily="34" charset="-122"/>
                </a:rPr>
                <a:t>0</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a:off x="1484411" y="1200841"/>
              <a:ext cx="615697" cy="2622921"/>
              <a:chOff x="1484411" y="1200841"/>
              <a:chExt cx="615697" cy="2622921"/>
            </a:xfrm>
          </p:grpSpPr>
          <p:sp>
            <p:nvSpPr>
              <p:cNvPr id="79" name="文本框 344"/>
              <p:cNvSpPr txBox="1"/>
              <p:nvPr/>
            </p:nvSpPr>
            <p:spPr>
              <a:xfrm>
                <a:off x="1484411" y="3546763"/>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100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0" name="文本框 344"/>
              <p:cNvSpPr txBox="1"/>
              <p:nvPr/>
            </p:nvSpPr>
            <p:spPr>
              <a:xfrm>
                <a:off x="1484411" y="3089765"/>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200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1" name="文本框 344"/>
              <p:cNvSpPr txBox="1"/>
              <p:nvPr/>
            </p:nvSpPr>
            <p:spPr>
              <a:xfrm>
                <a:off x="1484411" y="2605017"/>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300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2" name="文本框 344"/>
              <p:cNvSpPr txBox="1"/>
              <p:nvPr/>
            </p:nvSpPr>
            <p:spPr>
              <a:xfrm>
                <a:off x="1484411" y="2131428"/>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400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3" name="文本框 344"/>
              <p:cNvSpPr txBox="1"/>
              <p:nvPr/>
            </p:nvSpPr>
            <p:spPr>
              <a:xfrm>
                <a:off x="1484411" y="1674430"/>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500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sp>
            <p:nvSpPr>
              <p:cNvPr id="84" name="文本框 344"/>
              <p:cNvSpPr txBox="1"/>
              <p:nvPr/>
            </p:nvSpPr>
            <p:spPr>
              <a:xfrm>
                <a:off x="1484411" y="1200841"/>
                <a:ext cx="615697" cy="276999"/>
              </a:xfrm>
              <a:prstGeom prst="rect">
                <a:avLst/>
              </a:prstGeom>
              <a:noFill/>
            </p:spPr>
            <p:txBody>
              <a:bodyPr wrap="square" rtlCol="0">
                <a:spAutoFit/>
              </a:bodyPr>
              <a:lstStyle/>
              <a:p>
                <a:pPr algn="just">
                  <a:spcBef>
                    <a:spcPts val="450"/>
                  </a:spcBef>
                </a:pPr>
                <a:r>
                  <a:rPr lang="en-US" altLang="zh-CN" sz="1200" dirty="0">
                    <a:solidFill>
                      <a:schemeClr val="accent3"/>
                    </a:solidFill>
                    <a:latin typeface="微软雅黑" panose="020B0503020204020204" pitchFamily="34" charset="-122"/>
                    <a:ea typeface="微软雅黑" panose="020B0503020204020204" pitchFamily="34" charset="-122"/>
                  </a:rPr>
                  <a:t>600</a:t>
                </a:r>
                <a:endParaRPr lang="zh-CN" altLang="en-US" sz="1200" dirty="0">
                  <a:solidFill>
                    <a:schemeClr val="accent3"/>
                  </a:solidFill>
                  <a:latin typeface="微软雅黑" panose="020B0503020204020204" pitchFamily="34" charset="-122"/>
                  <a:ea typeface="微软雅黑" panose="020B0503020204020204" pitchFamily="34" charset="-122"/>
                </a:endParaRPr>
              </a:p>
            </p:txBody>
          </p:sp>
        </p:grpSp>
      </p:grpSp>
      <p:sp>
        <p:nvSpPr>
          <p:cNvPr id="85" name="文本框 344"/>
          <p:cNvSpPr txBox="1"/>
          <p:nvPr/>
        </p:nvSpPr>
        <p:spPr>
          <a:xfrm>
            <a:off x="3527608" y="1086351"/>
            <a:ext cx="2180710" cy="369332"/>
          </a:xfrm>
          <a:prstGeom prst="rect">
            <a:avLst/>
          </a:prstGeom>
          <a:noFill/>
        </p:spPr>
        <p:txBody>
          <a:bodyPr wrap="square" rtlCol="0">
            <a:spAutoFit/>
          </a:bodyPr>
          <a:lstStyle/>
          <a:p>
            <a:pPr>
              <a:spcBef>
                <a:spcPts val="450"/>
              </a:spcBef>
            </a:pPr>
            <a:r>
              <a:rPr lang="zh-CN" altLang="en-US" b="1" dirty="0">
                <a:solidFill>
                  <a:schemeClr val="accent1"/>
                </a:solidFill>
                <a:latin typeface="微软雅黑" panose="020B0503020204020204" pitchFamily="34" charset="-122"/>
                <a:ea typeface="微软雅黑" panose="020B0503020204020204" pitchFamily="34" charset="-122"/>
              </a:rPr>
              <a:t>输入标题文字内容</a:t>
            </a:r>
          </a:p>
        </p:txBody>
      </p:sp>
      <p:sp>
        <p:nvSpPr>
          <p:cNvPr id="86" name="文本框 344"/>
          <p:cNvSpPr txBox="1"/>
          <p:nvPr/>
        </p:nvSpPr>
        <p:spPr>
          <a:xfrm>
            <a:off x="7403462" y="1002707"/>
            <a:ext cx="720080" cy="584775"/>
          </a:xfrm>
          <a:prstGeom prst="rect">
            <a:avLst/>
          </a:prstGeom>
          <a:noFill/>
        </p:spPr>
        <p:txBody>
          <a:bodyPr wrap="square" rtlCol="0">
            <a:spAutoFit/>
          </a:bodyPr>
          <a:lstStyle/>
          <a:p>
            <a:pPr>
              <a:spcBef>
                <a:spcPts val="450"/>
              </a:spcBef>
            </a:pPr>
            <a:r>
              <a:rPr lang="zh-CN" altLang="en-US" sz="1600" dirty="0">
                <a:solidFill>
                  <a:schemeClr val="accent2"/>
                </a:solidFill>
                <a:latin typeface="微软雅黑" panose="020B0503020204020204" pitchFamily="34" charset="-122"/>
                <a:ea typeface="微软雅黑" panose="020B0503020204020204" pitchFamily="34" charset="-122"/>
              </a:rPr>
              <a:t>历史新高</a:t>
            </a:r>
          </a:p>
        </p:txBody>
      </p:sp>
      <p:sp>
        <p:nvSpPr>
          <p:cNvPr id="29" name="文本框 2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4328270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par>
                                <p:cTn id="13" presetID="22" presetClass="entr" presetSubtype="4"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down)">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down)">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wipe(down)">
                                      <p:cBhvr>
                                        <p:cTn id="30" dur="500"/>
                                        <p:tgtEl>
                                          <p:spTgt spid="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down)">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anim calcmode="lin" valueType="num">
                                      <p:cBhvr>
                                        <p:cTn id="46" dur="500" fill="hold"/>
                                        <p:tgtEl>
                                          <p:spTgt spid="68"/>
                                        </p:tgtEl>
                                        <p:attrNameLst>
                                          <p:attrName>ppt_x</p:attrName>
                                        </p:attrNameLst>
                                      </p:cBhvr>
                                      <p:tavLst>
                                        <p:tav tm="0">
                                          <p:val>
                                            <p:strVal val="#ppt_x"/>
                                          </p:val>
                                        </p:tav>
                                        <p:tav tm="100000">
                                          <p:val>
                                            <p:strVal val="#ppt_x"/>
                                          </p:val>
                                        </p:tav>
                                      </p:tavLst>
                                    </p:anim>
                                    <p:anim calcmode="lin" valueType="num">
                                      <p:cBhvr>
                                        <p:cTn id="47" dur="500" fill="hold"/>
                                        <p:tgtEl>
                                          <p:spTgt spid="6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anim calcmode="lin" valueType="num">
                                      <p:cBhvr>
                                        <p:cTn id="51" dur="500" fill="hold"/>
                                        <p:tgtEl>
                                          <p:spTgt spid="86"/>
                                        </p:tgtEl>
                                        <p:attrNameLst>
                                          <p:attrName>ppt_x</p:attrName>
                                        </p:attrNameLst>
                                      </p:cBhvr>
                                      <p:tavLst>
                                        <p:tav tm="0">
                                          <p:val>
                                            <p:strVal val="#ppt_x"/>
                                          </p:val>
                                        </p:tav>
                                        <p:tav tm="100000">
                                          <p:val>
                                            <p:strVal val="#ppt_x"/>
                                          </p:val>
                                        </p:tav>
                                      </p:tavLst>
                                    </p:anim>
                                    <p:anim calcmode="lin" valueType="num">
                                      <p:cBhvr>
                                        <p:cTn id="52" dur="5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 calcmode="lin" valueType="num">
                                      <p:cBhvr>
                                        <p:cTn id="57" dur="500" fill="hold"/>
                                        <p:tgtEl>
                                          <p:spTgt spid="85"/>
                                        </p:tgtEl>
                                        <p:attrNameLst>
                                          <p:attrName>ppt_w</p:attrName>
                                        </p:attrNameLst>
                                      </p:cBhvr>
                                      <p:tavLst>
                                        <p:tav tm="0">
                                          <p:val>
                                            <p:fltVal val="0"/>
                                          </p:val>
                                        </p:tav>
                                        <p:tav tm="100000">
                                          <p:val>
                                            <p:strVal val="#ppt_w"/>
                                          </p:val>
                                        </p:tav>
                                      </p:tavLst>
                                    </p:anim>
                                    <p:anim calcmode="lin" valueType="num">
                                      <p:cBhvr>
                                        <p:cTn id="58" dur="500" fill="hold"/>
                                        <p:tgtEl>
                                          <p:spTgt spid="85"/>
                                        </p:tgtEl>
                                        <p:attrNameLst>
                                          <p:attrName>ppt_h</p:attrName>
                                        </p:attrNameLst>
                                      </p:cBhvr>
                                      <p:tavLst>
                                        <p:tav tm="0">
                                          <p:val>
                                            <p:fltVal val="0"/>
                                          </p:val>
                                        </p:tav>
                                        <p:tav tm="100000">
                                          <p:val>
                                            <p:strVal val="#ppt_h"/>
                                          </p:val>
                                        </p:tav>
                                      </p:tavLst>
                                    </p:anim>
                                    <p:animEffect transition="in" filter="fade">
                                      <p:cBhvr>
                                        <p:cTn id="5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85" grpId="0"/>
      <p:bldP spid="8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4"/>
          <p:cNvGrpSpPr>
            <a:grpSpLocks/>
          </p:cNvGrpSpPr>
          <p:nvPr/>
        </p:nvGrpSpPr>
        <p:grpSpPr bwMode="auto">
          <a:xfrm>
            <a:off x="1216025" y="1400175"/>
            <a:ext cx="1604963" cy="1417638"/>
            <a:chOff x="0" y="0"/>
            <a:chExt cx="1604963" cy="1417638"/>
          </a:xfrm>
          <a:solidFill>
            <a:schemeClr val="bg1"/>
          </a:solidFill>
        </p:grpSpPr>
        <p:sp>
          <p:nvSpPr>
            <p:cNvPr id="29" name="Freeform 199"/>
            <p:cNvSpPr>
              <a:spLocks noChangeArrowheads="1"/>
            </p:cNvSpPr>
            <p:nvPr/>
          </p:nvSpPr>
          <p:spPr bwMode="auto">
            <a:xfrm>
              <a:off x="195263" y="1174751"/>
              <a:ext cx="201613" cy="190500"/>
            </a:xfrm>
            <a:custGeom>
              <a:avLst/>
              <a:gdLst>
                <a:gd name="T0" fmla="*/ 187612 w 72"/>
                <a:gd name="T1" fmla="*/ 0 h 68"/>
                <a:gd name="T2" fmla="*/ 0 w 72"/>
                <a:gd name="T3" fmla="*/ 159684 h 68"/>
                <a:gd name="T4" fmla="*/ 33602 w 72"/>
                <a:gd name="T5" fmla="*/ 190500 h 68"/>
                <a:gd name="T6" fmla="*/ 201613 w 72"/>
                <a:gd name="T7" fmla="*/ 14007 h 68"/>
                <a:gd name="T8" fmla="*/ 187612 w 72"/>
                <a:gd name="T9" fmla="*/ 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67" y="0"/>
                  </a:moveTo>
                  <a:cubicBezTo>
                    <a:pt x="0" y="57"/>
                    <a:pt x="0" y="57"/>
                    <a:pt x="0" y="57"/>
                  </a:cubicBezTo>
                  <a:cubicBezTo>
                    <a:pt x="5" y="62"/>
                    <a:pt x="7" y="63"/>
                    <a:pt x="12" y="68"/>
                  </a:cubicBezTo>
                  <a:cubicBezTo>
                    <a:pt x="72" y="5"/>
                    <a:pt x="72" y="5"/>
                    <a:pt x="72" y="5"/>
                  </a:cubicBezTo>
                  <a:cubicBezTo>
                    <a:pt x="68" y="2"/>
                    <a:pt x="70" y="3"/>
                    <a:pt x="6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0" name="Freeform 200"/>
            <p:cNvSpPr>
              <a:spLocks noChangeArrowheads="1"/>
            </p:cNvSpPr>
            <p:nvPr/>
          </p:nvSpPr>
          <p:spPr bwMode="auto">
            <a:xfrm>
              <a:off x="239713" y="1206501"/>
              <a:ext cx="182563" cy="196850"/>
            </a:xfrm>
            <a:custGeom>
              <a:avLst/>
              <a:gdLst>
                <a:gd name="T0" fmla="*/ 174137 w 65"/>
                <a:gd name="T1" fmla="*/ 0 h 71"/>
                <a:gd name="T2" fmla="*/ 0 w 65"/>
                <a:gd name="T3" fmla="*/ 171897 h 71"/>
                <a:gd name="T4" fmla="*/ 28087 w 65"/>
                <a:gd name="T5" fmla="*/ 196850 h 71"/>
                <a:gd name="T6" fmla="*/ 182563 w 65"/>
                <a:gd name="T7" fmla="*/ 13863 h 71"/>
                <a:gd name="T8" fmla="*/ 174137 w 65"/>
                <a:gd name="T9" fmla="*/ 0 h 71"/>
                <a:gd name="T10" fmla="*/ 0 60000 65536"/>
                <a:gd name="T11" fmla="*/ 0 60000 65536"/>
                <a:gd name="T12" fmla="*/ 0 60000 65536"/>
                <a:gd name="T13" fmla="*/ 0 60000 65536"/>
                <a:gd name="T14" fmla="*/ 0 60000 65536"/>
                <a:gd name="T15" fmla="*/ 0 w 65"/>
                <a:gd name="T16" fmla="*/ 0 h 71"/>
                <a:gd name="T17" fmla="*/ 65 w 65"/>
                <a:gd name="T18" fmla="*/ 71 h 71"/>
              </a:gdLst>
              <a:ahLst/>
              <a:cxnLst>
                <a:cxn ang="T10">
                  <a:pos x="T0" y="T1"/>
                </a:cxn>
                <a:cxn ang="T11">
                  <a:pos x="T2" y="T3"/>
                </a:cxn>
                <a:cxn ang="T12">
                  <a:pos x="T4" y="T5"/>
                </a:cxn>
                <a:cxn ang="T13">
                  <a:pos x="T6" y="T7"/>
                </a:cxn>
                <a:cxn ang="T14">
                  <a:pos x="T8" y="T9"/>
                </a:cxn>
              </a:cxnLst>
              <a:rect l="T15" t="T16" r="T17" b="T18"/>
              <a:pathLst>
                <a:path w="65" h="71">
                  <a:moveTo>
                    <a:pt x="62" y="0"/>
                  </a:moveTo>
                  <a:cubicBezTo>
                    <a:pt x="0" y="62"/>
                    <a:pt x="0" y="62"/>
                    <a:pt x="0" y="62"/>
                  </a:cubicBezTo>
                  <a:cubicBezTo>
                    <a:pt x="5" y="66"/>
                    <a:pt x="5" y="67"/>
                    <a:pt x="10" y="71"/>
                  </a:cubicBezTo>
                  <a:cubicBezTo>
                    <a:pt x="65" y="5"/>
                    <a:pt x="65" y="5"/>
                    <a:pt x="65" y="5"/>
                  </a:cubicBezTo>
                  <a:cubicBezTo>
                    <a:pt x="63" y="2"/>
                    <a:pt x="65" y="4"/>
                    <a:pt x="6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1" name="Freeform 201"/>
            <p:cNvSpPr>
              <a:spLocks noChangeArrowheads="1"/>
            </p:cNvSpPr>
            <p:nvPr/>
          </p:nvSpPr>
          <p:spPr bwMode="auto">
            <a:xfrm>
              <a:off x="136525" y="1133476"/>
              <a:ext cx="230188" cy="176213"/>
            </a:xfrm>
            <a:custGeom>
              <a:avLst/>
              <a:gdLst>
                <a:gd name="T0" fmla="*/ 210538 w 82"/>
                <a:gd name="T1" fmla="*/ 0 h 63"/>
                <a:gd name="T2" fmla="*/ 0 w 82"/>
                <a:gd name="T3" fmla="*/ 123069 h 63"/>
                <a:gd name="T4" fmla="*/ 42108 w 82"/>
                <a:gd name="T5" fmla="*/ 176213 h 63"/>
                <a:gd name="T6" fmla="*/ 230188 w 82"/>
                <a:gd name="T7" fmla="*/ 19579 h 63"/>
                <a:gd name="T8" fmla="*/ 210538 w 82"/>
                <a:gd name="T9" fmla="*/ 0 h 63"/>
                <a:gd name="T10" fmla="*/ 0 60000 65536"/>
                <a:gd name="T11" fmla="*/ 0 60000 65536"/>
                <a:gd name="T12" fmla="*/ 0 60000 65536"/>
                <a:gd name="T13" fmla="*/ 0 60000 65536"/>
                <a:gd name="T14" fmla="*/ 0 60000 65536"/>
                <a:gd name="T15" fmla="*/ 0 w 82"/>
                <a:gd name="T16" fmla="*/ 0 h 63"/>
                <a:gd name="T17" fmla="*/ 82 w 82"/>
                <a:gd name="T18" fmla="*/ 63 h 63"/>
              </a:gdLst>
              <a:ahLst/>
              <a:cxnLst>
                <a:cxn ang="T10">
                  <a:pos x="T0" y="T1"/>
                </a:cxn>
                <a:cxn ang="T11">
                  <a:pos x="T2" y="T3"/>
                </a:cxn>
                <a:cxn ang="T12">
                  <a:pos x="T4" y="T5"/>
                </a:cxn>
                <a:cxn ang="T13">
                  <a:pos x="T6" y="T7"/>
                </a:cxn>
                <a:cxn ang="T14">
                  <a:pos x="T8" y="T9"/>
                </a:cxn>
              </a:cxnLst>
              <a:rect l="T15" t="T16" r="T17" b="T18"/>
              <a:pathLst>
                <a:path w="82" h="63">
                  <a:moveTo>
                    <a:pt x="75" y="0"/>
                  </a:moveTo>
                  <a:cubicBezTo>
                    <a:pt x="0" y="44"/>
                    <a:pt x="0" y="44"/>
                    <a:pt x="0" y="44"/>
                  </a:cubicBezTo>
                  <a:cubicBezTo>
                    <a:pt x="7" y="54"/>
                    <a:pt x="7" y="54"/>
                    <a:pt x="15" y="63"/>
                  </a:cubicBezTo>
                  <a:cubicBezTo>
                    <a:pt x="82" y="7"/>
                    <a:pt x="82" y="7"/>
                    <a:pt x="82" y="7"/>
                  </a:cubicBezTo>
                  <a:cubicBezTo>
                    <a:pt x="77" y="2"/>
                    <a:pt x="79" y="5"/>
                    <a:pt x="75"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2" name="Freeform 202"/>
            <p:cNvSpPr>
              <a:spLocks noChangeArrowheads="1"/>
            </p:cNvSpPr>
            <p:nvPr/>
          </p:nvSpPr>
          <p:spPr bwMode="auto">
            <a:xfrm>
              <a:off x="87313" y="1085851"/>
              <a:ext cx="247650" cy="147638"/>
            </a:xfrm>
            <a:custGeom>
              <a:avLst/>
              <a:gdLst>
                <a:gd name="T0" fmla="*/ 228172 w 89"/>
                <a:gd name="T1" fmla="*/ 0 h 53"/>
                <a:gd name="T2" fmla="*/ 0 w 89"/>
                <a:gd name="T3" fmla="*/ 86354 h 53"/>
                <a:gd name="T4" fmla="*/ 36174 w 89"/>
                <a:gd name="T5" fmla="*/ 147638 h 53"/>
                <a:gd name="T6" fmla="*/ 247650 w 89"/>
                <a:gd name="T7" fmla="*/ 27856 h 53"/>
                <a:gd name="T8" fmla="*/ 228172 w 89"/>
                <a:gd name="T9" fmla="*/ 0 h 53"/>
                <a:gd name="T10" fmla="*/ 0 60000 65536"/>
                <a:gd name="T11" fmla="*/ 0 60000 65536"/>
                <a:gd name="T12" fmla="*/ 0 60000 65536"/>
                <a:gd name="T13" fmla="*/ 0 60000 65536"/>
                <a:gd name="T14" fmla="*/ 0 60000 65536"/>
                <a:gd name="T15" fmla="*/ 0 w 89"/>
                <a:gd name="T16" fmla="*/ 0 h 53"/>
                <a:gd name="T17" fmla="*/ 89 w 89"/>
                <a:gd name="T18" fmla="*/ 53 h 53"/>
              </a:gdLst>
              <a:ahLst/>
              <a:cxnLst>
                <a:cxn ang="T10">
                  <a:pos x="T0" y="T1"/>
                </a:cxn>
                <a:cxn ang="T11">
                  <a:pos x="T2" y="T3"/>
                </a:cxn>
                <a:cxn ang="T12">
                  <a:pos x="T4" y="T5"/>
                </a:cxn>
                <a:cxn ang="T13">
                  <a:pos x="T6" y="T7"/>
                </a:cxn>
                <a:cxn ang="T14">
                  <a:pos x="T8" y="T9"/>
                </a:cxn>
              </a:cxnLst>
              <a:rect l="T15" t="T16" r="T17" b="T18"/>
              <a:pathLst>
                <a:path w="89" h="53">
                  <a:moveTo>
                    <a:pt x="82" y="0"/>
                  </a:moveTo>
                  <a:cubicBezTo>
                    <a:pt x="0" y="31"/>
                    <a:pt x="0" y="31"/>
                    <a:pt x="0" y="31"/>
                  </a:cubicBezTo>
                  <a:cubicBezTo>
                    <a:pt x="5" y="40"/>
                    <a:pt x="7" y="45"/>
                    <a:pt x="13" y="53"/>
                  </a:cubicBezTo>
                  <a:cubicBezTo>
                    <a:pt x="89" y="10"/>
                    <a:pt x="89" y="10"/>
                    <a:pt x="89" y="10"/>
                  </a:cubicBezTo>
                  <a:cubicBezTo>
                    <a:pt x="86" y="5"/>
                    <a:pt x="85" y="5"/>
                    <a:pt x="82"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3" name="Freeform 203"/>
            <p:cNvSpPr>
              <a:spLocks noChangeArrowheads="1"/>
            </p:cNvSpPr>
            <p:nvPr/>
          </p:nvSpPr>
          <p:spPr bwMode="auto">
            <a:xfrm>
              <a:off x="44450" y="1041401"/>
              <a:ext cx="263525" cy="111125"/>
            </a:xfrm>
            <a:custGeom>
              <a:avLst/>
              <a:gdLst>
                <a:gd name="T0" fmla="*/ 249508 w 94"/>
                <a:gd name="T1" fmla="*/ 0 h 40"/>
                <a:gd name="T2" fmla="*/ 0 w 94"/>
                <a:gd name="T3" fmla="*/ 30559 h 40"/>
                <a:gd name="T4" fmla="*/ 33641 w 94"/>
                <a:gd name="T5" fmla="*/ 111125 h 40"/>
                <a:gd name="T6" fmla="*/ 263525 w 94"/>
                <a:gd name="T7" fmla="*/ 25003 h 40"/>
                <a:gd name="T8" fmla="*/ 249508 w 94"/>
                <a:gd name="T9" fmla="*/ 0 h 40"/>
                <a:gd name="T10" fmla="*/ 0 60000 65536"/>
                <a:gd name="T11" fmla="*/ 0 60000 65536"/>
                <a:gd name="T12" fmla="*/ 0 60000 65536"/>
                <a:gd name="T13" fmla="*/ 0 60000 65536"/>
                <a:gd name="T14" fmla="*/ 0 60000 65536"/>
                <a:gd name="T15" fmla="*/ 0 w 94"/>
                <a:gd name="T16" fmla="*/ 0 h 40"/>
                <a:gd name="T17" fmla="*/ 94 w 94"/>
                <a:gd name="T18" fmla="*/ 40 h 40"/>
              </a:gdLst>
              <a:ahLst/>
              <a:cxnLst>
                <a:cxn ang="T10">
                  <a:pos x="T0" y="T1"/>
                </a:cxn>
                <a:cxn ang="T11">
                  <a:pos x="T2" y="T3"/>
                </a:cxn>
                <a:cxn ang="T12">
                  <a:pos x="T4" y="T5"/>
                </a:cxn>
                <a:cxn ang="T13">
                  <a:pos x="T6" y="T7"/>
                </a:cxn>
                <a:cxn ang="T14">
                  <a:pos x="T8" y="T9"/>
                </a:cxn>
              </a:cxnLst>
              <a:rect l="T15" t="T16" r="T17" b="T18"/>
              <a:pathLst>
                <a:path w="94" h="40">
                  <a:moveTo>
                    <a:pt x="89" y="0"/>
                  </a:moveTo>
                  <a:cubicBezTo>
                    <a:pt x="0" y="11"/>
                    <a:pt x="0" y="11"/>
                    <a:pt x="0" y="11"/>
                  </a:cubicBezTo>
                  <a:cubicBezTo>
                    <a:pt x="4" y="24"/>
                    <a:pt x="6" y="28"/>
                    <a:pt x="12" y="40"/>
                  </a:cubicBezTo>
                  <a:cubicBezTo>
                    <a:pt x="94" y="9"/>
                    <a:pt x="94" y="9"/>
                    <a:pt x="94" y="9"/>
                  </a:cubicBezTo>
                  <a:cubicBezTo>
                    <a:pt x="90" y="2"/>
                    <a:pt x="92" y="6"/>
                    <a:pt x="89"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4" name="Freeform 204"/>
            <p:cNvSpPr>
              <a:spLocks noChangeArrowheads="1"/>
            </p:cNvSpPr>
            <p:nvPr/>
          </p:nvSpPr>
          <p:spPr bwMode="auto">
            <a:xfrm>
              <a:off x="1195388" y="1184276"/>
              <a:ext cx="195263" cy="195263"/>
            </a:xfrm>
            <a:custGeom>
              <a:avLst/>
              <a:gdLst>
                <a:gd name="T0" fmla="*/ 0 w 70"/>
                <a:gd name="T1" fmla="*/ 16737 h 70"/>
                <a:gd name="T2" fmla="*/ 161789 w 70"/>
                <a:gd name="T3" fmla="*/ 195263 h 70"/>
                <a:gd name="T4" fmla="*/ 195263 w 70"/>
                <a:gd name="T5" fmla="*/ 164579 h 70"/>
                <a:gd name="T6" fmla="*/ 13947 w 70"/>
                <a:gd name="T7" fmla="*/ 0 h 70"/>
                <a:gd name="T8" fmla="*/ 0 w 70"/>
                <a:gd name="T9" fmla="*/ 16737 h 70"/>
                <a:gd name="T10" fmla="*/ 0 60000 65536"/>
                <a:gd name="T11" fmla="*/ 0 60000 65536"/>
                <a:gd name="T12" fmla="*/ 0 60000 65536"/>
                <a:gd name="T13" fmla="*/ 0 60000 65536"/>
                <a:gd name="T14" fmla="*/ 0 60000 65536"/>
                <a:gd name="T15" fmla="*/ 0 w 70"/>
                <a:gd name="T16" fmla="*/ 0 h 70"/>
                <a:gd name="T17" fmla="*/ 70 w 70"/>
                <a:gd name="T18" fmla="*/ 70 h 70"/>
              </a:gdLst>
              <a:ahLst/>
              <a:cxnLst>
                <a:cxn ang="T10">
                  <a:pos x="T0" y="T1"/>
                </a:cxn>
                <a:cxn ang="T11">
                  <a:pos x="T2" y="T3"/>
                </a:cxn>
                <a:cxn ang="T12">
                  <a:pos x="T4" y="T5"/>
                </a:cxn>
                <a:cxn ang="T13">
                  <a:pos x="T6" y="T7"/>
                </a:cxn>
                <a:cxn ang="T14">
                  <a:pos x="T8" y="T9"/>
                </a:cxn>
              </a:cxnLst>
              <a:rect l="T15" t="T16" r="T17" b="T18"/>
              <a:pathLst>
                <a:path w="70" h="70">
                  <a:moveTo>
                    <a:pt x="0" y="6"/>
                  </a:moveTo>
                  <a:cubicBezTo>
                    <a:pt x="58" y="70"/>
                    <a:pt x="58" y="70"/>
                    <a:pt x="58" y="70"/>
                  </a:cubicBezTo>
                  <a:cubicBezTo>
                    <a:pt x="63" y="66"/>
                    <a:pt x="65" y="65"/>
                    <a:pt x="70" y="59"/>
                  </a:cubicBezTo>
                  <a:cubicBezTo>
                    <a:pt x="5" y="0"/>
                    <a:pt x="5" y="0"/>
                    <a:pt x="5" y="0"/>
                  </a:cubicBezTo>
                  <a:cubicBezTo>
                    <a:pt x="2" y="4"/>
                    <a:pt x="3" y="2"/>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5" name="Freeform 206"/>
            <p:cNvSpPr>
              <a:spLocks noChangeArrowheads="1"/>
            </p:cNvSpPr>
            <p:nvPr/>
          </p:nvSpPr>
          <p:spPr bwMode="auto">
            <a:xfrm>
              <a:off x="1166813" y="1217613"/>
              <a:ext cx="176213" cy="200025"/>
            </a:xfrm>
            <a:custGeom>
              <a:avLst/>
              <a:gdLst>
                <a:gd name="T0" fmla="*/ 0 w 63"/>
                <a:gd name="T1" fmla="*/ 11113 h 72"/>
                <a:gd name="T2" fmla="*/ 151040 w 63"/>
                <a:gd name="T3" fmla="*/ 200025 h 72"/>
                <a:gd name="T4" fmla="*/ 176213 w 63"/>
                <a:gd name="T5" fmla="*/ 175022 h 72"/>
                <a:gd name="T6" fmla="*/ 11188 w 63"/>
                <a:gd name="T7" fmla="*/ 0 h 72"/>
                <a:gd name="T8" fmla="*/ 0 w 63"/>
                <a:gd name="T9" fmla="*/ 11113 h 72"/>
                <a:gd name="T10" fmla="*/ 0 60000 65536"/>
                <a:gd name="T11" fmla="*/ 0 60000 65536"/>
                <a:gd name="T12" fmla="*/ 0 60000 65536"/>
                <a:gd name="T13" fmla="*/ 0 60000 65536"/>
                <a:gd name="T14" fmla="*/ 0 60000 65536"/>
                <a:gd name="T15" fmla="*/ 0 w 63"/>
                <a:gd name="T16" fmla="*/ 0 h 72"/>
                <a:gd name="T17" fmla="*/ 63 w 63"/>
                <a:gd name="T18" fmla="*/ 72 h 72"/>
              </a:gdLst>
              <a:ahLst/>
              <a:cxnLst>
                <a:cxn ang="T10">
                  <a:pos x="T0" y="T1"/>
                </a:cxn>
                <a:cxn ang="T11">
                  <a:pos x="T2" y="T3"/>
                </a:cxn>
                <a:cxn ang="T12">
                  <a:pos x="T4" y="T5"/>
                </a:cxn>
                <a:cxn ang="T13">
                  <a:pos x="T6" y="T7"/>
                </a:cxn>
                <a:cxn ang="T14">
                  <a:pos x="T8" y="T9"/>
                </a:cxn>
              </a:cxnLst>
              <a:rect l="T15" t="T16" r="T17" b="T18"/>
              <a:pathLst>
                <a:path w="63" h="72">
                  <a:moveTo>
                    <a:pt x="0" y="4"/>
                  </a:moveTo>
                  <a:cubicBezTo>
                    <a:pt x="54" y="72"/>
                    <a:pt x="54" y="72"/>
                    <a:pt x="54" y="72"/>
                  </a:cubicBezTo>
                  <a:cubicBezTo>
                    <a:pt x="59" y="68"/>
                    <a:pt x="59" y="67"/>
                    <a:pt x="63" y="63"/>
                  </a:cubicBezTo>
                  <a:cubicBezTo>
                    <a:pt x="4" y="0"/>
                    <a:pt x="4" y="0"/>
                    <a:pt x="4" y="0"/>
                  </a:cubicBezTo>
                  <a:cubicBezTo>
                    <a:pt x="1" y="3"/>
                    <a:pt x="3"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6" name="Freeform 207"/>
            <p:cNvSpPr>
              <a:spLocks noChangeArrowheads="1"/>
            </p:cNvSpPr>
            <p:nvPr/>
          </p:nvSpPr>
          <p:spPr bwMode="auto">
            <a:xfrm>
              <a:off x="1225550" y="1144588"/>
              <a:ext cx="223838" cy="180975"/>
            </a:xfrm>
            <a:custGeom>
              <a:avLst/>
              <a:gdLst>
                <a:gd name="T0" fmla="*/ 0 w 80"/>
                <a:gd name="T1" fmla="*/ 19490 h 65"/>
                <a:gd name="T2" fmla="*/ 184666 w 80"/>
                <a:gd name="T3" fmla="*/ 180975 h 65"/>
                <a:gd name="T4" fmla="*/ 223838 w 80"/>
                <a:gd name="T5" fmla="*/ 128075 h 65"/>
                <a:gd name="T6" fmla="*/ 19586 w 80"/>
                <a:gd name="T7" fmla="*/ 0 h 65"/>
                <a:gd name="T8" fmla="*/ 0 w 80"/>
                <a:gd name="T9" fmla="*/ 19490 h 65"/>
                <a:gd name="T10" fmla="*/ 0 60000 65536"/>
                <a:gd name="T11" fmla="*/ 0 60000 65536"/>
                <a:gd name="T12" fmla="*/ 0 60000 65536"/>
                <a:gd name="T13" fmla="*/ 0 60000 65536"/>
                <a:gd name="T14" fmla="*/ 0 60000 65536"/>
                <a:gd name="T15" fmla="*/ 0 w 80"/>
                <a:gd name="T16" fmla="*/ 0 h 65"/>
                <a:gd name="T17" fmla="*/ 80 w 80"/>
                <a:gd name="T18" fmla="*/ 65 h 65"/>
              </a:gdLst>
              <a:ahLst/>
              <a:cxnLst>
                <a:cxn ang="T10">
                  <a:pos x="T0" y="T1"/>
                </a:cxn>
                <a:cxn ang="T11">
                  <a:pos x="T2" y="T3"/>
                </a:cxn>
                <a:cxn ang="T12">
                  <a:pos x="T4" y="T5"/>
                </a:cxn>
                <a:cxn ang="T13">
                  <a:pos x="T6" y="T7"/>
                </a:cxn>
                <a:cxn ang="T14">
                  <a:pos x="T8" y="T9"/>
                </a:cxn>
              </a:cxnLst>
              <a:rect l="T15" t="T16" r="T17" b="T18"/>
              <a:pathLst>
                <a:path w="80" h="65">
                  <a:moveTo>
                    <a:pt x="0" y="7"/>
                  </a:moveTo>
                  <a:cubicBezTo>
                    <a:pt x="66" y="65"/>
                    <a:pt x="66" y="65"/>
                    <a:pt x="66" y="65"/>
                  </a:cubicBezTo>
                  <a:cubicBezTo>
                    <a:pt x="74" y="55"/>
                    <a:pt x="74" y="56"/>
                    <a:pt x="80" y="46"/>
                  </a:cubicBezTo>
                  <a:cubicBezTo>
                    <a:pt x="7" y="0"/>
                    <a:pt x="7" y="0"/>
                    <a:pt x="7" y="0"/>
                  </a:cubicBezTo>
                  <a:cubicBezTo>
                    <a:pt x="3" y="6"/>
                    <a:pt x="6" y="1"/>
                    <a:pt x="0" y="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7" name="Freeform 208"/>
            <p:cNvSpPr>
              <a:spLocks noChangeArrowheads="1"/>
            </p:cNvSpPr>
            <p:nvPr/>
          </p:nvSpPr>
          <p:spPr bwMode="auto">
            <a:xfrm>
              <a:off x="1258888" y="1096963"/>
              <a:ext cx="242888" cy="153988"/>
            </a:xfrm>
            <a:custGeom>
              <a:avLst/>
              <a:gdLst>
                <a:gd name="T0" fmla="*/ 0 w 87"/>
                <a:gd name="T1" fmla="*/ 27998 h 55"/>
                <a:gd name="T2" fmla="*/ 209386 w 87"/>
                <a:gd name="T3" fmla="*/ 153988 h 55"/>
                <a:gd name="T4" fmla="*/ 242888 w 87"/>
                <a:gd name="T5" fmla="*/ 92393 h 55"/>
                <a:gd name="T6" fmla="*/ 16751 w 87"/>
                <a:gd name="T7" fmla="*/ 0 h 55"/>
                <a:gd name="T8" fmla="*/ 0 w 87"/>
                <a:gd name="T9" fmla="*/ 27998 h 55"/>
                <a:gd name="T10" fmla="*/ 0 60000 65536"/>
                <a:gd name="T11" fmla="*/ 0 60000 65536"/>
                <a:gd name="T12" fmla="*/ 0 60000 65536"/>
                <a:gd name="T13" fmla="*/ 0 60000 65536"/>
                <a:gd name="T14" fmla="*/ 0 60000 65536"/>
                <a:gd name="T15" fmla="*/ 0 w 87"/>
                <a:gd name="T16" fmla="*/ 0 h 55"/>
                <a:gd name="T17" fmla="*/ 87 w 87"/>
                <a:gd name="T18" fmla="*/ 55 h 55"/>
              </a:gdLst>
              <a:ahLst/>
              <a:cxnLst>
                <a:cxn ang="T10">
                  <a:pos x="T0" y="T1"/>
                </a:cxn>
                <a:cxn ang="T11">
                  <a:pos x="T2" y="T3"/>
                </a:cxn>
                <a:cxn ang="T12">
                  <a:pos x="T4" y="T5"/>
                </a:cxn>
                <a:cxn ang="T13">
                  <a:pos x="T6" y="T7"/>
                </a:cxn>
                <a:cxn ang="T14">
                  <a:pos x="T8" y="T9"/>
                </a:cxn>
              </a:cxnLst>
              <a:rect l="T15" t="T16" r="T17" b="T18"/>
              <a:pathLst>
                <a:path w="87" h="55">
                  <a:moveTo>
                    <a:pt x="0" y="10"/>
                  </a:moveTo>
                  <a:cubicBezTo>
                    <a:pt x="75" y="55"/>
                    <a:pt x="75" y="55"/>
                    <a:pt x="75" y="55"/>
                  </a:cubicBezTo>
                  <a:cubicBezTo>
                    <a:pt x="80" y="47"/>
                    <a:pt x="83" y="42"/>
                    <a:pt x="87" y="33"/>
                  </a:cubicBezTo>
                  <a:cubicBezTo>
                    <a:pt x="6" y="0"/>
                    <a:pt x="6" y="0"/>
                    <a:pt x="6" y="0"/>
                  </a:cubicBezTo>
                  <a:cubicBezTo>
                    <a:pt x="4" y="5"/>
                    <a:pt x="3" y="5"/>
                    <a:pt x="0"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8" name="Freeform 209"/>
            <p:cNvSpPr>
              <a:spLocks noChangeArrowheads="1"/>
            </p:cNvSpPr>
            <p:nvPr/>
          </p:nvSpPr>
          <p:spPr bwMode="auto">
            <a:xfrm>
              <a:off x="1287463" y="1052513"/>
              <a:ext cx="258763" cy="117475"/>
            </a:xfrm>
            <a:custGeom>
              <a:avLst/>
              <a:gdLst>
                <a:gd name="T0" fmla="*/ 0 w 93"/>
                <a:gd name="T1" fmla="*/ 25173 h 42"/>
                <a:gd name="T2" fmla="*/ 225374 w 93"/>
                <a:gd name="T3" fmla="*/ 117475 h 42"/>
                <a:gd name="T4" fmla="*/ 258763 w 93"/>
                <a:gd name="T5" fmla="*/ 36361 h 42"/>
                <a:gd name="T6" fmla="*/ 13912 w 93"/>
                <a:gd name="T7" fmla="*/ 0 h 42"/>
                <a:gd name="T8" fmla="*/ 0 w 93"/>
                <a:gd name="T9" fmla="*/ 25173 h 42"/>
                <a:gd name="T10" fmla="*/ 0 60000 65536"/>
                <a:gd name="T11" fmla="*/ 0 60000 65536"/>
                <a:gd name="T12" fmla="*/ 0 60000 65536"/>
                <a:gd name="T13" fmla="*/ 0 60000 65536"/>
                <a:gd name="T14" fmla="*/ 0 60000 65536"/>
                <a:gd name="T15" fmla="*/ 0 w 93"/>
                <a:gd name="T16" fmla="*/ 0 h 42"/>
                <a:gd name="T17" fmla="*/ 93 w 93"/>
                <a:gd name="T18" fmla="*/ 42 h 42"/>
              </a:gdLst>
              <a:ahLst/>
              <a:cxnLst>
                <a:cxn ang="T10">
                  <a:pos x="T0" y="T1"/>
                </a:cxn>
                <a:cxn ang="T11">
                  <a:pos x="T2" y="T3"/>
                </a:cxn>
                <a:cxn ang="T12">
                  <a:pos x="T4" y="T5"/>
                </a:cxn>
                <a:cxn ang="T13">
                  <a:pos x="T6" y="T7"/>
                </a:cxn>
                <a:cxn ang="T14">
                  <a:pos x="T8" y="T9"/>
                </a:cxn>
              </a:cxnLst>
              <a:rect l="T15" t="T16" r="T17" b="T18"/>
              <a:pathLst>
                <a:path w="93" h="42">
                  <a:moveTo>
                    <a:pt x="0" y="9"/>
                  </a:moveTo>
                  <a:cubicBezTo>
                    <a:pt x="81" y="42"/>
                    <a:pt x="81" y="42"/>
                    <a:pt x="81" y="42"/>
                  </a:cubicBezTo>
                  <a:cubicBezTo>
                    <a:pt x="88" y="30"/>
                    <a:pt x="89" y="27"/>
                    <a:pt x="93" y="13"/>
                  </a:cubicBezTo>
                  <a:cubicBezTo>
                    <a:pt x="5" y="0"/>
                    <a:pt x="5" y="0"/>
                    <a:pt x="5" y="0"/>
                  </a:cubicBezTo>
                  <a:cubicBezTo>
                    <a:pt x="3" y="7"/>
                    <a:pt x="4" y="3"/>
                    <a:pt x="0" y="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39" name="Freeform 210"/>
            <p:cNvSpPr>
              <a:spLocks noChangeArrowheads="1"/>
            </p:cNvSpPr>
            <p:nvPr/>
          </p:nvSpPr>
          <p:spPr bwMode="auto">
            <a:xfrm>
              <a:off x="0" y="0"/>
              <a:ext cx="1604963" cy="1071563"/>
            </a:xfrm>
            <a:custGeom>
              <a:avLst/>
              <a:gdLst>
                <a:gd name="T0" fmla="*/ 809460 w 575"/>
                <a:gd name="T1" fmla="*/ 5581 h 384"/>
                <a:gd name="T2" fmla="*/ 809460 w 575"/>
                <a:gd name="T3" fmla="*/ 5581 h 384"/>
                <a:gd name="T4" fmla="*/ 809460 w 575"/>
                <a:gd name="T5" fmla="*/ 5581 h 384"/>
                <a:gd name="T6" fmla="*/ 809460 w 575"/>
                <a:gd name="T7" fmla="*/ 5581 h 384"/>
                <a:gd name="T8" fmla="*/ 809460 w 575"/>
                <a:gd name="T9" fmla="*/ 5581 h 384"/>
                <a:gd name="T10" fmla="*/ 0 w 575"/>
                <a:gd name="T11" fmla="*/ 795301 h 384"/>
                <a:gd name="T12" fmla="*/ 36286 w 575"/>
                <a:gd name="T13" fmla="*/ 1049239 h 384"/>
                <a:gd name="T14" fmla="*/ 284706 w 575"/>
                <a:gd name="T15" fmla="*/ 1018543 h 384"/>
                <a:gd name="T16" fmla="*/ 242838 w 575"/>
                <a:gd name="T17" fmla="*/ 798091 h 384"/>
                <a:gd name="T18" fmla="*/ 806668 w 575"/>
                <a:gd name="T19" fmla="*/ 248357 h 384"/>
                <a:gd name="T20" fmla="*/ 1356543 w 575"/>
                <a:gd name="T21" fmla="*/ 812044 h 384"/>
                <a:gd name="T22" fmla="*/ 1309092 w 575"/>
                <a:gd name="T23" fmla="*/ 1032496 h 384"/>
                <a:gd name="T24" fmla="*/ 1554721 w 575"/>
                <a:gd name="T25" fmla="*/ 1071563 h 384"/>
                <a:gd name="T26" fmla="*/ 1599381 w 575"/>
                <a:gd name="T27" fmla="*/ 817625 h 384"/>
                <a:gd name="T28" fmla="*/ 809460 w 575"/>
                <a:gd name="T29" fmla="*/ 5581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5"/>
                <a:gd name="T46" fmla="*/ 0 h 384"/>
                <a:gd name="T47" fmla="*/ 575 w 575"/>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5" h="384">
                  <a:moveTo>
                    <a:pt x="290" y="2"/>
                  </a:moveTo>
                  <a:cubicBezTo>
                    <a:pt x="290" y="2"/>
                    <a:pt x="290" y="2"/>
                    <a:pt x="290" y="2"/>
                  </a:cubicBezTo>
                  <a:cubicBezTo>
                    <a:pt x="290" y="2"/>
                    <a:pt x="290" y="2"/>
                    <a:pt x="290" y="2"/>
                  </a:cubicBezTo>
                  <a:cubicBezTo>
                    <a:pt x="290" y="2"/>
                    <a:pt x="290" y="2"/>
                    <a:pt x="290" y="2"/>
                  </a:cubicBezTo>
                  <a:cubicBezTo>
                    <a:pt x="290" y="2"/>
                    <a:pt x="290" y="2"/>
                    <a:pt x="290" y="2"/>
                  </a:cubicBezTo>
                  <a:cubicBezTo>
                    <a:pt x="132" y="0"/>
                    <a:pt x="1" y="127"/>
                    <a:pt x="0" y="285"/>
                  </a:cubicBezTo>
                  <a:cubicBezTo>
                    <a:pt x="0" y="317"/>
                    <a:pt x="4" y="348"/>
                    <a:pt x="13" y="376"/>
                  </a:cubicBezTo>
                  <a:cubicBezTo>
                    <a:pt x="102" y="365"/>
                    <a:pt x="102" y="365"/>
                    <a:pt x="102" y="365"/>
                  </a:cubicBezTo>
                  <a:cubicBezTo>
                    <a:pt x="91" y="342"/>
                    <a:pt x="86" y="314"/>
                    <a:pt x="87" y="286"/>
                  </a:cubicBezTo>
                  <a:cubicBezTo>
                    <a:pt x="88" y="176"/>
                    <a:pt x="179" y="87"/>
                    <a:pt x="289" y="89"/>
                  </a:cubicBezTo>
                  <a:cubicBezTo>
                    <a:pt x="399" y="90"/>
                    <a:pt x="488" y="181"/>
                    <a:pt x="486" y="291"/>
                  </a:cubicBezTo>
                  <a:cubicBezTo>
                    <a:pt x="486" y="319"/>
                    <a:pt x="480" y="346"/>
                    <a:pt x="469" y="370"/>
                  </a:cubicBezTo>
                  <a:cubicBezTo>
                    <a:pt x="557" y="384"/>
                    <a:pt x="557" y="384"/>
                    <a:pt x="557" y="384"/>
                  </a:cubicBezTo>
                  <a:cubicBezTo>
                    <a:pt x="568" y="355"/>
                    <a:pt x="573" y="324"/>
                    <a:pt x="573" y="293"/>
                  </a:cubicBezTo>
                  <a:cubicBezTo>
                    <a:pt x="575" y="134"/>
                    <a:pt x="448" y="4"/>
                    <a:pt x="290" y="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40" name="组合 6"/>
          <p:cNvGrpSpPr>
            <a:grpSpLocks/>
          </p:cNvGrpSpPr>
          <p:nvPr/>
        </p:nvGrpSpPr>
        <p:grpSpPr bwMode="auto">
          <a:xfrm>
            <a:off x="2994027" y="1262064"/>
            <a:ext cx="1609725" cy="1692275"/>
            <a:chOff x="0" y="0"/>
            <a:chExt cx="1609725" cy="1692275"/>
          </a:xfrm>
          <a:solidFill>
            <a:schemeClr val="tx1"/>
          </a:solidFill>
        </p:grpSpPr>
        <p:sp>
          <p:nvSpPr>
            <p:cNvPr id="41" name="Freeform 214"/>
            <p:cNvSpPr>
              <a:spLocks noChangeArrowheads="1"/>
            </p:cNvSpPr>
            <p:nvPr/>
          </p:nvSpPr>
          <p:spPr bwMode="auto">
            <a:xfrm>
              <a:off x="25400" y="452438"/>
              <a:ext cx="228600" cy="153988"/>
            </a:xfrm>
            <a:custGeom>
              <a:avLst/>
              <a:gdLst>
                <a:gd name="T0" fmla="*/ 228600 w 82"/>
                <a:gd name="T1" fmla="*/ 134390 h 55"/>
                <a:gd name="T2" fmla="*/ 25090 w 82"/>
                <a:gd name="T3" fmla="*/ 0 h 55"/>
                <a:gd name="T4" fmla="*/ 0 w 82"/>
                <a:gd name="T5" fmla="*/ 39197 h 55"/>
                <a:gd name="T6" fmla="*/ 214661 w 82"/>
                <a:gd name="T7" fmla="*/ 153988 h 55"/>
                <a:gd name="T8" fmla="*/ 228600 w 82"/>
                <a:gd name="T9" fmla="*/ 134390 h 55"/>
                <a:gd name="T10" fmla="*/ 0 60000 65536"/>
                <a:gd name="T11" fmla="*/ 0 60000 65536"/>
                <a:gd name="T12" fmla="*/ 0 60000 65536"/>
                <a:gd name="T13" fmla="*/ 0 60000 65536"/>
                <a:gd name="T14" fmla="*/ 0 60000 65536"/>
                <a:gd name="T15" fmla="*/ 0 w 82"/>
                <a:gd name="T16" fmla="*/ 0 h 55"/>
                <a:gd name="T17" fmla="*/ 82 w 82"/>
                <a:gd name="T18" fmla="*/ 55 h 55"/>
              </a:gdLst>
              <a:ahLst/>
              <a:cxnLst>
                <a:cxn ang="T10">
                  <a:pos x="T0" y="T1"/>
                </a:cxn>
                <a:cxn ang="T11">
                  <a:pos x="T2" y="T3"/>
                </a:cxn>
                <a:cxn ang="T12">
                  <a:pos x="T4" y="T5"/>
                </a:cxn>
                <a:cxn ang="T13">
                  <a:pos x="T6" y="T7"/>
                </a:cxn>
                <a:cxn ang="T14">
                  <a:pos x="T8" y="T9"/>
                </a:cxn>
              </a:cxnLst>
              <a:rect l="T15" t="T16" r="T17" b="T18"/>
              <a:pathLst>
                <a:path w="82" h="55">
                  <a:moveTo>
                    <a:pt x="82" y="48"/>
                  </a:moveTo>
                  <a:cubicBezTo>
                    <a:pt x="9" y="0"/>
                    <a:pt x="9" y="0"/>
                    <a:pt x="9" y="0"/>
                  </a:cubicBezTo>
                  <a:cubicBezTo>
                    <a:pt x="5" y="6"/>
                    <a:pt x="5" y="8"/>
                    <a:pt x="0" y="14"/>
                  </a:cubicBezTo>
                  <a:cubicBezTo>
                    <a:pt x="77" y="55"/>
                    <a:pt x="77" y="55"/>
                    <a:pt x="77" y="55"/>
                  </a:cubicBezTo>
                  <a:cubicBezTo>
                    <a:pt x="80" y="51"/>
                    <a:pt x="79" y="52"/>
                    <a:pt x="82"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2" name="Freeform 215"/>
            <p:cNvSpPr>
              <a:spLocks noChangeArrowheads="1"/>
            </p:cNvSpPr>
            <p:nvPr/>
          </p:nvSpPr>
          <p:spPr bwMode="auto">
            <a:xfrm>
              <a:off x="0" y="506413"/>
              <a:ext cx="228600" cy="133350"/>
            </a:xfrm>
            <a:custGeom>
              <a:avLst/>
              <a:gdLst>
                <a:gd name="T0" fmla="*/ 228600 w 82"/>
                <a:gd name="T1" fmla="*/ 119459 h 48"/>
                <a:gd name="T2" fmla="*/ 16727 w 82"/>
                <a:gd name="T3" fmla="*/ 0 h 48"/>
                <a:gd name="T4" fmla="*/ 0 w 82"/>
                <a:gd name="T5" fmla="*/ 33338 h 48"/>
                <a:gd name="T6" fmla="*/ 223024 w 82"/>
                <a:gd name="T7" fmla="*/ 133350 h 48"/>
                <a:gd name="T8" fmla="*/ 228600 w 82"/>
                <a:gd name="T9" fmla="*/ 119459 h 48"/>
                <a:gd name="T10" fmla="*/ 0 60000 65536"/>
                <a:gd name="T11" fmla="*/ 0 60000 65536"/>
                <a:gd name="T12" fmla="*/ 0 60000 65536"/>
                <a:gd name="T13" fmla="*/ 0 60000 65536"/>
                <a:gd name="T14" fmla="*/ 0 60000 65536"/>
                <a:gd name="T15" fmla="*/ 0 w 82"/>
                <a:gd name="T16" fmla="*/ 0 h 48"/>
                <a:gd name="T17" fmla="*/ 82 w 82"/>
                <a:gd name="T18" fmla="*/ 48 h 48"/>
              </a:gdLst>
              <a:ahLst/>
              <a:cxnLst>
                <a:cxn ang="T10">
                  <a:pos x="T0" y="T1"/>
                </a:cxn>
                <a:cxn ang="T11">
                  <a:pos x="T2" y="T3"/>
                </a:cxn>
                <a:cxn ang="T12">
                  <a:pos x="T4" y="T5"/>
                </a:cxn>
                <a:cxn ang="T13">
                  <a:pos x="T6" y="T7"/>
                </a:cxn>
                <a:cxn ang="T14">
                  <a:pos x="T8" y="T9"/>
                </a:cxn>
              </a:cxnLst>
              <a:rect l="T15" t="T16" r="T17" b="T18"/>
              <a:pathLst>
                <a:path w="82" h="48">
                  <a:moveTo>
                    <a:pt x="82" y="43"/>
                  </a:moveTo>
                  <a:cubicBezTo>
                    <a:pt x="6" y="0"/>
                    <a:pt x="6" y="0"/>
                    <a:pt x="6" y="0"/>
                  </a:cubicBezTo>
                  <a:cubicBezTo>
                    <a:pt x="3" y="7"/>
                    <a:pt x="3" y="6"/>
                    <a:pt x="0" y="12"/>
                  </a:cubicBezTo>
                  <a:cubicBezTo>
                    <a:pt x="80" y="48"/>
                    <a:pt x="80" y="48"/>
                    <a:pt x="80" y="48"/>
                  </a:cubicBezTo>
                  <a:cubicBezTo>
                    <a:pt x="81" y="44"/>
                    <a:pt x="80" y="46"/>
                    <a:pt x="82" y="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3" name="Freeform 216"/>
            <p:cNvSpPr>
              <a:spLocks noChangeArrowheads="1"/>
            </p:cNvSpPr>
            <p:nvPr/>
          </p:nvSpPr>
          <p:spPr bwMode="auto">
            <a:xfrm>
              <a:off x="66675" y="374651"/>
              <a:ext cx="217488" cy="187325"/>
            </a:xfrm>
            <a:custGeom>
              <a:avLst/>
              <a:gdLst>
                <a:gd name="T0" fmla="*/ 217488 w 78"/>
                <a:gd name="T1" fmla="*/ 167754 h 67"/>
                <a:gd name="T2" fmla="*/ 41825 w 78"/>
                <a:gd name="T3" fmla="*/ 0 h 67"/>
                <a:gd name="T4" fmla="*/ 0 w 78"/>
                <a:gd name="T5" fmla="*/ 53122 h 67"/>
                <a:gd name="T6" fmla="*/ 200758 w 78"/>
                <a:gd name="T7" fmla="*/ 187325 h 67"/>
                <a:gd name="T8" fmla="*/ 217488 w 78"/>
                <a:gd name="T9" fmla="*/ 167754 h 67"/>
                <a:gd name="T10" fmla="*/ 0 60000 65536"/>
                <a:gd name="T11" fmla="*/ 0 60000 65536"/>
                <a:gd name="T12" fmla="*/ 0 60000 65536"/>
                <a:gd name="T13" fmla="*/ 0 60000 65536"/>
                <a:gd name="T14" fmla="*/ 0 60000 65536"/>
                <a:gd name="T15" fmla="*/ 0 w 78"/>
                <a:gd name="T16" fmla="*/ 0 h 67"/>
                <a:gd name="T17" fmla="*/ 78 w 78"/>
                <a:gd name="T18" fmla="*/ 67 h 67"/>
              </a:gdLst>
              <a:ahLst/>
              <a:cxnLst>
                <a:cxn ang="T10">
                  <a:pos x="T0" y="T1"/>
                </a:cxn>
                <a:cxn ang="T11">
                  <a:pos x="T2" y="T3"/>
                </a:cxn>
                <a:cxn ang="T12">
                  <a:pos x="T4" y="T5"/>
                </a:cxn>
                <a:cxn ang="T13">
                  <a:pos x="T6" y="T7"/>
                </a:cxn>
                <a:cxn ang="T14">
                  <a:pos x="T8" y="T9"/>
                </a:cxn>
              </a:cxnLst>
              <a:rect l="T15" t="T16" r="T17" b="T18"/>
              <a:pathLst>
                <a:path w="78" h="67">
                  <a:moveTo>
                    <a:pt x="78" y="60"/>
                  </a:moveTo>
                  <a:cubicBezTo>
                    <a:pt x="15" y="0"/>
                    <a:pt x="15" y="0"/>
                    <a:pt x="15" y="0"/>
                  </a:cubicBezTo>
                  <a:cubicBezTo>
                    <a:pt x="7" y="9"/>
                    <a:pt x="7" y="9"/>
                    <a:pt x="0" y="19"/>
                  </a:cubicBezTo>
                  <a:cubicBezTo>
                    <a:pt x="72" y="67"/>
                    <a:pt x="72" y="67"/>
                    <a:pt x="72" y="67"/>
                  </a:cubicBezTo>
                  <a:cubicBezTo>
                    <a:pt x="77" y="62"/>
                    <a:pt x="73"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4" name="Freeform 217"/>
            <p:cNvSpPr>
              <a:spLocks noChangeArrowheads="1"/>
            </p:cNvSpPr>
            <p:nvPr/>
          </p:nvSpPr>
          <p:spPr bwMode="auto">
            <a:xfrm>
              <a:off x="125413" y="304801"/>
              <a:ext cx="195263" cy="220663"/>
            </a:xfrm>
            <a:custGeom>
              <a:avLst/>
              <a:gdLst>
                <a:gd name="T0" fmla="*/ 195263 w 70"/>
                <a:gd name="T1" fmla="*/ 195524 h 79"/>
                <a:gd name="T2" fmla="*/ 50210 w 70"/>
                <a:gd name="T3" fmla="*/ 0 h 79"/>
                <a:gd name="T4" fmla="*/ 0 w 70"/>
                <a:gd name="T5" fmla="*/ 50278 h 79"/>
                <a:gd name="T6" fmla="*/ 172947 w 70"/>
                <a:gd name="T7" fmla="*/ 220663 h 79"/>
                <a:gd name="T8" fmla="*/ 195263 w 70"/>
                <a:gd name="T9" fmla="*/ 195524 h 79"/>
                <a:gd name="T10" fmla="*/ 0 60000 65536"/>
                <a:gd name="T11" fmla="*/ 0 60000 65536"/>
                <a:gd name="T12" fmla="*/ 0 60000 65536"/>
                <a:gd name="T13" fmla="*/ 0 60000 65536"/>
                <a:gd name="T14" fmla="*/ 0 60000 65536"/>
                <a:gd name="T15" fmla="*/ 0 w 70"/>
                <a:gd name="T16" fmla="*/ 0 h 79"/>
                <a:gd name="T17" fmla="*/ 70 w 70"/>
                <a:gd name="T18" fmla="*/ 79 h 79"/>
              </a:gdLst>
              <a:ahLst/>
              <a:cxnLst>
                <a:cxn ang="T10">
                  <a:pos x="T0" y="T1"/>
                </a:cxn>
                <a:cxn ang="T11">
                  <a:pos x="T2" y="T3"/>
                </a:cxn>
                <a:cxn ang="T12">
                  <a:pos x="T4" y="T5"/>
                </a:cxn>
                <a:cxn ang="T13">
                  <a:pos x="T6" y="T7"/>
                </a:cxn>
                <a:cxn ang="T14">
                  <a:pos x="T8" y="T9"/>
                </a:cxn>
              </a:cxnLst>
              <a:rect l="T15" t="T16" r="T17" b="T18"/>
              <a:pathLst>
                <a:path w="70" h="79">
                  <a:moveTo>
                    <a:pt x="70" y="70"/>
                  </a:moveTo>
                  <a:cubicBezTo>
                    <a:pt x="18" y="0"/>
                    <a:pt x="18" y="0"/>
                    <a:pt x="18" y="0"/>
                  </a:cubicBezTo>
                  <a:cubicBezTo>
                    <a:pt x="11" y="6"/>
                    <a:pt x="6" y="10"/>
                    <a:pt x="0" y="18"/>
                  </a:cubicBezTo>
                  <a:cubicBezTo>
                    <a:pt x="62" y="79"/>
                    <a:pt x="62" y="79"/>
                    <a:pt x="62" y="79"/>
                  </a:cubicBezTo>
                  <a:cubicBezTo>
                    <a:pt x="66" y="74"/>
                    <a:pt x="66" y="74"/>
                    <a:pt x="70"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5" name="Freeform 218"/>
            <p:cNvSpPr>
              <a:spLocks noChangeArrowheads="1"/>
            </p:cNvSpPr>
            <p:nvPr/>
          </p:nvSpPr>
          <p:spPr bwMode="auto">
            <a:xfrm>
              <a:off x="188913" y="234951"/>
              <a:ext cx="168275" cy="249238"/>
            </a:xfrm>
            <a:custGeom>
              <a:avLst/>
              <a:gdLst>
                <a:gd name="T0" fmla="*/ 168275 w 60"/>
                <a:gd name="T1" fmla="*/ 229635 h 89"/>
                <a:gd name="T2" fmla="*/ 70115 w 60"/>
                <a:gd name="T3" fmla="*/ 0 h 89"/>
                <a:gd name="T4" fmla="*/ 0 w 60"/>
                <a:gd name="T5" fmla="*/ 53208 h 89"/>
                <a:gd name="T6" fmla="*/ 145838 w 60"/>
                <a:gd name="T7" fmla="*/ 249238 h 89"/>
                <a:gd name="T8" fmla="*/ 168275 w 60"/>
                <a:gd name="T9" fmla="*/ 229635 h 89"/>
                <a:gd name="T10" fmla="*/ 0 60000 65536"/>
                <a:gd name="T11" fmla="*/ 0 60000 65536"/>
                <a:gd name="T12" fmla="*/ 0 60000 65536"/>
                <a:gd name="T13" fmla="*/ 0 60000 65536"/>
                <a:gd name="T14" fmla="*/ 0 60000 65536"/>
                <a:gd name="T15" fmla="*/ 0 w 60"/>
                <a:gd name="T16" fmla="*/ 0 h 89"/>
                <a:gd name="T17" fmla="*/ 60 w 60"/>
                <a:gd name="T18" fmla="*/ 89 h 89"/>
              </a:gdLst>
              <a:ahLst/>
              <a:cxnLst>
                <a:cxn ang="T10">
                  <a:pos x="T0" y="T1"/>
                </a:cxn>
                <a:cxn ang="T11">
                  <a:pos x="T2" y="T3"/>
                </a:cxn>
                <a:cxn ang="T12">
                  <a:pos x="T4" y="T5"/>
                </a:cxn>
                <a:cxn ang="T13">
                  <a:pos x="T6" y="T7"/>
                </a:cxn>
                <a:cxn ang="T14">
                  <a:pos x="T8" y="T9"/>
                </a:cxn>
              </a:cxnLst>
              <a:rect l="T15" t="T16" r="T17" b="T18"/>
              <a:pathLst>
                <a:path w="60" h="89">
                  <a:moveTo>
                    <a:pt x="60" y="82"/>
                  </a:moveTo>
                  <a:cubicBezTo>
                    <a:pt x="25" y="0"/>
                    <a:pt x="25" y="0"/>
                    <a:pt x="25" y="0"/>
                  </a:cubicBezTo>
                  <a:cubicBezTo>
                    <a:pt x="13" y="8"/>
                    <a:pt x="10" y="10"/>
                    <a:pt x="0" y="19"/>
                  </a:cubicBezTo>
                  <a:cubicBezTo>
                    <a:pt x="52" y="89"/>
                    <a:pt x="52" y="89"/>
                    <a:pt x="52" y="89"/>
                  </a:cubicBezTo>
                  <a:cubicBezTo>
                    <a:pt x="58" y="84"/>
                    <a:pt x="55" y="87"/>
                    <a:pt x="60" y="8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6" name="Freeform 219"/>
            <p:cNvSpPr>
              <a:spLocks noChangeArrowheads="1"/>
            </p:cNvSpPr>
            <p:nvPr/>
          </p:nvSpPr>
          <p:spPr bwMode="auto">
            <a:xfrm>
              <a:off x="320675" y="1373188"/>
              <a:ext cx="147638" cy="230188"/>
            </a:xfrm>
            <a:custGeom>
              <a:avLst/>
              <a:gdLst>
                <a:gd name="T0" fmla="*/ 130924 w 53"/>
                <a:gd name="T1" fmla="*/ 0 h 82"/>
                <a:gd name="T2" fmla="*/ 0 w 53"/>
                <a:gd name="T3" fmla="*/ 207731 h 82"/>
                <a:gd name="T4" fmla="*/ 38999 w 53"/>
                <a:gd name="T5" fmla="*/ 230188 h 82"/>
                <a:gd name="T6" fmla="*/ 147638 w 53"/>
                <a:gd name="T7" fmla="*/ 11229 h 82"/>
                <a:gd name="T8" fmla="*/ 130924 w 53"/>
                <a:gd name="T9" fmla="*/ 0 h 82"/>
                <a:gd name="T10" fmla="*/ 0 60000 65536"/>
                <a:gd name="T11" fmla="*/ 0 60000 65536"/>
                <a:gd name="T12" fmla="*/ 0 60000 65536"/>
                <a:gd name="T13" fmla="*/ 0 60000 65536"/>
                <a:gd name="T14" fmla="*/ 0 60000 65536"/>
                <a:gd name="T15" fmla="*/ 0 w 53"/>
                <a:gd name="T16" fmla="*/ 0 h 82"/>
                <a:gd name="T17" fmla="*/ 53 w 53"/>
                <a:gd name="T18" fmla="*/ 82 h 82"/>
              </a:gdLst>
              <a:ahLst/>
              <a:cxnLst>
                <a:cxn ang="T10">
                  <a:pos x="T0" y="T1"/>
                </a:cxn>
                <a:cxn ang="T11">
                  <a:pos x="T2" y="T3"/>
                </a:cxn>
                <a:cxn ang="T12">
                  <a:pos x="T4" y="T5"/>
                </a:cxn>
                <a:cxn ang="T13">
                  <a:pos x="T6" y="T7"/>
                </a:cxn>
                <a:cxn ang="T14">
                  <a:pos x="T8" y="T9"/>
                </a:cxn>
              </a:cxnLst>
              <a:rect l="T15" t="T16" r="T17" b="T18"/>
              <a:pathLst>
                <a:path w="53" h="82">
                  <a:moveTo>
                    <a:pt x="47" y="0"/>
                  </a:moveTo>
                  <a:cubicBezTo>
                    <a:pt x="0" y="74"/>
                    <a:pt x="0" y="74"/>
                    <a:pt x="0" y="74"/>
                  </a:cubicBezTo>
                  <a:cubicBezTo>
                    <a:pt x="7" y="78"/>
                    <a:pt x="8" y="79"/>
                    <a:pt x="14" y="82"/>
                  </a:cubicBezTo>
                  <a:cubicBezTo>
                    <a:pt x="53" y="4"/>
                    <a:pt x="53" y="4"/>
                    <a:pt x="53" y="4"/>
                  </a:cubicBezTo>
                  <a:cubicBezTo>
                    <a:pt x="49" y="2"/>
                    <a:pt x="50" y="3"/>
                    <a:pt x="47"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7" name="Freeform 220"/>
            <p:cNvSpPr>
              <a:spLocks noChangeArrowheads="1"/>
            </p:cNvSpPr>
            <p:nvPr/>
          </p:nvSpPr>
          <p:spPr bwMode="auto">
            <a:xfrm>
              <a:off x="273050" y="1357313"/>
              <a:ext cx="157163" cy="214313"/>
            </a:xfrm>
            <a:custGeom>
              <a:avLst/>
              <a:gdLst>
                <a:gd name="T0" fmla="*/ 143131 w 56"/>
                <a:gd name="T1" fmla="*/ 0 h 77"/>
                <a:gd name="T2" fmla="*/ 0 w 56"/>
                <a:gd name="T3" fmla="*/ 194830 h 77"/>
                <a:gd name="T4" fmla="*/ 30871 w 56"/>
                <a:gd name="T5" fmla="*/ 214313 h 77"/>
                <a:gd name="T6" fmla="*/ 157163 w 56"/>
                <a:gd name="T7" fmla="*/ 8350 h 77"/>
                <a:gd name="T8" fmla="*/ 143131 w 56"/>
                <a:gd name="T9" fmla="*/ 0 h 77"/>
                <a:gd name="T10" fmla="*/ 0 60000 65536"/>
                <a:gd name="T11" fmla="*/ 0 60000 65536"/>
                <a:gd name="T12" fmla="*/ 0 60000 65536"/>
                <a:gd name="T13" fmla="*/ 0 60000 65536"/>
                <a:gd name="T14" fmla="*/ 0 60000 65536"/>
                <a:gd name="T15" fmla="*/ 0 w 56"/>
                <a:gd name="T16" fmla="*/ 0 h 77"/>
                <a:gd name="T17" fmla="*/ 56 w 56"/>
                <a:gd name="T18" fmla="*/ 77 h 77"/>
              </a:gdLst>
              <a:ahLst/>
              <a:cxnLst>
                <a:cxn ang="T10">
                  <a:pos x="T0" y="T1"/>
                </a:cxn>
                <a:cxn ang="T11">
                  <a:pos x="T2" y="T3"/>
                </a:cxn>
                <a:cxn ang="T12">
                  <a:pos x="T4" y="T5"/>
                </a:cxn>
                <a:cxn ang="T13">
                  <a:pos x="T6" y="T7"/>
                </a:cxn>
                <a:cxn ang="T14">
                  <a:pos x="T8" y="T9"/>
                </a:cxn>
              </a:cxnLst>
              <a:rect l="T15" t="T16" r="T17" b="T18"/>
              <a:pathLst>
                <a:path w="56" h="77">
                  <a:moveTo>
                    <a:pt x="51" y="0"/>
                  </a:moveTo>
                  <a:cubicBezTo>
                    <a:pt x="0" y="70"/>
                    <a:pt x="0" y="70"/>
                    <a:pt x="0" y="70"/>
                  </a:cubicBezTo>
                  <a:cubicBezTo>
                    <a:pt x="6" y="74"/>
                    <a:pt x="6" y="74"/>
                    <a:pt x="11" y="77"/>
                  </a:cubicBezTo>
                  <a:cubicBezTo>
                    <a:pt x="56" y="3"/>
                    <a:pt x="56" y="3"/>
                    <a:pt x="56" y="3"/>
                  </a:cubicBezTo>
                  <a:cubicBezTo>
                    <a:pt x="53" y="0"/>
                    <a:pt x="54" y="2"/>
                    <a:pt x="51"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8" name="Freeform 221"/>
            <p:cNvSpPr>
              <a:spLocks noChangeArrowheads="1"/>
            </p:cNvSpPr>
            <p:nvPr/>
          </p:nvSpPr>
          <p:spPr bwMode="auto">
            <a:xfrm>
              <a:off x="387350" y="1395413"/>
              <a:ext cx="131763" cy="246063"/>
            </a:xfrm>
            <a:custGeom>
              <a:avLst/>
              <a:gdLst>
                <a:gd name="T0" fmla="*/ 106532 w 47"/>
                <a:gd name="T1" fmla="*/ 0 h 88"/>
                <a:gd name="T2" fmla="*/ 0 w 47"/>
                <a:gd name="T3" fmla="*/ 220897 h 88"/>
                <a:gd name="T4" fmla="*/ 64480 w 47"/>
                <a:gd name="T5" fmla="*/ 246063 h 88"/>
                <a:gd name="T6" fmla="*/ 131763 w 47"/>
                <a:gd name="T7" fmla="*/ 11185 h 88"/>
                <a:gd name="T8" fmla="*/ 106532 w 47"/>
                <a:gd name="T9" fmla="*/ 0 h 88"/>
                <a:gd name="T10" fmla="*/ 0 60000 65536"/>
                <a:gd name="T11" fmla="*/ 0 60000 65536"/>
                <a:gd name="T12" fmla="*/ 0 60000 65536"/>
                <a:gd name="T13" fmla="*/ 0 60000 65536"/>
                <a:gd name="T14" fmla="*/ 0 60000 65536"/>
                <a:gd name="T15" fmla="*/ 0 w 47"/>
                <a:gd name="T16" fmla="*/ 0 h 88"/>
                <a:gd name="T17" fmla="*/ 47 w 47"/>
                <a:gd name="T18" fmla="*/ 88 h 88"/>
              </a:gdLst>
              <a:ahLst/>
              <a:cxnLst>
                <a:cxn ang="T10">
                  <a:pos x="T0" y="T1"/>
                </a:cxn>
                <a:cxn ang="T11">
                  <a:pos x="T2" y="T3"/>
                </a:cxn>
                <a:cxn ang="T12">
                  <a:pos x="T4" y="T5"/>
                </a:cxn>
                <a:cxn ang="T13">
                  <a:pos x="T6" y="T7"/>
                </a:cxn>
                <a:cxn ang="T14">
                  <a:pos x="T8" y="T9"/>
                </a:cxn>
              </a:cxnLst>
              <a:rect l="T15" t="T16" r="T17" b="T18"/>
              <a:pathLst>
                <a:path w="47" h="88">
                  <a:moveTo>
                    <a:pt x="38" y="0"/>
                  </a:moveTo>
                  <a:cubicBezTo>
                    <a:pt x="0" y="79"/>
                    <a:pt x="0" y="79"/>
                    <a:pt x="0" y="79"/>
                  </a:cubicBezTo>
                  <a:cubicBezTo>
                    <a:pt x="12" y="84"/>
                    <a:pt x="11" y="84"/>
                    <a:pt x="23" y="88"/>
                  </a:cubicBezTo>
                  <a:cubicBezTo>
                    <a:pt x="47" y="4"/>
                    <a:pt x="47" y="4"/>
                    <a:pt x="47" y="4"/>
                  </a:cubicBezTo>
                  <a:cubicBezTo>
                    <a:pt x="40" y="2"/>
                    <a:pt x="45" y="3"/>
                    <a:pt x="38"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49" name="Freeform 222"/>
            <p:cNvSpPr>
              <a:spLocks noChangeArrowheads="1"/>
            </p:cNvSpPr>
            <p:nvPr/>
          </p:nvSpPr>
          <p:spPr bwMode="auto">
            <a:xfrm>
              <a:off x="474663" y="1416051"/>
              <a:ext cx="96838" cy="254000"/>
            </a:xfrm>
            <a:custGeom>
              <a:avLst/>
              <a:gdLst>
                <a:gd name="T0" fmla="*/ 66403 w 35"/>
                <a:gd name="T1" fmla="*/ 0 h 91"/>
                <a:gd name="T2" fmla="*/ 0 w 35"/>
                <a:gd name="T3" fmla="*/ 237253 h 91"/>
                <a:gd name="T4" fmla="*/ 69170 w 35"/>
                <a:gd name="T5" fmla="*/ 254000 h 91"/>
                <a:gd name="T6" fmla="*/ 96838 w 35"/>
                <a:gd name="T7" fmla="*/ 11165 h 91"/>
                <a:gd name="T8" fmla="*/ 66403 w 35"/>
                <a:gd name="T9" fmla="*/ 0 h 91"/>
                <a:gd name="T10" fmla="*/ 0 60000 65536"/>
                <a:gd name="T11" fmla="*/ 0 60000 65536"/>
                <a:gd name="T12" fmla="*/ 0 60000 65536"/>
                <a:gd name="T13" fmla="*/ 0 60000 65536"/>
                <a:gd name="T14" fmla="*/ 0 60000 65536"/>
                <a:gd name="T15" fmla="*/ 0 w 35"/>
                <a:gd name="T16" fmla="*/ 0 h 91"/>
                <a:gd name="T17" fmla="*/ 35 w 35"/>
                <a:gd name="T18" fmla="*/ 91 h 91"/>
              </a:gdLst>
              <a:ahLst/>
              <a:cxnLst>
                <a:cxn ang="T10">
                  <a:pos x="T0" y="T1"/>
                </a:cxn>
                <a:cxn ang="T11">
                  <a:pos x="T2" y="T3"/>
                </a:cxn>
                <a:cxn ang="T12">
                  <a:pos x="T4" y="T5"/>
                </a:cxn>
                <a:cxn ang="T13">
                  <a:pos x="T6" y="T7"/>
                </a:cxn>
                <a:cxn ang="T14">
                  <a:pos x="T8" y="T9"/>
                </a:cxn>
              </a:cxnLst>
              <a:rect l="T15" t="T16" r="T17" b="T18"/>
              <a:pathLst>
                <a:path w="35" h="91">
                  <a:moveTo>
                    <a:pt x="24" y="0"/>
                  </a:moveTo>
                  <a:cubicBezTo>
                    <a:pt x="0" y="85"/>
                    <a:pt x="0" y="85"/>
                    <a:pt x="0" y="85"/>
                  </a:cubicBezTo>
                  <a:cubicBezTo>
                    <a:pt x="10" y="87"/>
                    <a:pt x="15" y="89"/>
                    <a:pt x="25" y="91"/>
                  </a:cubicBezTo>
                  <a:cubicBezTo>
                    <a:pt x="35" y="4"/>
                    <a:pt x="35" y="4"/>
                    <a:pt x="35" y="4"/>
                  </a:cubicBezTo>
                  <a:cubicBezTo>
                    <a:pt x="29" y="3"/>
                    <a:pt x="29" y="2"/>
                    <a:pt x="24"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50" name="Freeform 223"/>
            <p:cNvSpPr>
              <a:spLocks noChangeArrowheads="1"/>
            </p:cNvSpPr>
            <p:nvPr/>
          </p:nvSpPr>
          <p:spPr bwMode="auto">
            <a:xfrm>
              <a:off x="566738" y="1431926"/>
              <a:ext cx="85725" cy="254000"/>
            </a:xfrm>
            <a:custGeom>
              <a:avLst/>
              <a:gdLst>
                <a:gd name="T0" fmla="*/ 27653 w 31"/>
                <a:gd name="T1" fmla="*/ 0 h 91"/>
                <a:gd name="T2" fmla="*/ 0 w 31"/>
                <a:gd name="T3" fmla="*/ 242835 h 91"/>
                <a:gd name="T4" fmla="*/ 85725 w 31"/>
                <a:gd name="T5" fmla="*/ 254000 h 91"/>
                <a:gd name="T6" fmla="*/ 55306 w 31"/>
                <a:gd name="T7" fmla="*/ 5582 h 91"/>
                <a:gd name="T8" fmla="*/ 27653 w 31"/>
                <a:gd name="T9" fmla="*/ 0 h 91"/>
                <a:gd name="T10" fmla="*/ 0 60000 65536"/>
                <a:gd name="T11" fmla="*/ 0 60000 65536"/>
                <a:gd name="T12" fmla="*/ 0 60000 65536"/>
                <a:gd name="T13" fmla="*/ 0 60000 65536"/>
                <a:gd name="T14" fmla="*/ 0 60000 65536"/>
                <a:gd name="T15" fmla="*/ 0 w 31"/>
                <a:gd name="T16" fmla="*/ 0 h 91"/>
                <a:gd name="T17" fmla="*/ 31 w 31"/>
                <a:gd name="T18" fmla="*/ 91 h 91"/>
              </a:gdLst>
              <a:ahLst/>
              <a:cxnLst>
                <a:cxn ang="T10">
                  <a:pos x="T0" y="T1"/>
                </a:cxn>
                <a:cxn ang="T11">
                  <a:pos x="T2" y="T3"/>
                </a:cxn>
                <a:cxn ang="T12">
                  <a:pos x="T4" y="T5"/>
                </a:cxn>
                <a:cxn ang="T13">
                  <a:pos x="T6" y="T7"/>
                </a:cxn>
                <a:cxn ang="T14">
                  <a:pos x="T8" y="T9"/>
                </a:cxn>
              </a:cxnLst>
              <a:rect l="T15" t="T16" r="T17" b="T18"/>
              <a:pathLst>
                <a:path w="31" h="91">
                  <a:moveTo>
                    <a:pt x="10" y="0"/>
                  </a:moveTo>
                  <a:cubicBezTo>
                    <a:pt x="0" y="87"/>
                    <a:pt x="0" y="87"/>
                    <a:pt x="0" y="87"/>
                  </a:cubicBezTo>
                  <a:cubicBezTo>
                    <a:pt x="13" y="90"/>
                    <a:pt x="17" y="90"/>
                    <a:pt x="31" y="91"/>
                  </a:cubicBezTo>
                  <a:cubicBezTo>
                    <a:pt x="20" y="2"/>
                    <a:pt x="20" y="2"/>
                    <a:pt x="20" y="2"/>
                  </a:cubicBezTo>
                  <a:cubicBezTo>
                    <a:pt x="13" y="1"/>
                    <a:pt x="16" y="2"/>
                    <a:pt x="10"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51" name="Freeform 224"/>
            <p:cNvSpPr>
              <a:spLocks noChangeArrowheads="1"/>
            </p:cNvSpPr>
            <p:nvPr/>
          </p:nvSpPr>
          <p:spPr bwMode="auto">
            <a:xfrm>
              <a:off x="276225" y="0"/>
              <a:ext cx="1333500" cy="1692275"/>
            </a:xfrm>
            <a:custGeom>
              <a:avLst/>
              <a:gdLst>
                <a:gd name="T0" fmla="*/ 1219120 w 478"/>
                <a:gd name="T1" fmla="*/ 678586 h 606"/>
                <a:gd name="T2" fmla="*/ 1219120 w 478"/>
                <a:gd name="T3" fmla="*/ 678586 h 606"/>
                <a:gd name="T4" fmla="*/ 1219120 w 478"/>
                <a:gd name="T5" fmla="*/ 678586 h 606"/>
                <a:gd name="T6" fmla="*/ 1219120 w 478"/>
                <a:gd name="T7" fmla="*/ 678586 h 606"/>
                <a:gd name="T8" fmla="*/ 1219120 w 478"/>
                <a:gd name="T9" fmla="*/ 678586 h 606"/>
                <a:gd name="T10" fmla="*/ 237129 w 478"/>
                <a:gd name="T11" fmla="*/ 114494 h 606"/>
                <a:gd name="T12" fmla="*/ 0 w 478"/>
                <a:gd name="T13" fmla="*/ 223403 h 606"/>
                <a:gd name="T14" fmla="*/ 97641 w 478"/>
                <a:gd name="T15" fmla="*/ 452390 h 606"/>
                <a:gd name="T16" fmla="*/ 301293 w 478"/>
                <a:gd name="T17" fmla="*/ 349067 h 606"/>
                <a:gd name="T18" fmla="*/ 981992 w 478"/>
                <a:gd name="T19" fmla="*/ 742814 h 606"/>
                <a:gd name="T20" fmla="*/ 588637 w 478"/>
                <a:gd name="T21" fmla="*/ 1426984 h 606"/>
                <a:gd name="T22" fmla="*/ 365457 w 478"/>
                <a:gd name="T23" fmla="*/ 1440947 h 606"/>
                <a:gd name="T24" fmla="*/ 396144 w 478"/>
                <a:gd name="T25" fmla="*/ 1686690 h 606"/>
                <a:gd name="T26" fmla="*/ 652801 w 478"/>
                <a:gd name="T27" fmla="*/ 1661557 h 606"/>
                <a:gd name="T28" fmla="*/ 1219120 w 478"/>
                <a:gd name="T29" fmla="*/ 678586 h 6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8"/>
                <a:gd name="T46" fmla="*/ 0 h 606"/>
                <a:gd name="T47" fmla="*/ 478 w 478"/>
                <a:gd name="T48" fmla="*/ 606 h 6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8" h="606">
                  <a:moveTo>
                    <a:pt x="437" y="243"/>
                  </a:moveTo>
                  <a:cubicBezTo>
                    <a:pt x="437" y="243"/>
                    <a:pt x="437" y="243"/>
                    <a:pt x="437" y="243"/>
                  </a:cubicBezTo>
                  <a:cubicBezTo>
                    <a:pt x="437" y="243"/>
                    <a:pt x="437" y="243"/>
                    <a:pt x="437" y="243"/>
                  </a:cubicBezTo>
                  <a:cubicBezTo>
                    <a:pt x="437" y="243"/>
                    <a:pt x="437" y="243"/>
                    <a:pt x="437" y="243"/>
                  </a:cubicBezTo>
                  <a:cubicBezTo>
                    <a:pt x="437" y="243"/>
                    <a:pt x="437" y="243"/>
                    <a:pt x="437" y="243"/>
                  </a:cubicBezTo>
                  <a:cubicBezTo>
                    <a:pt x="395" y="91"/>
                    <a:pt x="237" y="0"/>
                    <a:pt x="85" y="41"/>
                  </a:cubicBezTo>
                  <a:cubicBezTo>
                    <a:pt x="53" y="49"/>
                    <a:pt x="25" y="63"/>
                    <a:pt x="0" y="80"/>
                  </a:cubicBezTo>
                  <a:cubicBezTo>
                    <a:pt x="35" y="162"/>
                    <a:pt x="35" y="162"/>
                    <a:pt x="35" y="162"/>
                  </a:cubicBezTo>
                  <a:cubicBezTo>
                    <a:pt x="56" y="145"/>
                    <a:pt x="80" y="132"/>
                    <a:pt x="108" y="125"/>
                  </a:cubicBezTo>
                  <a:cubicBezTo>
                    <a:pt x="213" y="96"/>
                    <a:pt x="324" y="160"/>
                    <a:pt x="352" y="266"/>
                  </a:cubicBezTo>
                  <a:cubicBezTo>
                    <a:pt x="381" y="372"/>
                    <a:pt x="318" y="482"/>
                    <a:pt x="211" y="511"/>
                  </a:cubicBezTo>
                  <a:cubicBezTo>
                    <a:pt x="185" y="518"/>
                    <a:pt x="157" y="520"/>
                    <a:pt x="131" y="516"/>
                  </a:cubicBezTo>
                  <a:cubicBezTo>
                    <a:pt x="142" y="604"/>
                    <a:pt x="142" y="604"/>
                    <a:pt x="142" y="604"/>
                  </a:cubicBezTo>
                  <a:cubicBezTo>
                    <a:pt x="172" y="606"/>
                    <a:pt x="203" y="603"/>
                    <a:pt x="234" y="595"/>
                  </a:cubicBezTo>
                  <a:cubicBezTo>
                    <a:pt x="387" y="553"/>
                    <a:pt x="478" y="396"/>
                    <a:pt x="437" y="24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grpSp>
        <p:nvGrpSpPr>
          <p:cNvPr id="52" name="组合 7"/>
          <p:cNvGrpSpPr>
            <a:grpSpLocks/>
          </p:cNvGrpSpPr>
          <p:nvPr/>
        </p:nvGrpSpPr>
        <p:grpSpPr bwMode="auto">
          <a:xfrm>
            <a:off x="4676777" y="1435101"/>
            <a:ext cx="1624013" cy="1449388"/>
            <a:chOff x="0" y="0"/>
            <a:chExt cx="1624013" cy="1449388"/>
          </a:xfrm>
          <a:solidFill>
            <a:schemeClr val="bg2"/>
          </a:solidFill>
        </p:grpSpPr>
        <p:sp>
          <p:nvSpPr>
            <p:cNvPr id="53" name="Freeform 228"/>
            <p:cNvSpPr>
              <a:spLocks noChangeArrowheads="1"/>
            </p:cNvSpPr>
            <p:nvPr/>
          </p:nvSpPr>
          <p:spPr bwMode="auto">
            <a:xfrm>
              <a:off x="1236663" y="84138"/>
              <a:ext cx="200025" cy="190500"/>
            </a:xfrm>
            <a:custGeom>
              <a:avLst/>
              <a:gdLst>
                <a:gd name="T0" fmla="*/ 13891 w 72"/>
                <a:gd name="T1" fmla="*/ 190500 h 68"/>
                <a:gd name="T2" fmla="*/ 200025 w 72"/>
                <a:gd name="T3" fmla="*/ 36419 h 68"/>
                <a:gd name="T4" fmla="*/ 172244 w 72"/>
                <a:gd name="T5" fmla="*/ 0 h 68"/>
                <a:gd name="T6" fmla="*/ 0 w 72"/>
                <a:gd name="T7" fmla="*/ 173691 h 68"/>
                <a:gd name="T8" fmla="*/ 13891 w 72"/>
                <a:gd name="T9" fmla="*/ 190500 h 68"/>
                <a:gd name="T10" fmla="*/ 0 60000 65536"/>
                <a:gd name="T11" fmla="*/ 0 60000 65536"/>
                <a:gd name="T12" fmla="*/ 0 60000 65536"/>
                <a:gd name="T13" fmla="*/ 0 60000 65536"/>
                <a:gd name="T14" fmla="*/ 0 60000 65536"/>
                <a:gd name="T15" fmla="*/ 0 w 72"/>
                <a:gd name="T16" fmla="*/ 0 h 68"/>
                <a:gd name="T17" fmla="*/ 72 w 72"/>
                <a:gd name="T18" fmla="*/ 68 h 68"/>
              </a:gdLst>
              <a:ahLst/>
              <a:cxnLst>
                <a:cxn ang="T10">
                  <a:pos x="T0" y="T1"/>
                </a:cxn>
                <a:cxn ang="T11">
                  <a:pos x="T2" y="T3"/>
                </a:cxn>
                <a:cxn ang="T12">
                  <a:pos x="T4" y="T5"/>
                </a:cxn>
                <a:cxn ang="T13">
                  <a:pos x="T6" y="T7"/>
                </a:cxn>
                <a:cxn ang="T14">
                  <a:pos x="T8" y="T9"/>
                </a:cxn>
              </a:cxnLst>
              <a:rect l="T15" t="T16" r="T17" b="T18"/>
              <a:pathLst>
                <a:path w="72" h="68">
                  <a:moveTo>
                    <a:pt x="5" y="68"/>
                  </a:moveTo>
                  <a:cubicBezTo>
                    <a:pt x="72" y="13"/>
                    <a:pt x="72" y="13"/>
                    <a:pt x="72" y="13"/>
                  </a:cubicBezTo>
                  <a:cubicBezTo>
                    <a:pt x="68" y="7"/>
                    <a:pt x="67" y="7"/>
                    <a:pt x="62" y="0"/>
                  </a:cubicBezTo>
                  <a:cubicBezTo>
                    <a:pt x="0" y="62"/>
                    <a:pt x="0" y="62"/>
                    <a:pt x="0" y="62"/>
                  </a:cubicBezTo>
                  <a:cubicBezTo>
                    <a:pt x="3" y="66"/>
                    <a:pt x="2" y="65"/>
                    <a:pt x="5" y="6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4" name="Freeform 229"/>
            <p:cNvSpPr>
              <a:spLocks noChangeArrowheads="1"/>
            </p:cNvSpPr>
            <p:nvPr/>
          </p:nvSpPr>
          <p:spPr bwMode="auto">
            <a:xfrm>
              <a:off x="1208088" y="47625"/>
              <a:ext cx="187325" cy="193675"/>
            </a:xfrm>
            <a:custGeom>
              <a:avLst/>
              <a:gdLst>
                <a:gd name="T0" fmla="*/ 11184 w 67"/>
                <a:gd name="T1" fmla="*/ 193675 h 69"/>
                <a:gd name="T2" fmla="*/ 187325 w 67"/>
                <a:gd name="T3" fmla="*/ 25262 h 69"/>
                <a:gd name="T4" fmla="*/ 159366 w 67"/>
                <a:gd name="T5" fmla="*/ 0 h 69"/>
                <a:gd name="T6" fmla="*/ 0 w 67"/>
                <a:gd name="T7" fmla="*/ 182447 h 69"/>
                <a:gd name="T8" fmla="*/ 11184 w 67"/>
                <a:gd name="T9" fmla="*/ 193675 h 69"/>
                <a:gd name="T10" fmla="*/ 0 60000 65536"/>
                <a:gd name="T11" fmla="*/ 0 60000 65536"/>
                <a:gd name="T12" fmla="*/ 0 60000 65536"/>
                <a:gd name="T13" fmla="*/ 0 60000 65536"/>
                <a:gd name="T14" fmla="*/ 0 60000 65536"/>
                <a:gd name="T15" fmla="*/ 0 w 67"/>
                <a:gd name="T16" fmla="*/ 0 h 69"/>
                <a:gd name="T17" fmla="*/ 67 w 67"/>
                <a:gd name="T18" fmla="*/ 69 h 69"/>
              </a:gdLst>
              <a:ahLst/>
              <a:cxnLst>
                <a:cxn ang="T10">
                  <a:pos x="T0" y="T1"/>
                </a:cxn>
                <a:cxn ang="T11">
                  <a:pos x="T2" y="T3"/>
                </a:cxn>
                <a:cxn ang="T12">
                  <a:pos x="T4" y="T5"/>
                </a:cxn>
                <a:cxn ang="T13">
                  <a:pos x="T6" y="T7"/>
                </a:cxn>
                <a:cxn ang="T14">
                  <a:pos x="T8" y="T9"/>
                </a:cxn>
              </a:cxnLst>
              <a:rect l="T15" t="T16" r="T17" b="T18"/>
              <a:pathLst>
                <a:path w="67" h="69">
                  <a:moveTo>
                    <a:pt x="4" y="69"/>
                  </a:moveTo>
                  <a:cubicBezTo>
                    <a:pt x="67" y="9"/>
                    <a:pt x="67" y="9"/>
                    <a:pt x="67" y="9"/>
                  </a:cubicBezTo>
                  <a:cubicBezTo>
                    <a:pt x="62" y="5"/>
                    <a:pt x="62" y="4"/>
                    <a:pt x="57" y="0"/>
                  </a:cubicBezTo>
                  <a:cubicBezTo>
                    <a:pt x="0" y="65"/>
                    <a:pt x="0" y="65"/>
                    <a:pt x="0" y="65"/>
                  </a:cubicBezTo>
                  <a:cubicBezTo>
                    <a:pt x="3" y="67"/>
                    <a:pt x="1" y="66"/>
                    <a:pt x="4" y="6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5" name="Freeform 230"/>
            <p:cNvSpPr>
              <a:spLocks noChangeArrowheads="1"/>
            </p:cNvSpPr>
            <p:nvPr/>
          </p:nvSpPr>
          <p:spPr bwMode="auto">
            <a:xfrm>
              <a:off x="1266825" y="146050"/>
              <a:ext cx="228600" cy="173038"/>
            </a:xfrm>
            <a:custGeom>
              <a:avLst/>
              <a:gdLst>
                <a:gd name="T0" fmla="*/ 16727 w 82"/>
                <a:gd name="T1" fmla="*/ 173038 h 62"/>
                <a:gd name="T2" fmla="*/ 228600 w 82"/>
                <a:gd name="T3" fmla="*/ 53028 h 62"/>
                <a:gd name="T4" fmla="*/ 189571 w 82"/>
                <a:gd name="T5" fmla="*/ 0 h 62"/>
                <a:gd name="T6" fmla="*/ 0 w 82"/>
                <a:gd name="T7" fmla="*/ 150711 h 62"/>
                <a:gd name="T8" fmla="*/ 16727 w 82"/>
                <a:gd name="T9" fmla="*/ 173038 h 62"/>
                <a:gd name="T10" fmla="*/ 0 60000 65536"/>
                <a:gd name="T11" fmla="*/ 0 60000 65536"/>
                <a:gd name="T12" fmla="*/ 0 60000 65536"/>
                <a:gd name="T13" fmla="*/ 0 60000 65536"/>
                <a:gd name="T14" fmla="*/ 0 60000 65536"/>
                <a:gd name="T15" fmla="*/ 0 w 82"/>
                <a:gd name="T16" fmla="*/ 0 h 62"/>
                <a:gd name="T17" fmla="*/ 82 w 82"/>
                <a:gd name="T18" fmla="*/ 62 h 62"/>
              </a:gdLst>
              <a:ahLst/>
              <a:cxnLst>
                <a:cxn ang="T10">
                  <a:pos x="T0" y="T1"/>
                </a:cxn>
                <a:cxn ang="T11">
                  <a:pos x="T2" y="T3"/>
                </a:cxn>
                <a:cxn ang="T12">
                  <a:pos x="T4" y="T5"/>
                </a:cxn>
                <a:cxn ang="T13">
                  <a:pos x="T6" y="T7"/>
                </a:cxn>
                <a:cxn ang="T14">
                  <a:pos x="T8" y="T9"/>
                </a:cxn>
              </a:cxnLst>
              <a:rect l="T15" t="T16" r="T17" b="T18"/>
              <a:pathLst>
                <a:path w="82" h="62">
                  <a:moveTo>
                    <a:pt x="6" y="62"/>
                  </a:moveTo>
                  <a:cubicBezTo>
                    <a:pt x="82" y="19"/>
                    <a:pt x="82" y="19"/>
                    <a:pt x="82" y="19"/>
                  </a:cubicBezTo>
                  <a:cubicBezTo>
                    <a:pt x="75" y="9"/>
                    <a:pt x="75" y="9"/>
                    <a:pt x="68" y="0"/>
                  </a:cubicBezTo>
                  <a:cubicBezTo>
                    <a:pt x="0" y="54"/>
                    <a:pt x="0" y="54"/>
                    <a:pt x="0" y="54"/>
                  </a:cubicBezTo>
                  <a:cubicBezTo>
                    <a:pt x="4" y="59"/>
                    <a:pt x="2" y="56"/>
                    <a:pt x="6" y="6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6" name="Freeform 231"/>
            <p:cNvSpPr>
              <a:spLocks noChangeArrowheads="1"/>
            </p:cNvSpPr>
            <p:nvPr/>
          </p:nvSpPr>
          <p:spPr bwMode="auto">
            <a:xfrm>
              <a:off x="1295400" y="220663"/>
              <a:ext cx="247650" cy="146050"/>
            </a:xfrm>
            <a:custGeom>
              <a:avLst/>
              <a:gdLst>
                <a:gd name="T0" fmla="*/ 16696 w 89"/>
                <a:gd name="T1" fmla="*/ 146050 h 52"/>
                <a:gd name="T2" fmla="*/ 247650 w 89"/>
                <a:gd name="T3" fmla="*/ 67408 h 52"/>
                <a:gd name="T4" fmla="*/ 214259 w 89"/>
                <a:gd name="T5" fmla="*/ 0 h 52"/>
                <a:gd name="T6" fmla="*/ 0 w 89"/>
                <a:gd name="T7" fmla="*/ 115155 h 52"/>
                <a:gd name="T8" fmla="*/ 16696 w 89"/>
                <a:gd name="T9" fmla="*/ 146050 h 52"/>
                <a:gd name="T10" fmla="*/ 0 60000 65536"/>
                <a:gd name="T11" fmla="*/ 0 60000 65536"/>
                <a:gd name="T12" fmla="*/ 0 60000 65536"/>
                <a:gd name="T13" fmla="*/ 0 60000 65536"/>
                <a:gd name="T14" fmla="*/ 0 60000 65536"/>
                <a:gd name="T15" fmla="*/ 0 w 89"/>
                <a:gd name="T16" fmla="*/ 0 h 52"/>
                <a:gd name="T17" fmla="*/ 89 w 89"/>
                <a:gd name="T18" fmla="*/ 52 h 52"/>
              </a:gdLst>
              <a:ahLst/>
              <a:cxnLst>
                <a:cxn ang="T10">
                  <a:pos x="T0" y="T1"/>
                </a:cxn>
                <a:cxn ang="T11">
                  <a:pos x="T2" y="T3"/>
                </a:cxn>
                <a:cxn ang="T12">
                  <a:pos x="T4" y="T5"/>
                </a:cxn>
                <a:cxn ang="T13">
                  <a:pos x="T6" y="T7"/>
                </a:cxn>
                <a:cxn ang="T14">
                  <a:pos x="T8" y="T9"/>
                </a:cxn>
              </a:cxnLst>
              <a:rect l="T15" t="T16" r="T17" b="T18"/>
              <a:pathLst>
                <a:path w="89" h="52">
                  <a:moveTo>
                    <a:pt x="6" y="52"/>
                  </a:moveTo>
                  <a:cubicBezTo>
                    <a:pt x="89" y="24"/>
                    <a:pt x="89" y="24"/>
                    <a:pt x="89" y="24"/>
                  </a:cubicBezTo>
                  <a:cubicBezTo>
                    <a:pt x="85" y="14"/>
                    <a:pt x="82" y="9"/>
                    <a:pt x="77" y="0"/>
                  </a:cubicBezTo>
                  <a:cubicBezTo>
                    <a:pt x="0" y="41"/>
                    <a:pt x="0" y="41"/>
                    <a:pt x="0" y="41"/>
                  </a:cubicBezTo>
                  <a:cubicBezTo>
                    <a:pt x="3" y="46"/>
                    <a:pt x="3" y="46"/>
                    <a:pt x="6" y="5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7" name="Freeform 232"/>
            <p:cNvSpPr>
              <a:spLocks noChangeArrowheads="1"/>
            </p:cNvSpPr>
            <p:nvPr/>
          </p:nvSpPr>
          <p:spPr bwMode="auto">
            <a:xfrm>
              <a:off x="1322388" y="304800"/>
              <a:ext cx="260350" cy="106363"/>
            </a:xfrm>
            <a:custGeom>
              <a:avLst/>
              <a:gdLst>
                <a:gd name="T0" fmla="*/ 11198 w 93"/>
                <a:gd name="T1" fmla="*/ 106363 h 38"/>
                <a:gd name="T2" fmla="*/ 260350 w 93"/>
                <a:gd name="T3" fmla="*/ 81172 h 38"/>
                <a:gd name="T4" fmla="*/ 229556 w 93"/>
                <a:gd name="T5" fmla="*/ 0 h 38"/>
                <a:gd name="T6" fmla="*/ 0 w 93"/>
                <a:gd name="T7" fmla="*/ 81172 h 38"/>
                <a:gd name="T8" fmla="*/ 11198 w 93"/>
                <a:gd name="T9" fmla="*/ 106363 h 38"/>
                <a:gd name="T10" fmla="*/ 0 60000 65536"/>
                <a:gd name="T11" fmla="*/ 0 60000 65536"/>
                <a:gd name="T12" fmla="*/ 0 60000 65536"/>
                <a:gd name="T13" fmla="*/ 0 60000 65536"/>
                <a:gd name="T14" fmla="*/ 0 60000 65536"/>
                <a:gd name="T15" fmla="*/ 0 w 93"/>
                <a:gd name="T16" fmla="*/ 0 h 38"/>
                <a:gd name="T17" fmla="*/ 93 w 93"/>
                <a:gd name="T18" fmla="*/ 38 h 38"/>
              </a:gdLst>
              <a:ahLst/>
              <a:cxnLst>
                <a:cxn ang="T10">
                  <a:pos x="T0" y="T1"/>
                </a:cxn>
                <a:cxn ang="T11">
                  <a:pos x="T2" y="T3"/>
                </a:cxn>
                <a:cxn ang="T12">
                  <a:pos x="T4" y="T5"/>
                </a:cxn>
                <a:cxn ang="T13">
                  <a:pos x="T6" y="T7"/>
                </a:cxn>
                <a:cxn ang="T14">
                  <a:pos x="T8" y="T9"/>
                </a:cxn>
              </a:cxnLst>
              <a:rect l="T15" t="T16" r="T17" b="T18"/>
              <a:pathLst>
                <a:path w="93" h="38">
                  <a:moveTo>
                    <a:pt x="4" y="38"/>
                  </a:moveTo>
                  <a:cubicBezTo>
                    <a:pt x="93" y="29"/>
                    <a:pt x="93" y="29"/>
                    <a:pt x="93" y="29"/>
                  </a:cubicBezTo>
                  <a:cubicBezTo>
                    <a:pt x="89" y="16"/>
                    <a:pt x="88" y="13"/>
                    <a:pt x="82" y="0"/>
                  </a:cubicBezTo>
                  <a:cubicBezTo>
                    <a:pt x="0" y="29"/>
                    <a:pt x="0" y="29"/>
                    <a:pt x="0" y="29"/>
                  </a:cubicBezTo>
                  <a:cubicBezTo>
                    <a:pt x="3" y="35"/>
                    <a:pt x="2" y="32"/>
                    <a:pt x="4" y="3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8" name="Freeform 233"/>
            <p:cNvSpPr>
              <a:spLocks noChangeArrowheads="1"/>
            </p:cNvSpPr>
            <p:nvPr/>
          </p:nvSpPr>
          <p:spPr bwMode="auto">
            <a:xfrm>
              <a:off x="247650" y="39688"/>
              <a:ext cx="190500" cy="198438"/>
            </a:xfrm>
            <a:custGeom>
              <a:avLst/>
              <a:gdLst>
                <a:gd name="T0" fmla="*/ 190500 w 68"/>
                <a:gd name="T1" fmla="*/ 184463 h 71"/>
                <a:gd name="T2" fmla="*/ 30816 w 68"/>
                <a:gd name="T3" fmla="*/ 0 h 71"/>
                <a:gd name="T4" fmla="*/ 0 w 68"/>
                <a:gd name="T5" fmla="*/ 30744 h 71"/>
                <a:gd name="T6" fmla="*/ 176493 w 68"/>
                <a:gd name="T7" fmla="*/ 198438 h 71"/>
                <a:gd name="T8" fmla="*/ 190500 w 68"/>
                <a:gd name="T9" fmla="*/ 184463 h 71"/>
                <a:gd name="T10" fmla="*/ 0 60000 65536"/>
                <a:gd name="T11" fmla="*/ 0 60000 65536"/>
                <a:gd name="T12" fmla="*/ 0 60000 65536"/>
                <a:gd name="T13" fmla="*/ 0 60000 65536"/>
                <a:gd name="T14" fmla="*/ 0 60000 65536"/>
                <a:gd name="T15" fmla="*/ 0 w 68"/>
                <a:gd name="T16" fmla="*/ 0 h 71"/>
                <a:gd name="T17" fmla="*/ 68 w 68"/>
                <a:gd name="T18" fmla="*/ 71 h 71"/>
              </a:gdLst>
              <a:ahLst/>
              <a:cxnLst>
                <a:cxn ang="T10">
                  <a:pos x="T0" y="T1"/>
                </a:cxn>
                <a:cxn ang="T11">
                  <a:pos x="T2" y="T3"/>
                </a:cxn>
                <a:cxn ang="T12">
                  <a:pos x="T4" y="T5"/>
                </a:cxn>
                <a:cxn ang="T13">
                  <a:pos x="T6" y="T7"/>
                </a:cxn>
                <a:cxn ang="T14">
                  <a:pos x="T8" y="T9"/>
                </a:cxn>
              </a:cxnLst>
              <a:rect l="T15" t="T16" r="T17" b="T18"/>
              <a:pathLst>
                <a:path w="68" h="71">
                  <a:moveTo>
                    <a:pt x="68" y="66"/>
                  </a:moveTo>
                  <a:cubicBezTo>
                    <a:pt x="11" y="0"/>
                    <a:pt x="11" y="0"/>
                    <a:pt x="11" y="0"/>
                  </a:cubicBezTo>
                  <a:cubicBezTo>
                    <a:pt x="6" y="4"/>
                    <a:pt x="5" y="5"/>
                    <a:pt x="0" y="11"/>
                  </a:cubicBezTo>
                  <a:cubicBezTo>
                    <a:pt x="63" y="71"/>
                    <a:pt x="63" y="71"/>
                    <a:pt x="63" y="71"/>
                  </a:cubicBezTo>
                  <a:cubicBezTo>
                    <a:pt x="66" y="68"/>
                    <a:pt x="64" y="69"/>
                    <a:pt x="68"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59" name="Freeform 234"/>
            <p:cNvSpPr>
              <a:spLocks noChangeArrowheads="1"/>
            </p:cNvSpPr>
            <p:nvPr/>
          </p:nvSpPr>
          <p:spPr bwMode="auto">
            <a:xfrm>
              <a:off x="293688" y="0"/>
              <a:ext cx="171450" cy="204788"/>
            </a:xfrm>
            <a:custGeom>
              <a:avLst/>
              <a:gdLst>
                <a:gd name="T0" fmla="*/ 171450 w 62"/>
                <a:gd name="T1" fmla="*/ 196372 h 73"/>
                <a:gd name="T2" fmla="*/ 27653 w 62"/>
                <a:gd name="T3" fmla="*/ 0 h 73"/>
                <a:gd name="T4" fmla="*/ 0 w 62"/>
                <a:gd name="T5" fmla="*/ 25248 h 73"/>
                <a:gd name="T6" fmla="*/ 160389 w 62"/>
                <a:gd name="T7" fmla="*/ 204788 h 73"/>
                <a:gd name="T8" fmla="*/ 171450 w 62"/>
                <a:gd name="T9" fmla="*/ 196372 h 73"/>
                <a:gd name="T10" fmla="*/ 0 60000 65536"/>
                <a:gd name="T11" fmla="*/ 0 60000 65536"/>
                <a:gd name="T12" fmla="*/ 0 60000 65536"/>
                <a:gd name="T13" fmla="*/ 0 60000 65536"/>
                <a:gd name="T14" fmla="*/ 0 60000 65536"/>
                <a:gd name="T15" fmla="*/ 0 w 62"/>
                <a:gd name="T16" fmla="*/ 0 h 73"/>
                <a:gd name="T17" fmla="*/ 62 w 62"/>
                <a:gd name="T18" fmla="*/ 73 h 73"/>
              </a:gdLst>
              <a:ahLst/>
              <a:cxnLst>
                <a:cxn ang="T10">
                  <a:pos x="T0" y="T1"/>
                </a:cxn>
                <a:cxn ang="T11">
                  <a:pos x="T2" y="T3"/>
                </a:cxn>
                <a:cxn ang="T12">
                  <a:pos x="T4" y="T5"/>
                </a:cxn>
                <a:cxn ang="T13">
                  <a:pos x="T6" y="T7"/>
                </a:cxn>
                <a:cxn ang="T14">
                  <a:pos x="T8" y="T9"/>
                </a:cxn>
              </a:cxnLst>
              <a:rect l="T15" t="T16" r="T17" b="T18"/>
              <a:pathLst>
                <a:path w="62" h="73">
                  <a:moveTo>
                    <a:pt x="62" y="70"/>
                  </a:moveTo>
                  <a:cubicBezTo>
                    <a:pt x="10" y="0"/>
                    <a:pt x="10" y="0"/>
                    <a:pt x="10" y="0"/>
                  </a:cubicBezTo>
                  <a:cubicBezTo>
                    <a:pt x="5" y="4"/>
                    <a:pt x="5" y="5"/>
                    <a:pt x="0" y="9"/>
                  </a:cubicBezTo>
                  <a:cubicBezTo>
                    <a:pt x="58" y="73"/>
                    <a:pt x="58" y="73"/>
                    <a:pt x="58" y="73"/>
                  </a:cubicBezTo>
                  <a:cubicBezTo>
                    <a:pt x="61" y="71"/>
                    <a:pt x="60" y="72"/>
                    <a:pt x="62" y="7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0" name="Freeform 235"/>
            <p:cNvSpPr>
              <a:spLocks noChangeArrowheads="1"/>
            </p:cNvSpPr>
            <p:nvPr/>
          </p:nvSpPr>
          <p:spPr bwMode="auto">
            <a:xfrm>
              <a:off x="184150" y="90488"/>
              <a:ext cx="217488" cy="188913"/>
            </a:xfrm>
            <a:custGeom>
              <a:avLst/>
              <a:gdLst>
                <a:gd name="T0" fmla="*/ 217488 w 78"/>
                <a:gd name="T1" fmla="*/ 166688 h 68"/>
                <a:gd name="T2" fmla="*/ 41825 w 78"/>
                <a:gd name="T3" fmla="*/ 0 h 68"/>
                <a:gd name="T4" fmla="*/ 0 w 78"/>
                <a:gd name="T5" fmla="*/ 52785 h 68"/>
                <a:gd name="T6" fmla="*/ 203546 w 78"/>
                <a:gd name="T7" fmla="*/ 188913 h 68"/>
                <a:gd name="T8" fmla="*/ 217488 w 78"/>
                <a:gd name="T9" fmla="*/ 166688 h 68"/>
                <a:gd name="T10" fmla="*/ 0 60000 65536"/>
                <a:gd name="T11" fmla="*/ 0 60000 65536"/>
                <a:gd name="T12" fmla="*/ 0 60000 65536"/>
                <a:gd name="T13" fmla="*/ 0 60000 65536"/>
                <a:gd name="T14" fmla="*/ 0 60000 65536"/>
                <a:gd name="T15" fmla="*/ 0 w 78"/>
                <a:gd name="T16" fmla="*/ 0 h 68"/>
                <a:gd name="T17" fmla="*/ 78 w 78"/>
                <a:gd name="T18" fmla="*/ 68 h 68"/>
              </a:gdLst>
              <a:ahLst/>
              <a:cxnLst>
                <a:cxn ang="T10">
                  <a:pos x="T0" y="T1"/>
                </a:cxn>
                <a:cxn ang="T11">
                  <a:pos x="T2" y="T3"/>
                </a:cxn>
                <a:cxn ang="T12">
                  <a:pos x="T4" y="T5"/>
                </a:cxn>
                <a:cxn ang="T13">
                  <a:pos x="T6" y="T7"/>
                </a:cxn>
                <a:cxn ang="T14">
                  <a:pos x="T8" y="T9"/>
                </a:cxn>
              </a:cxnLst>
              <a:rect l="T15" t="T16" r="T17" b="T18"/>
              <a:pathLst>
                <a:path w="78" h="68">
                  <a:moveTo>
                    <a:pt x="78" y="60"/>
                  </a:moveTo>
                  <a:cubicBezTo>
                    <a:pt x="15" y="0"/>
                    <a:pt x="15" y="0"/>
                    <a:pt x="15" y="0"/>
                  </a:cubicBezTo>
                  <a:cubicBezTo>
                    <a:pt x="7" y="10"/>
                    <a:pt x="7" y="9"/>
                    <a:pt x="0" y="19"/>
                  </a:cubicBezTo>
                  <a:cubicBezTo>
                    <a:pt x="73" y="68"/>
                    <a:pt x="73" y="68"/>
                    <a:pt x="73" y="68"/>
                  </a:cubicBezTo>
                  <a:cubicBezTo>
                    <a:pt x="77" y="62"/>
                    <a:pt x="74" y="66"/>
                    <a:pt x="78" y="6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1" name="Freeform 236"/>
            <p:cNvSpPr>
              <a:spLocks noChangeArrowheads="1"/>
            </p:cNvSpPr>
            <p:nvPr/>
          </p:nvSpPr>
          <p:spPr bwMode="auto">
            <a:xfrm>
              <a:off x="128588" y="161925"/>
              <a:ext cx="242888" cy="161925"/>
            </a:xfrm>
            <a:custGeom>
              <a:avLst/>
              <a:gdLst>
                <a:gd name="T0" fmla="*/ 242888 w 87"/>
                <a:gd name="T1" fmla="*/ 134007 h 58"/>
                <a:gd name="T2" fmla="*/ 36294 w 87"/>
                <a:gd name="T3" fmla="*/ 0 h 58"/>
                <a:gd name="T4" fmla="*/ 0 w 87"/>
                <a:gd name="T5" fmla="*/ 61420 h 58"/>
                <a:gd name="T6" fmla="*/ 223345 w 87"/>
                <a:gd name="T7" fmla="*/ 161925 h 58"/>
                <a:gd name="T8" fmla="*/ 242888 w 87"/>
                <a:gd name="T9" fmla="*/ 134007 h 58"/>
                <a:gd name="T10" fmla="*/ 0 60000 65536"/>
                <a:gd name="T11" fmla="*/ 0 60000 65536"/>
                <a:gd name="T12" fmla="*/ 0 60000 65536"/>
                <a:gd name="T13" fmla="*/ 0 60000 65536"/>
                <a:gd name="T14" fmla="*/ 0 60000 65536"/>
                <a:gd name="T15" fmla="*/ 0 w 87"/>
                <a:gd name="T16" fmla="*/ 0 h 58"/>
                <a:gd name="T17" fmla="*/ 87 w 87"/>
                <a:gd name="T18" fmla="*/ 58 h 58"/>
              </a:gdLst>
              <a:ahLst/>
              <a:cxnLst>
                <a:cxn ang="T10">
                  <a:pos x="T0" y="T1"/>
                </a:cxn>
                <a:cxn ang="T11">
                  <a:pos x="T2" y="T3"/>
                </a:cxn>
                <a:cxn ang="T12">
                  <a:pos x="T4" y="T5"/>
                </a:cxn>
                <a:cxn ang="T13">
                  <a:pos x="T6" y="T7"/>
                </a:cxn>
                <a:cxn ang="T14">
                  <a:pos x="T8" y="T9"/>
                </a:cxn>
              </a:cxnLst>
              <a:rect l="T15" t="T16" r="T17" b="T18"/>
              <a:pathLst>
                <a:path w="87" h="58">
                  <a:moveTo>
                    <a:pt x="87" y="48"/>
                  </a:moveTo>
                  <a:cubicBezTo>
                    <a:pt x="13" y="0"/>
                    <a:pt x="13" y="0"/>
                    <a:pt x="13" y="0"/>
                  </a:cubicBezTo>
                  <a:cubicBezTo>
                    <a:pt x="8" y="8"/>
                    <a:pt x="5" y="13"/>
                    <a:pt x="0" y="22"/>
                  </a:cubicBezTo>
                  <a:cubicBezTo>
                    <a:pt x="80" y="58"/>
                    <a:pt x="80" y="58"/>
                    <a:pt x="80" y="58"/>
                  </a:cubicBezTo>
                  <a:cubicBezTo>
                    <a:pt x="83" y="53"/>
                    <a:pt x="84" y="53"/>
                    <a:pt x="87" y="48"/>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2" name="Freeform 237"/>
            <p:cNvSpPr>
              <a:spLocks noChangeArrowheads="1"/>
            </p:cNvSpPr>
            <p:nvPr/>
          </p:nvSpPr>
          <p:spPr bwMode="auto">
            <a:xfrm>
              <a:off x="77788" y="242888"/>
              <a:ext cx="261938" cy="123825"/>
            </a:xfrm>
            <a:custGeom>
              <a:avLst/>
              <a:gdLst>
                <a:gd name="T0" fmla="*/ 261938 w 94"/>
                <a:gd name="T1" fmla="*/ 98497 h 44"/>
                <a:gd name="T2" fmla="*/ 39012 w 94"/>
                <a:gd name="T3" fmla="*/ 0 h 44"/>
                <a:gd name="T4" fmla="*/ 0 w 94"/>
                <a:gd name="T5" fmla="*/ 78798 h 44"/>
                <a:gd name="T6" fmla="*/ 248005 w 94"/>
                <a:gd name="T7" fmla="*/ 123825 h 44"/>
                <a:gd name="T8" fmla="*/ 261938 w 94"/>
                <a:gd name="T9" fmla="*/ 98497 h 44"/>
                <a:gd name="T10" fmla="*/ 0 60000 65536"/>
                <a:gd name="T11" fmla="*/ 0 60000 65536"/>
                <a:gd name="T12" fmla="*/ 0 60000 65536"/>
                <a:gd name="T13" fmla="*/ 0 60000 65536"/>
                <a:gd name="T14" fmla="*/ 0 60000 65536"/>
                <a:gd name="T15" fmla="*/ 0 w 94"/>
                <a:gd name="T16" fmla="*/ 0 h 44"/>
                <a:gd name="T17" fmla="*/ 94 w 94"/>
                <a:gd name="T18" fmla="*/ 44 h 44"/>
              </a:gdLst>
              <a:ahLst/>
              <a:cxnLst>
                <a:cxn ang="T10">
                  <a:pos x="T0" y="T1"/>
                </a:cxn>
                <a:cxn ang="T11">
                  <a:pos x="T2" y="T3"/>
                </a:cxn>
                <a:cxn ang="T12">
                  <a:pos x="T4" y="T5"/>
                </a:cxn>
                <a:cxn ang="T13">
                  <a:pos x="T6" y="T7"/>
                </a:cxn>
                <a:cxn ang="T14">
                  <a:pos x="T8" y="T9"/>
                </a:cxn>
              </a:cxnLst>
              <a:rect l="T15" t="T16" r="T17" b="T18"/>
              <a:pathLst>
                <a:path w="94" h="44">
                  <a:moveTo>
                    <a:pt x="94" y="35"/>
                  </a:moveTo>
                  <a:cubicBezTo>
                    <a:pt x="14" y="0"/>
                    <a:pt x="14" y="0"/>
                    <a:pt x="14" y="0"/>
                  </a:cubicBezTo>
                  <a:cubicBezTo>
                    <a:pt x="7" y="11"/>
                    <a:pt x="5" y="16"/>
                    <a:pt x="0" y="28"/>
                  </a:cubicBezTo>
                  <a:cubicBezTo>
                    <a:pt x="89" y="44"/>
                    <a:pt x="89" y="44"/>
                    <a:pt x="89" y="44"/>
                  </a:cubicBezTo>
                  <a:cubicBezTo>
                    <a:pt x="92" y="38"/>
                    <a:pt x="90" y="42"/>
                    <a:pt x="94" y="3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sp>
          <p:nvSpPr>
            <p:cNvPr id="63" name="Freeform 238"/>
            <p:cNvSpPr>
              <a:spLocks noChangeArrowheads="1"/>
            </p:cNvSpPr>
            <p:nvPr/>
          </p:nvSpPr>
          <p:spPr bwMode="auto">
            <a:xfrm>
              <a:off x="0" y="341313"/>
              <a:ext cx="1624013" cy="1108075"/>
            </a:xfrm>
            <a:custGeom>
              <a:avLst/>
              <a:gdLst>
                <a:gd name="T0" fmla="*/ 784102 w 582"/>
                <a:gd name="T1" fmla="*/ 1088537 h 397"/>
                <a:gd name="T2" fmla="*/ 784102 w 582"/>
                <a:gd name="T3" fmla="*/ 1088537 h 397"/>
                <a:gd name="T4" fmla="*/ 784102 w 582"/>
                <a:gd name="T5" fmla="*/ 1088537 h 397"/>
                <a:gd name="T6" fmla="*/ 784102 w 582"/>
                <a:gd name="T7" fmla="*/ 1088537 h 397"/>
                <a:gd name="T8" fmla="*/ 784102 w 582"/>
                <a:gd name="T9" fmla="*/ 1088537 h 397"/>
                <a:gd name="T10" fmla="*/ 1618432 w 582"/>
                <a:gd name="T11" fmla="*/ 323770 h 397"/>
                <a:gd name="T12" fmla="*/ 1587738 w 582"/>
                <a:gd name="T13" fmla="*/ 66987 h 397"/>
                <a:gd name="T14" fmla="*/ 1342183 w 582"/>
                <a:gd name="T15" fmla="*/ 89316 h 397"/>
                <a:gd name="T16" fmla="*/ 1378458 w 582"/>
                <a:gd name="T17" fmla="*/ 312606 h 397"/>
                <a:gd name="T18" fmla="*/ 795264 w 582"/>
                <a:gd name="T19" fmla="*/ 845710 h 397"/>
                <a:gd name="T20" fmla="*/ 262298 w 582"/>
                <a:gd name="T21" fmla="*/ 262365 h 397"/>
                <a:gd name="T22" fmla="*/ 318106 w 582"/>
                <a:gd name="T23" fmla="*/ 44658 h 397"/>
                <a:gd name="T24" fmla="*/ 72550 w 582"/>
                <a:gd name="T25" fmla="*/ 0 h 397"/>
                <a:gd name="T26" fmla="*/ 19533 w 582"/>
                <a:gd name="T27" fmla="*/ 253992 h 397"/>
                <a:gd name="T28" fmla="*/ 784102 w 582"/>
                <a:gd name="T29" fmla="*/ 1088537 h 3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2"/>
                <a:gd name="T46" fmla="*/ 0 h 397"/>
                <a:gd name="T47" fmla="*/ 582 w 582"/>
                <a:gd name="T48" fmla="*/ 397 h 3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2" h="397">
                  <a:moveTo>
                    <a:pt x="281" y="390"/>
                  </a:moveTo>
                  <a:cubicBezTo>
                    <a:pt x="281" y="390"/>
                    <a:pt x="281" y="390"/>
                    <a:pt x="281" y="390"/>
                  </a:cubicBezTo>
                  <a:cubicBezTo>
                    <a:pt x="281" y="390"/>
                    <a:pt x="281" y="390"/>
                    <a:pt x="281" y="390"/>
                  </a:cubicBezTo>
                  <a:cubicBezTo>
                    <a:pt x="281" y="390"/>
                    <a:pt x="281" y="390"/>
                    <a:pt x="281" y="390"/>
                  </a:cubicBezTo>
                  <a:cubicBezTo>
                    <a:pt x="281" y="390"/>
                    <a:pt x="281" y="390"/>
                    <a:pt x="281" y="390"/>
                  </a:cubicBezTo>
                  <a:cubicBezTo>
                    <a:pt x="439" y="397"/>
                    <a:pt x="573" y="274"/>
                    <a:pt x="580" y="116"/>
                  </a:cubicBezTo>
                  <a:cubicBezTo>
                    <a:pt x="582" y="84"/>
                    <a:pt x="578" y="53"/>
                    <a:pt x="569" y="24"/>
                  </a:cubicBezTo>
                  <a:cubicBezTo>
                    <a:pt x="481" y="32"/>
                    <a:pt x="481" y="32"/>
                    <a:pt x="481" y="32"/>
                  </a:cubicBezTo>
                  <a:cubicBezTo>
                    <a:pt x="490" y="57"/>
                    <a:pt x="495" y="84"/>
                    <a:pt x="494" y="112"/>
                  </a:cubicBezTo>
                  <a:cubicBezTo>
                    <a:pt x="489" y="222"/>
                    <a:pt x="395" y="308"/>
                    <a:pt x="285" y="303"/>
                  </a:cubicBezTo>
                  <a:cubicBezTo>
                    <a:pt x="175" y="298"/>
                    <a:pt x="89" y="205"/>
                    <a:pt x="94" y="94"/>
                  </a:cubicBezTo>
                  <a:cubicBezTo>
                    <a:pt x="95" y="66"/>
                    <a:pt x="102" y="40"/>
                    <a:pt x="114" y="16"/>
                  </a:cubicBezTo>
                  <a:cubicBezTo>
                    <a:pt x="26" y="0"/>
                    <a:pt x="26" y="0"/>
                    <a:pt x="26" y="0"/>
                  </a:cubicBezTo>
                  <a:cubicBezTo>
                    <a:pt x="15" y="28"/>
                    <a:pt x="8" y="58"/>
                    <a:pt x="7" y="91"/>
                  </a:cubicBezTo>
                  <a:cubicBezTo>
                    <a:pt x="0" y="249"/>
                    <a:pt x="123" y="382"/>
                    <a:pt x="281" y="39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sz="2800">
                <a:solidFill>
                  <a:schemeClr val="accent1"/>
                </a:solidFill>
              </a:endParaRPr>
            </a:p>
          </p:txBody>
        </p:sp>
      </p:grpSp>
      <p:grpSp>
        <p:nvGrpSpPr>
          <p:cNvPr id="64" name="组合 8"/>
          <p:cNvGrpSpPr>
            <a:grpSpLocks/>
          </p:cNvGrpSpPr>
          <p:nvPr/>
        </p:nvGrpSpPr>
        <p:grpSpPr bwMode="auto">
          <a:xfrm>
            <a:off x="6437315" y="1312864"/>
            <a:ext cx="1487487" cy="1644650"/>
            <a:chOff x="0" y="0"/>
            <a:chExt cx="1487487" cy="1644650"/>
          </a:xfrm>
          <a:solidFill>
            <a:schemeClr val="tx2"/>
          </a:solidFill>
        </p:grpSpPr>
        <p:sp>
          <p:nvSpPr>
            <p:cNvPr id="65" name="Freeform 242"/>
            <p:cNvSpPr>
              <a:spLocks noChangeArrowheads="1"/>
            </p:cNvSpPr>
            <p:nvPr/>
          </p:nvSpPr>
          <p:spPr bwMode="auto">
            <a:xfrm>
              <a:off x="1171575" y="1270001"/>
              <a:ext cx="179388" cy="209550"/>
            </a:xfrm>
            <a:custGeom>
              <a:avLst/>
              <a:gdLst>
                <a:gd name="T0" fmla="*/ 0 w 64"/>
                <a:gd name="T1" fmla="*/ 13970 h 75"/>
                <a:gd name="T2" fmla="*/ 145753 w 64"/>
                <a:gd name="T3" fmla="*/ 209550 h 75"/>
                <a:gd name="T4" fmla="*/ 179388 w 64"/>
                <a:gd name="T5" fmla="*/ 181610 h 75"/>
                <a:gd name="T6" fmla="*/ 19621 w 64"/>
                <a:gd name="T7" fmla="*/ 0 h 75"/>
                <a:gd name="T8" fmla="*/ 0 w 64"/>
                <a:gd name="T9" fmla="*/ 13970 h 75"/>
                <a:gd name="T10" fmla="*/ 0 60000 65536"/>
                <a:gd name="T11" fmla="*/ 0 60000 65536"/>
                <a:gd name="T12" fmla="*/ 0 60000 65536"/>
                <a:gd name="T13" fmla="*/ 0 60000 65536"/>
                <a:gd name="T14" fmla="*/ 0 60000 65536"/>
                <a:gd name="T15" fmla="*/ 0 w 64"/>
                <a:gd name="T16" fmla="*/ 0 h 75"/>
                <a:gd name="T17" fmla="*/ 64 w 64"/>
                <a:gd name="T18" fmla="*/ 75 h 75"/>
              </a:gdLst>
              <a:ahLst/>
              <a:cxnLst>
                <a:cxn ang="T10">
                  <a:pos x="T0" y="T1"/>
                </a:cxn>
                <a:cxn ang="T11">
                  <a:pos x="T2" y="T3"/>
                </a:cxn>
                <a:cxn ang="T12">
                  <a:pos x="T4" y="T5"/>
                </a:cxn>
                <a:cxn ang="T13">
                  <a:pos x="T6" y="T7"/>
                </a:cxn>
                <a:cxn ang="T14">
                  <a:pos x="T8" y="T9"/>
                </a:cxn>
              </a:cxnLst>
              <a:rect l="T15" t="T16" r="T17" b="T18"/>
              <a:pathLst>
                <a:path w="64" h="75">
                  <a:moveTo>
                    <a:pt x="0" y="5"/>
                  </a:moveTo>
                  <a:cubicBezTo>
                    <a:pt x="52" y="75"/>
                    <a:pt x="52" y="75"/>
                    <a:pt x="52" y="75"/>
                  </a:cubicBezTo>
                  <a:cubicBezTo>
                    <a:pt x="57" y="72"/>
                    <a:pt x="58" y="69"/>
                    <a:pt x="64" y="65"/>
                  </a:cubicBezTo>
                  <a:cubicBezTo>
                    <a:pt x="7" y="0"/>
                    <a:pt x="7" y="0"/>
                    <a:pt x="7" y="0"/>
                  </a:cubicBezTo>
                  <a:cubicBezTo>
                    <a:pt x="2" y="3"/>
                    <a:pt x="4" y="2"/>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6" name="Freeform 243"/>
            <p:cNvSpPr>
              <a:spLocks noChangeArrowheads="1"/>
            </p:cNvSpPr>
            <p:nvPr/>
          </p:nvSpPr>
          <p:spPr bwMode="auto">
            <a:xfrm>
              <a:off x="1208087" y="1244601"/>
              <a:ext cx="184150" cy="195263"/>
            </a:xfrm>
            <a:custGeom>
              <a:avLst/>
              <a:gdLst>
                <a:gd name="T0" fmla="*/ 0 w 66"/>
                <a:gd name="T1" fmla="*/ 11158 h 70"/>
                <a:gd name="T2" fmla="*/ 159039 w 66"/>
                <a:gd name="T3" fmla="*/ 195263 h 70"/>
                <a:gd name="T4" fmla="*/ 184150 w 66"/>
                <a:gd name="T5" fmla="*/ 170158 h 70"/>
                <a:gd name="T6" fmla="*/ 11161 w 66"/>
                <a:gd name="T7" fmla="*/ 0 h 70"/>
                <a:gd name="T8" fmla="*/ 0 w 66"/>
                <a:gd name="T9" fmla="*/ 11158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0" y="4"/>
                  </a:moveTo>
                  <a:cubicBezTo>
                    <a:pt x="57" y="70"/>
                    <a:pt x="57" y="70"/>
                    <a:pt x="57" y="70"/>
                  </a:cubicBezTo>
                  <a:cubicBezTo>
                    <a:pt x="61" y="65"/>
                    <a:pt x="61" y="65"/>
                    <a:pt x="66" y="61"/>
                  </a:cubicBezTo>
                  <a:cubicBezTo>
                    <a:pt x="4" y="0"/>
                    <a:pt x="4" y="0"/>
                    <a:pt x="4" y="0"/>
                  </a:cubicBezTo>
                  <a:cubicBezTo>
                    <a:pt x="0" y="3"/>
                    <a:pt x="2" y="1"/>
                    <a:pt x="0" y="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7" name="Freeform 244"/>
            <p:cNvSpPr>
              <a:spLocks noChangeArrowheads="1"/>
            </p:cNvSpPr>
            <p:nvPr/>
          </p:nvSpPr>
          <p:spPr bwMode="auto">
            <a:xfrm>
              <a:off x="1127125" y="1300163"/>
              <a:ext cx="161925" cy="231775"/>
            </a:xfrm>
            <a:custGeom>
              <a:avLst/>
              <a:gdLst>
                <a:gd name="T0" fmla="*/ 0 w 58"/>
                <a:gd name="T1" fmla="*/ 13962 h 83"/>
                <a:gd name="T2" fmla="*/ 106089 w 58"/>
                <a:gd name="T3" fmla="*/ 231775 h 83"/>
                <a:gd name="T4" fmla="*/ 161925 w 58"/>
                <a:gd name="T5" fmla="*/ 198265 h 83"/>
                <a:gd name="T6" fmla="*/ 19543 w 58"/>
                <a:gd name="T7" fmla="*/ 0 h 83"/>
                <a:gd name="T8" fmla="*/ 0 w 58"/>
                <a:gd name="T9" fmla="*/ 13962 h 83"/>
                <a:gd name="T10" fmla="*/ 0 60000 65536"/>
                <a:gd name="T11" fmla="*/ 0 60000 65536"/>
                <a:gd name="T12" fmla="*/ 0 60000 65536"/>
                <a:gd name="T13" fmla="*/ 0 60000 65536"/>
                <a:gd name="T14" fmla="*/ 0 60000 65536"/>
                <a:gd name="T15" fmla="*/ 0 w 58"/>
                <a:gd name="T16" fmla="*/ 0 h 83"/>
                <a:gd name="T17" fmla="*/ 58 w 58"/>
                <a:gd name="T18" fmla="*/ 83 h 83"/>
              </a:gdLst>
              <a:ahLst/>
              <a:cxnLst>
                <a:cxn ang="T10">
                  <a:pos x="T0" y="T1"/>
                </a:cxn>
                <a:cxn ang="T11">
                  <a:pos x="T2" y="T3"/>
                </a:cxn>
                <a:cxn ang="T12">
                  <a:pos x="T4" y="T5"/>
                </a:cxn>
                <a:cxn ang="T13">
                  <a:pos x="T6" y="T7"/>
                </a:cxn>
                <a:cxn ang="T14">
                  <a:pos x="T8" y="T9"/>
                </a:cxn>
              </a:cxnLst>
              <a:rect l="T15" t="T16" r="T17" b="T18"/>
              <a:pathLst>
                <a:path w="58" h="83">
                  <a:moveTo>
                    <a:pt x="0" y="5"/>
                  </a:moveTo>
                  <a:cubicBezTo>
                    <a:pt x="38" y="83"/>
                    <a:pt x="38" y="83"/>
                    <a:pt x="38" y="83"/>
                  </a:cubicBezTo>
                  <a:cubicBezTo>
                    <a:pt x="48" y="77"/>
                    <a:pt x="48" y="77"/>
                    <a:pt x="58" y="71"/>
                  </a:cubicBezTo>
                  <a:cubicBezTo>
                    <a:pt x="7" y="0"/>
                    <a:pt x="7" y="0"/>
                    <a:pt x="7" y="0"/>
                  </a:cubicBezTo>
                  <a:cubicBezTo>
                    <a:pt x="2" y="4"/>
                    <a:pt x="7" y="1"/>
                    <a:pt x="0"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8" name="Freeform 245"/>
            <p:cNvSpPr>
              <a:spLocks noChangeArrowheads="1"/>
            </p:cNvSpPr>
            <p:nvPr/>
          </p:nvSpPr>
          <p:spPr bwMode="auto">
            <a:xfrm>
              <a:off x="1077912" y="1325563"/>
              <a:ext cx="130175" cy="250825"/>
            </a:xfrm>
            <a:custGeom>
              <a:avLst/>
              <a:gdLst>
                <a:gd name="T0" fmla="*/ 0 w 47"/>
                <a:gd name="T1" fmla="*/ 16722 h 90"/>
                <a:gd name="T2" fmla="*/ 69242 w 47"/>
                <a:gd name="T3" fmla="*/ 250825 h 90"/>
                <a:gd name="T4" fmla="*/ 130175 w 47"/>
                <a:gd name="T5" fmla="*/ 220169 h 90"/>
                <a:gd name="T6" fmla="*/ 30466 w 47"/>
                <a:gd name="T7" fmla="*/ 0 h 90"/>
                <a:gd name="T8" fmla="*/ 0 w 47"/>
                <a:gd name="T9" fmla="*/ 16722 h 90"/>
                <a:gd name="T10" fmla="*/ 0 60000 65536"/>
                <a:gd name="T11" fmla="*/ 0 60000 65536"/>
                <a:gd name="T12" fmla="*/ 0 60000 65536"/>
                <a:gd name="T13" fmla="*/ 0 60000 65536"/>
                <a:gd name="T14" fmla="*/ 0 60000 65536"/>
                <a:gd name="T15" fmla="*/ 0 w 47"/>
                <a:gd name="T16" fmla="*/ 0 h 90"/>
                <a:gd name="T17" fmla="*/ 47 w 47"/>
                <a:gd name="T18" fmla="*/ 90 h 90"/>
              </a:gdLst>
              <a:ahLst/>
              <a:cxnLst>
                <a:cxn ang="T10">
                  <a:pos x="T0" y="T1"/>
                </a:cxn>
                <a:cxn ang="T11">
                  <a:pos x="T2" y="T3"/>
                </a:cxn>
                <a:cxn ang="T12">
                  <a:pos x="T4" y="T5"/>
                </a:cxn>
                <a:cxn ang="T13">
                  <a:pos x="T6" y="T7"/>
                </a:cxn>
                <a:cxn ang="T14">
                  <a:pos x="T8" y="T9"/>
                </a:cxn>
              </a:cxnLst>
              <a:rect l="T15" t="T16" r="T17" b="T18"/>
              <a:pathLst>
                <a:path w="47" h="90">
                  <a:moveTo>
                    <a:pt x="0" y="6"/>
                  </a:moveTo>
                  <a:cubicBezTo>
                    <a:pt x="25" y="90"/>
                    <a:pt x="25" y="90"/>
                    <a:pt x="25" y="90"/>
                  </a:cubicBezTo>
                  <a:cubicBezTo>
                    <a:pt x="34" y="86"/>
                    <a:pt x="39" y="83"/>
                    <a:pt x="47" y="79"/>
                  </a:cubicBezTo>
                  <a:cubicBezTo>
                    <a:pt x="11" y="0"/>
                    <a:pt x="11" y="0"/>
                    <a:pt x="11" y="0"/>
                  </a:cubicBezTo>
                  <a:cubicBezTo>
                    <a:pt x="6" y="3"/>
                    <a:pt x="6" y="3"/>
                    <a:pt x="0" y="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69" name="Freeform 246"/>
            <p:cNvSpPr>
              <a:spLocks noChangeArrowheads="1"/>
            </p:cNvSpPr>
            <p:nvPr/>
          </p:nvSpPr>
          <p:spPr bwMode="auto">
            <a:xfrm>
              <a:off x="1030287" y="1350963"/>
              <a:ext cx="96838" cy="258763"/>
            </a:xfrm>
            <a:custGeom>
              <a:avLst/>
              <a:gdLst>
                <a:gd name="T0" fmla="*/ 0 w 35"/>
                <a:gd name="T1" fmla="*/ 8347 h 93"/>
                <a:gd name="T2" fmla="*/ 11067 w 35"/>
                <a:gd name="T3" fmla="*/ 258763 h 93"/>
                <a:gd name="T4" fmla="*/ 96838 w 35"/>
                <a:gd name="T5" fmla="*/ 233721 h 93"/>
                <a:gd name="T6" fmla="*/ 27668 w 35"/>
                <a:gd name="T7" fmla="*/ 0 h 93"/>
                <a:gd name="T8" fmla="*/ 0 w 35"/>
                <a:gd name="T9" fmla="*/ 8347 h 93"/>
                <a:gd name="T10" fmla="*/ 0 60000 65536"/>
                <a:gd name="T11" fmla="*/ 0 60000 65536"/>
                <a:gd name="T12" fmla="*/ 0 60000 65536"/>
                <a:gd name="T13" fmla="*/ 0 60000 65536"/>
                <a:gd name="T14" fmla="*/ 0 60000 65536"/>
                <a:gd name="T15" fmla="*/ 0 w 35"/>
                <a:gd name="T16" fmla="*/ 0 h 93"/>
                <a:gd name="T17" fmla="*/ 35 w 35"/>
                <a:gd name="T18" fmla="*/ 93 h 93"/>
              </a:gdLst>
              <a:ahLst/>
              <a:cxnLst>
                <a:cxn ang="T10">
                  <a:pos x="T0" y="T1"/>
                </a:cxn>
                <a:cxn ang="T11">
                  <a:pos x="T2" y="T3"/>
                </a:cxn>
                <a:cxn ang="T12">
                  <a:pos x="T4" y="T5"/>
                </a:cxn>
                <a:cxn ang="T13">
                  <a:pos x="T6" y="T7"/>
                </a:cxn>
                <a:cxn ang="T14">
                  <a:pos x="T8" y="T9"/>
                </a:cxn>
              </a:cxnLst>
              <a:rect l="T15" t="T16" r="T17" b="T18"/>
              <a:pathLst>
                <a:path w="35" h="93">
                  <a:moveTo>
                    <a:pt x="0" y="3"/>
                  </a:moveTo>
                  <a:cubicBezTo>
                    <a:pt x="4" y="93"/>
                    <a:pt x="4" y="93"/>
                    <a:pt x="4" y="93"/>
                  </a:cubicBezTo>
                  <a:cubicBezTo>
                    <a:pt x="18" y="90"/>
                    <a:pt x="22" y="89"/>
                    <a:pt x="35" y="84"/>
                  </a:cubicBezTo>
                  <a:cubicBezTo>
                    <a:pt x="10" y="0"/>
                    <a:pt x="10" y="0"/>
                    <a:pt x="10" y="0"/>
                  </a:cubicBezTo>
                  <a:cubicBezTo>
                    <a:pt x="3" y="3"/>
                    <a:pt x="7" y="1"/>
                    <a:pt x="0" y="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0" name="Freeform 247"/>
            <p:cNvSpPr>
              <a:spLocks noChangeArrowheads="1"/>
            </p:cNvSpPr>
            <p:nvPr/>
          </p:nvSpPr>
          <p:spPr bwMode="auto">
            <a:xfrm>
              <a:off x="1244600" y="290513"/>
              <a:ext cx="206375" cy="184150"/>
            </a:xfrm>
            <a:custGeom>
              <a:avLst/>
              <a:gdLst>
                <a:gd name="T0" fmla="*/ 16733 w 74"/>
                <a:gd name="T1" fmla="*/ 184150 h 66"/>
                <a:gd name="T2" fmla="*/ 206375 w 74"/>
                <a:gd name="T3" fmla="*/ 36272 h 66"/>
                <a:gd name="T4" fmla="*/ 181275 w 74"/>
                <a:gd name="T5" fmla="*/ 0 h 66"/>
                <a:gd name="T6" fmla="*/ 0 w 74"/>
                <a:gd name="T7" fmla="*/ 170199 h 66"/>
                <a:gd name="T8" fmla="*/ 16733 w 74"/>
                <a:gd name="T9" fmla="*/ 184150 h 66"/>
                <a:gd name="T10" fmla="*/ 0 60000 65536"/>
                <a:gd name="T11" fmla="*/ 0 60000 65536"/>
                <a:gd name="T12" fmla="*/ 0 60000 65536"/>
                <a:gd name="T13" fmla="*/ 0 60000 65536"/>
                <a:gd name="T14" fmla="*/ 0 60000 65536"/>
                <a:gd name="T15" fmla="*/ 0 w 74"/>
                <a:gd name="T16" fmla="*/ 0 h 66"/>
                <a:gd name="T17" fmla="*/ 74 w 74"/>
                <a:gd name="T18" fmla="*/ 66 h 66"/>
              </a:gdLst>
              <a:ahLst/>
              <a:cxnLst>
                <a:cxn ang="T10">
                  <a:pos x="T0" y="T1"/>
                </a:cxn>
                <a:cxn ang="T11">
                  <a:pos x="T2" y="T3"/>
                </a:cxn>
                <a:cxn ang="T12">
                  <a:pos x="T4" y="T5"/>
                </a:cxn>
                <a:cxn ang="T13">
                  <a:pos x="T6" y="T7"/>
                </a:cxn>
                <a:cxn ang="T14">
                  <a:pos x="T8" y="T9"/>
                </a:cxn>
              </a:cxnLst>
              <a:rect l="T15" t="T16" r="T17" b="T18"/>
              <a:pathLst>
                <a:path w="74" h="66">
                  <a:moveTo>
                    <a:pt x="6" y="66"/>
                  </a:moveTo>
                  <a:cubicBezTo>
                    <a:pt x="74" y="13"/>
                    <a:pt x="74" y="13"/>
                    <a:pt x="74" y="13"/>
                  </a:cubicBezTo>
                  <a:cubicBezTo>
                    <a:pt x="70" y="8"/>
                    <a:pt x="69" y="6"/>
                    <a:pt x="65" y="0"/>
                  </a:cubicBezTo>
                  <a:cubicBezTo>
                    <a:pt x="0" y="61"/>
                    <a:pt x="0" y="61"/>
                    <a:pt x="0" y="61"/>
                  </a:cubicBezTo>
                  <a:cubicBezTo>
                    <a:pt x="3" y="64"/>
                    <a:pt x="3" y="63"/>
                    <a:pt x="6" y="6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1" name="Freeform 248"/>
            <p:cNvSpPr>
              <a:spLocks noChangeArrowheads="1"/>
            </p:cNvSpPr>
            <p:nvPr/>
          </p:nvSpPr>
          <p:spPr bwMode="auto">
            <a:xfrm>
              <a:off x="1274762" y="341313"/>
              <a:ext cx="212725" cy="163513"/>
            </a:xfrm>
            <a:custGeom>
              <a:avLst/>
              <a:gdLst>
                <a:gd name="T0" fmla="*/ 8397 w 76"/>
                <a:gd name="T1" fmla="*/ 163513 h 59"/>
                <a:gd name="T2" fmla="*/ 212725 w 76"/>
                <a:gd name="T3" fmla="*/ 27714 h 59"/>
                <a:gd name="T4" fmla="*/ 190333 w 76"/>
                <a:gd name="T5" fmla="*/ 0 h 59"/>
                <a:gd name="T6" fmla="*/ 0 w 76"/>
                <a:gd name="T7" fmla="*/ 152427 h 59"/>
                <a:gd name="T8" fmla="*/ 8397 w 76"/>
                <a:gd name="T9" fmla="*/ 163513 h 59"/>
                <a:gd name="T10" fmla="*/ 0 60000 65536"/>
                <a:gd name="T11" fmla="*/ 0 60000 65536"/>
                <a:gd name="T12" fmla="*/ 0 60000 65536"/>
                <a:gd name="T13" fmla="*/ 0 60000 65536"/>
                <a:gd name="T14" fmla="*/ 0 60000 65536"/>
                <a:gd name="T15" fmla="*/ 0 w 76"/>
                <a:gd name="T16" fmla="*/ 0 h 59"/>
                <a:gd name="T17" fmla="*/ 76 w 76"/>
                <a:gd name="T18" fmla="*/ 59 h 59"/>
              </a:gdLst>
              <a:ahLst/>
              <a:cxnLst>
                <a:cxn ang="T10">
                  <a:pos x="T0" y="T1"/>
                </a:cxn>
                <a:cxn ang="T11">
                  <a:pos x="T2" y="T3"/>
                </a:cxn>
                <a:cxn ang="T12">
                  <a:pos x="T4" y="T5"/>
                </a:cxn>
                <a:cxn ang="T13">
                  <a:pos x="T6" y="T7"/>
                </a:cxn>
                <a:cxn ang="T14">
                  <a:pos x="T8" y="T9"/>
                </a:cxn>
              </a:cxnLst>
              <a:rect l="T15" t="T16" r="T17" b="T18"/>
              <a:pathLst>
                <a:path w="76" h="59">
                  <a:moveTo>
                    <a:pt x="3" y="59"/>
                  </a:moveTo>
                  <a:cubicBezTo>
                    <a:pt x="76" y="10"/>
                    <a:pt x="76" y="10"/>
                    <a:pt x="76" y="10"/>
                  </a:cubicBezTo>
                  <a:cubicBezTo>
                    <a:pt x="72" y="5"/>
                    <a:pt x="72" y="6"/>
                    <a:pt x="68" y="0"/>
                  </a:cubicBezTo>
                  <a:cubicBezTo>
                    <a:pt x="0" y="55"/>
                    <a:pt x="0" y="55"/>
                    <a:pt x="0" y="55"/>
                  </a:cubicBezTo>
                  <a:cubicBezTo>
                    <a:pt x="3" y="58"/>
                    <a:pt x="1" y="56"/>
                    <a:pt x="3" y="5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2" name="Freeform 249"/>
            <p:cNvSpPr>
              <a:spLocks noChangeArrowheads="1"/>
            </p:cNvSpPr>
            <p:nvPr/>
          </p:nvSpPr>
          <p:spPr bwMode="auto">
            <a:xfrm>
              <a:off x="1208087" y="227013"/>
              <a:ext cx="193675" cy="214313"/>
            </a:xfrm>
            <a:custGeom>
              <a:avLst/>
              <a:gdLst>
                <a:gd name="T0" fmla="*/ 19648 w 69"/>
                <a:gd name="T1" fmla="*/ 214313 h 77"/>
                <a:gd name="T2" fmla="*/ 193675 w 69"/>
                <a:gd name="T3" fmla="*/ 44533 h 77"/>
                <a:gd name="T4" fmla="*/ 145958 w 69"/>
                <a:gd name="T5" fmla="*/ 0 h 77"/>
                <a:gd name="T6" fmla="*/ 0 w 69"/>
                <a:gd name="T7" fmla="*/ 194830 h 77"/>
                <a:gd name="T8" fmla="*/ 19648 w 69"/>
                <a:gd name="T9" fmla="*/ 214313 h 77"/>
                <a:gd name="T10" fmla="*/ 0 60000 65536"/>
                <a:gd name="T11" fmla="*/ 0 60000 65536"/>
                <a:gd name="T12" fmla="*/ 0 60000 65536"/>
                <a:gd name="T13" fmla="*/ 0 60000 65536"/>
                <a:gd name="T14" fmla="*/ 0 60000 65536"/>
                <a:gd name="T15" fmla="*/ 0 w 69"/>
                <a:gd name="T16" fmla="*/ 0 h 77"/>
                <a:gd name="T17" fmla="*/ 69 w 69"/>
                <a:gd name="T18" fmla="*/ 77 h 77"/>
              </a:gdLst>
              <a:ahLst/>
              <a:cxnLst>
                <a:cxn ang="T10">
                  <a:pos x="T0" y="T1"/>
                </a:cxn>
                <a:cxn ang="T11">
                  <a:pos x="T2" y="T3"/>
                </a:cxn>
                <a:cxn ang="T12">
                  <a:pos x="T4" y="T5"/>
                </a:cxn>
                <a:cxn ang="T13">
                  <a:pos x="T6" y="T7"/>
                </a:cxn>
                <a:cxn ang="T14">
                  <a:pos x="T8" y="T9"/>
                </a:cxn>
              </a:cxnLst>
              <a:rect l="T15" t="T16" r="T17" b="T18"/>
              <a:pathLst>
                <a:path w="69" h="77">
                  <a:moveTo>
                    <a:pt x="7" y="77"/>
                  </a:moveTo>
                  <a:cubicBezTo>
                    <a:pt x="69" y="16"/>
                    <a:pt x="69" y="16"/>
                    <a:pt x="69" y="16"/>
                  </a:cubicBezTo>
                  <a:cubicBezTo>
                    <a:pt x="61" y="7"/>
                    <a:pt x="61" y="7"/>
                    <a:pt x="52" y="0"/>
                  </a:cubicBezTo>
                  <a:cubicBezTo>
                    <a:pt x="0" y="70"/>
                    <a:pt x="0" y="70"/>
                    <a:pt x="0" y="70"/>
                  </a:cubicBezTo>
                  <a:cubicBezTo>
                    <a:pt x="5" y="75"/>
                    <a:pt x="2" y="72"/>
                    <a:pt x="7" y="7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3" name="Freeform 250"/>
            <p:cNvSpPr>
              <a:spLocks noChangeArrowheads="1"/>
            </p:cNvSpPr>
            <p:nvPr/>
          </p:nvSpPr>
          <p:spPr bwMode="auto">
            <a:xfrm>
              <a:off x="1163637" y="168276"/>
              <a:ext cx="169863" cy="239713"/>
            </a:xfrm>
            <a:custGeom>
              <a:avLst/>
              <a:gdLst>
                <a:gd name="T0" fmla="*/ 27846 w 61"/>
                <a:gd name="T1" fmla="*/ 239713 h 86"/>
                <a:gd name="T2" fmla="*/ 169863 w 61"/>
                <a:gd name="T3" fmla="*/ 39023 h 86"/>
                <a:gd name="T4" fmla="*/ 111386 w 61"/>
                <a:gd name="T5" fmla="*/ 0 h 86"/>
                <a:gd name="T6" fmla="*/ 0 w 61"/>
                <a:gd name="T7" fmla="*/ 217414 h 86"/>
                <a:gd name="T8" fmla="*/ 27846 w 61"/>
                <a:gd name="T9" fmla="*/ 239713 h 86"/>
                <a:gd name="T10" fmla="*/ 0 60000 65536"/>
                <a:gd name="T11" fmla="*/ 0 60000 65536"/>
                <a:gd name="T12" fmla="*/ 0 60000 65536"/>
                <a:gd name="T13" fmla="*/ 0 60000 65536"/>
                <a:gd name="T14" fmla="*/ 0 60000 65536"/>
                <a:gd name="T15" fmla="*/ 0 w 61"/>
                <a:gd name="T16" fmla="*/ 0 h 86"/>
                <a:gd name="T17" fmla="*/ 61 w 61"/>
                <a:gd name="T18" fmla="*/ 86 h 86"/>
              </a:gdLst>
              <a:ahLst/>
              <a:cxnLst>
                <a:cxn ang="T10">
                  <a:pos x="T0" y="T1"/>
                </a:cxn>
                <a:cxn ang="T11">
                  <a:pos x="T2" y="T3"/>
                </a:cxn>
                <a:cxn ang="T12">
                  <a:pos x="T4" y="T5"/>
                </a:cxn>
                <a:cxn ang="T13">
                  <a:pos x="T6" y="T7"/>
                </a:cxn>
                <a:cxn ang="T14">
                  <a:pos x="T8" y="T9"/>
                </a:cxn>
              </a:cxnLst>
              <a:rect l="T15" t="T16" r="T17" b="T18"/>
              <a:pathLst>
                <a:path w="61" h="86">
                  <a:moveTo>
                    <a:pt x="10" y="86"/>
                  </a:moveTo>
                  <a:cubicBezTo>
                    <a:pt x="61" y="14"/>
                    <a:pt x="61" y="14"/>
                    <a:pt x="61" y="14"/>
                  </a:cubicBezTo>
                  <a:cubicBezTo>
                    <a:pt x="53" y="8"/>
                    <a:pt x="48" y="5"/>
                    <a:pt x="40" y="0"/>
                  </a:cubicBezTo>
                  <a:cubicBezTo>
                    <a:pt x="0" y="78"/>
                    <a:pt x="0" y="78"/>
                    <a:pt x="0" y="78"/>
                  </a:cubicBezTo>
                  <a:cubicBezTo>
                    <a:pt x="5" y="82"/>
                    <a:pt x="5" y="82"/>
                    <a:pt x="10" y="8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4" name="Freeform 251"/>
            <p:cNvSpPr>
              <a:spLocks noChangeArrowheads="1"/>
            </p:cNvSpPr>
            <p:nvPr/>
          </p:nvSpPr>
          <p:spPr bwMode="auto">
            <a:xfrm>
              <a:off x="1122362" y="114301"/>
              <a:ext cx="133350" cy="260350"/>
            </a:xfrm>
            <a:custGeom>
              <a:avLst/>
              <a:gdLst>
                <a:gd name="T0" fmla="*/ 25003 w 48"/>
                <a:gd name="T1" fmla="*/ 260350 h 93"/>
                <a:gd name="T2" fmla="*/ 133350 w 48"/>
                <a:gd name="T3" fmla="*/ 39192 h 93"/>
                <a:gd name="T4" fmla="*/ 55563 w 48"/>
                <a:gd name="T5" fmla="*/ 0 h 93"/>
                <a:gd name="T6" fmla="*/ 0 w 48"/>
                <a:gd name="T7" fmla="*/ 243553 h 93"/>
                <a:gd name="T8" fmla="*/ 25003 w 48"/>
                <a:gd name="T9" fmla="*/ 260350 h 93"/>
                <a:gd name="T10" fmla="*/ 0 60000 65536"/>
                <a:gd name="T11" fmla="*/ 0 60000 65536"/>
                <a:gd name="T12" fmla="*/ 0 60000 65536"/>
                <a:gd name="T13" fmla="*/ 0 60000 65536"/>
                <a:gd name="T14" fmla="*/ 0 60000 65536"/>
                <a:gd name="T15" fmla="*/ 0 w 48"/>
                <a:gd name="T16" fmla="*/ 0 h 93"/>
                <a:gd name="T17" fmla="*/ 48 w 48"/>
                <a:gd name="T18" fmla="*/ 93 h 93"/>
              </a:gdLst>
              <a:ahLst/>
              <a:cxnLst>
                <a:cxn ang="T10">
                  <a:pos x="T0" y="T1"/>
                </a:cxn>
                <a:cxn ang="T11">
                  <a:pos x="T2" y="T3"/>
                </a:cxn>
                <a:cxn ang="T12">
                  <a:pos x="T4" y="T5"/>
                </a:cxn>
                <a:cxn ang="T13">
                  <a:pos x="T6" y="T7"/>
                </a:cxn>
                <a:cxn ang="T14">
                  <a:pos x="T8" y="T9"/>
                </a:cxn>
              </a:cxnLst>
              <a:rect l="T15" t="T16" r="T17" b="T18"/>
              <a:pathLst>
                <a:path w="48" h="93">
                  <a:moveTo>
                    <a:pt x="9" y="93"/>
                  </a:moveTo>
                  <a:cubicBezTo>
                    <a:pt x="48" y="14"/>
                    <a:pt x="48" y="14"/>
                    <a:pt x="48" y="14"/>
                  </a:cubicBezTo>
                  <a:cubicBezTo>
                    <a:pt x="37" y="7"/>
                    <a:pt x="33" y="6"/>
                    <a:pt x="20" y="0"/>
                  </a:cubicBezTo>
                  <a:cubicBezTo>
                    <a:pt x="0" y="87"/>
                    <a:pt x="0" y="87"/>
                    <a:pt x="0" y="87"/>
                  </a:cubicBezTo>
                  <a:cubicBezTo>
                    <a:pt x="6" y="90"/>
                    <a:pt x="3" y="89"/>
                    <a:pt x="9" y="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sp>
          <p:nvSpPr>
            <p:cNvPr id="75" name="Freeform 252"/>
            <p:cNvSpPr>
              <a:spLocks noChangeArrowheads="1"/>
            </p:cNvSpPr>
            <p:nvPr/>
          </p:nvSpPr>
          <p:spPr bwMode="auto">
            <a:xfrm>
              <a:off x="0" y="0"/>
              <a:ext cx="1158875" cy="1644650"/>
            </a:xfrm>
            <a:custGeom>
              <a:avLst/>
              <a:gdLst>
                <a:gd name="T0" fmla="*/ 39095 w 415"/>
                <a:gd name="T1" fmla="*/ 765083 h 589"/>
                <a:gd name="T2" fmla="*/ 39095 w 415"/>
                <a:gd name="T3" fmla="*/ 765083 h 589"/>
                <a:gd name="T4" fmla="*/ 39095 w 415"/>
                <a:gd name="T5" fmla="*/ 765083 h 589"/>
                <a:gd name="T6" fmla="*/ 39095 w 415"/>
                <a:gd name="T7" fmla="*/ 765083 h 589"/>
                <a:gd name="T8" fmla="*/ 39095 w 415"/>
                <a:gd name="T9" fmla="*/ 765083 h 589"/>
                <a:gd name="T10" fmla="*/ 765137 w 415"/>
                <a:gd name="T11" fmla="*/ 1636273 h 589"/>
                <a:gd name="T12" fmla="*/ 1022044 w 415"/>
                <a:gd name="T13" fmla="*/ 1616727 h 589"/>
                <a:gd name="T14" fmla="*/ 1010874 w 415"/>
                <a:gd name="T15" fmla="*/ 1368215 h 589"/>
                <a:gd name="T16" fmla="*/ 787477 w 415"/>
                <a:gd name="T17" fmla="*/ 1393345 h 589"/>
                <a:gd name="T18" fmla="*/ 282039 w 415"/>
                <a:gd name="T19" fmla="*/ 787422 h 589"/>
                <a:gd name="T20" fmla="*/ 888005 w 415"/>
                <a:gd name="T21" fmla="*/ 282020 h 589"/>
                <a:gd name="T22" fmla="*/ 1103026 w 415"/>
                <a:gd name="T23" fmla="*/ 349034 h 589"/>
                <a:gd name="T24" fmla="*/ 1158875 w 415"/>
                <a:gd name="T25" fmla="*/ 106106 h 589"/>
                <a:gd name="T26" fmla="*/ 910345 w 415"/>
                <a:gd name="T27" fmla="*/ 41884 h 589"/>
                <a:gd name="T28" fmla="*/ 39095 w 415"/>
                <a:gd name="T29" fmla="*/ 765083 h 5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5"/>
                <a:gd name="T46" fmla="*/ 0 h 589"/>
                <a:gd name="T47" fmla="*/ 415 w 415"/>
                <a:gd name="T48" fmla="*/ 589 h 5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5" h="589">
                  <a:moveTo>
                    <a:pt x="14" y="274"/>
                  </a:moveTo>
                  <a:cubicBezTo>
                    <a:pt x="14" y="274"/>
                    <a:pt x="14" y="274"/>
                    <a:pt x="14" y="274"/>
                  </a:cubicBezTo>
                  <a:cubicBezTo>
                    <a:pt x="14" y="274"/>
                    <a:pt x="14" y="274"/>
                    <a:pt x="14" y="274"/>
                  </a:cubicBezTo>
                  <a:cubicBezTo>
                    <a:pt x="14" y="274"/>
                    <a:pt x="14" y="274"/>
                    <a:pt x="14" y="274"/>
                  </a:cubicBezTo>
                  <a:cubicBezTo>
                    <a:pt x="14" y="274"/>
                    <a:pt x="14" y="274"/>
                    <a:pt x="14" y="274"/>
                  </a:cubicBezTo>
                  <a:cubicBezTo>
                    <a:pt x="0" y="432"/>
                    <a:pt x="116" y="571"/>
                    <a:pt x="274" y="586"/>
                  </a:cubicBezTo>
                  <a:cubicBezTo>
                    <a:pt x="306" y="589"/>
                    <a:pt x="337" y="586"/>
                    <a:pt x="366" y="579"/>
                  </a:cubicBezTo>
                  <a:cubicBezTo>
                    <a:pt x="362" y="490"/>
                    <a:pt x="362" y="490"/>
                    <a:pt x="362" y="490"/>
                  </a:cubicBezTo>
                  <a:cubicBezTo>
                    <a:pt x="337" y="498"/>
                    <a:pt x="311" y="502"/>
                    <a:pt x="282" y="499"/>
                  </a:cubicBezTo>
                  <a:cubicBezTo>
                    <a:pt x="172" y="489"/>
                    <a:pt x="91" y="392"/>
                    <a:pt x="101" y="282"/>
                  </a:cubicBezTo>
                  <a:cubicBezTo>
                    <a:pt x="111" y="173"/>
                    <a:pt x="208" y="91"/>
                    <a:pt x="318" y="101"/>
                  </a:cubicBezTo>
                  <a:cubicBezTo>
                    <a:pt x="346" y="104"/>
                    <a:pt x="372" y="112"/>
                    <a:pt x="395" y="125"/>
                  </a:cubicBezTo>
                  <a:cubicBezTo>
                    <a:pt x="415" y="38"/>
                    <a:pt x="415" y="38"/>
                    <a:pt x="415" y="38"/>
                  </a:cubicBezTo>
                  <a:cubicBezTo>
                    <a:pt x="388" y="25"/>
                    <a:pt x="358" y="18"/>
                    <a:pt x="326" y="15"/>
                  </a:cubicBezTo>
                  <a:cubicBezTo>
                    <a:pt x="169" y="0"/>
                    <a:pt x="29" y="116"/>
                    <a:pt x="14" y="27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solidFill>
                  <a:schemeClr val="accent1"/>
                </a:solidFill>
              </a:endParaRPr>
            </a:p>
          </p:txBody>
        </p:sp>
      </p:grpSp>
      <p:sp>
        <p:nvSpPr>
          <p:cNvPr id="76" name="TextBox 682"/>
          <p:cNvSpPr>
            <a:spLocks noChangeArrowheads="1"/>
          </p:cNvSpPr>
          <p:nvPr/>
        </p:nvSpPr>
        <p:spPr bwMode="auto">
          <a:xfrm>
            <a:off x="1670051" y="1923678"/>
            <a:ext cx="457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1"/>
                </a:solidFill>
                <a:latin typeface="方正中等线简体" panose="03000509000000000000" pitchFamily="65" charset="-122"/>
                <a:ea typeface="方正中等线简体" panose="03000509000000000000" pitchFamily="65" charset="-122"/>
              </a:rPr>
              <a:t>01</a:t>
            </a:r>
            <a:endParaRPr lang="zh-CN" altLang="en-US" sz="2800" dirty="0">
              <a:solidFill>
                <a:schemeClr val="bg1"/>
              </a:solidFill>
              <a:latin typeface="方正中等线简体" panose="03000509000000000000" pitchFamily="65" charset="-122"/>
              <a:ea typeface="方正中等线简体" panose="03000509000000000000" pitchFamily="65" charset="-122"/>
            </a:endParaRPr>
          </a:p>
        </p:txBody>
      </p:sp>
      <p:sp>
        <p:nvSpPr>
          <p:cNvPr id="77" name="TextBox 682"/>
          <p:cNvSpPr>
            <a:spLocks noChangeArrowheads="1"/>
          </p:cNvSpPr>
          <p:nvPr/>
        </p:nvSpPr>
        <p:spPr bwMode="auto">
          <a:xfrm>
            <a:off x="3384552" y="1923678"/>
            <a:ext cx="585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latin typeface="方正中等线简体" panose="03000509000000000000" pitchFamily="65" charset="-122"/>
                <a:ea typeface="方正中等线简体" panose="03000509000000000000" pitchFamily="65" charset="-122"/>
              </a:rPr>
              <a:t>02</a:t>
            </a:r>
            <a:endParaRPr lang="zh-CN" altLang="en-US" sz="2800" dirty="0">
              <a:latin typeface="方正中等线简体" panose="03000509000000000000" pitchFamily="65" charset="-122"/>
              <a:ea typeface="方正中等线简体" panose="03000509000000000000" pitchFamily="65" charset="-122"/>
            </a:endParaRPr>
          </a:p>
        </p:txBody>
      </p:sp>
      <p:sp>
        <p:nvSpPr>
          <p:cNvPr id="78" name="TextBox 682"/>
          <p:cNvSpPr>
            <a:spLocks noChangeArrowheads="1"/>
          </p:cNvSpPr>
          <p:nvPr/>
        </p:nvSpPr>
        <p:spPr bwMode="auto">
          <a:xfrm>
            <a:off x="5162551" y="1923678"/>
            <a:ext cx="516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bg2"/>
                </a:solidFill>
                <a:latin typeface="方正中等线简体" panose="03000509000000000000" pitchFamily="65" charset="-122"/>
                <a:ea typeface="方正中等线简体" panose="03000509000000000000" pitchFamily="65" charset="-122"/>
              </a:rPr>
              <a:t>03</a:t>
            </a:r>
            <a:endParaRPr lang="zh-CN" altLang="en-US" sz="2800" dirty="0">
              <a:solidFill>
                <a:schemeClr val="bg2"/>
              </a:solidFill>
              <a:latin typeface="方正中等线简体" panose="03000509000000000000" pitchFamily="65" charset="-122"/>
              <a:ea typeface="方正中等线简体" panose="03000509000000000000" pitchFamily="65" charset="-122"/>
            </a:endParaRPr>
          </a:p>
        </p:txBody>
      </p:sp>
      <p:sp>
        <p:nvSpPr>
          <p:cNvPr id="79" name="TextBox 682"/>
          <p:cNvSpPr>
            <a:spLocks noChangeArrowheads="1"/>
          </p:cNvSpPr>
          <p:nvPr/>
        </p:nvSpPr>
        <p:spPr bwMode="auto">
          <a:xfrm>
            <a:off x="6978651" y="1923678"/>
            <a:ext cx="5709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dirty="0">
                <a:solidFill>
                  <a:schemeClr val="tx2"/>
                </a:solidFill>
                <a:latin typeface="方正中等线简体" panose="03000509000000000000" pitchFamily="65" charset="-122"/>
                <a:ea typeface="方正中等线简体" panose="03000509000000000000" pitchFamily="65" charset="-122"/>
              </a:rPr>
              <a:t>04</a:t>
            </a:r>
            <a:endParaRPr lang="zh-CN" altLang="en-US" sz="2800" dirty="0">
              <a:solidFill>
                <a:schemeClr val="tx2"/>
              </a:solidFill>
              <a:latin typeface="方正中等线简体" panose="03000509000000000000" pitchFamily="65" charset="-122"/>
              <a:ea typeface="方正中等线简体" panose="03000509000000000000" pitchFamily="65" charset="-122"/>
            </a:endParaRPr>
          </a:p>
        </p:txBody>
      </p:sp>
      <p:sp>
        <p:nvSpPr>
          <p:cNvPr id="80" name="矩形 1"/>
          <p:cNvSpPr>
            <a:spLocks noChangeArrowheads="1"/>
          </p:cNvSpPr>
          <p:nvPr/>
        </p:nvSpPr>
        <p:spPr bwMode="auto">
          <a:xfrm>
            <a:off x="895350" y="3690939"/>
            <a:ext cx="671353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81" name="TextBox 291"/>
          <p:cNvSpPr>
            <a:spLocks noChangeArrowheads="1"/>
          </p:cNvSpPr>
          <p:nvPr/>
        </p:nvSpPr>
        <p:spPr bwMode="auto">
          <a:xfrm>
            <a:off x="1488819"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bg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bg1"/>
              </a:solidFill>
            </a:endParaRPr>
          </a:p>
        </p:txBody>
      </p:sp>
      <p:sp>
        <p:nvSpPr>
          <p:cNvPr id="82" name="TextBox 292"/>
          <p:cNvSpPr>
            <a:spLocks noChangeArrowheads="1"/>
          </p:cNvSpPr>
          <p:nvPr/>
        </p:nvSpPr>
        <p:spPr bwMode="auto">
          <a:xfrm>
            <a:off x="3308888"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p>
        </p:txBody>
      </p:sp>
      <p:sp>
        <p:nvSpPr>
          <p:cNvPr id="83" name="TextBox 293"/>
          <p:cNvSpPr>
            <a:spLocks noChangeArrowheads="1"/>
          </p:cNvSpPr>
          <p:nvPr/>
        </p:nvSpPr>
        <p:spPr bwMode="auto">
          <a:xfrm>
            <a:off x="4964651"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bg2"/>
              </a:solidFill>
            </a:endParaRPr>
          </a:p>
        </p:txBody>
      </p:sp>
      <p:sp>
        <p:nvSpPr>
          <p:cNvPr id="84" name="TextBox 294"/>
          <p:cNvSpPr>
            <a:spLocks noChangeArrowheads="1"/>
          </p:cNvSpPr>
          <p:nvPr/>
        </p:nvSpPr>
        <p:spPr bwMode="auto">
          <a:xfrm>
            <a:off x="6706138" y="299243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2"/>
              </a:solidFill>
            </a:endParaRPr>
          </a:p>
        </p:txBody>
      </p:sp>
      <p:sp>
        <p:nvSpPr>
          <p:cNvPr id="85" name="文本框 8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989083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500" fill="hold"/>
                                        <p:tgtEl>
                                          <p:spTgt spid="76"/>
                                        </p:tgtEl>
                                        <p:attrNameLst>
                                          <p:attrName>ppt_w</p:attrName>
                                        </p:attrNameLst>
                                      </p:cBhvr>
                                      <p:tavLst>
                                        <p:tav tm="0">
                                          <p:val>
                                            <p:fltVal val="0"/>
                                          </p:val>
                                        </p:tav>
                                        <p:tav tm="100000">
                                          <p:val>
                                            <p:strVal val="#ppt_w"/>
                                          </p:val>
                                        </p:tav>
                                      </p:tavLst>
                                    </p:anim>
                                    <p:anim calcmode="lin" valueType="num">
                                      <p:cBhvr>
                                        <p:cTn id="13" dur="500" fill="hold"/>
                                        <p:tgtEl>
                                          <p:spTgt spid="76"/>
                                        </p:tgtEl>
                                        <p:attrNameLst>
                                          <p:attrName>ppt_h</p:attrName>
                                        </p:attrNameLst>
                                      </p:cBhvr>
                                      <p:tavLst>
                                        <p:tav tm="0">
                                          <p:val>
                                            <p:fltVal val="0"/>
                                          </p:val>
                                        </p:tav>
                                        <p:tav tm="100000">
                                          <p:val>
                                            <p:strVal val="#ppt_h"/>
                                          </p:val>
                                        </p:tav>
                                      </p:tavLst>
                                    </p:anim>
                                    <p:animEffect transition="in" filter="fade">
                                      <p:cBhvr>
                                        <p:cTn id="14" dur="500"/>
                                        <p:tgtEl>
                                          <p:spTgt spid="7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1"/>
                                        </p:tgtEl>
                                        <p:attrNameLst>
                                          <p:attrName>style.visibility</p:attrName>
                                        </p:attrNameLst>
                                      </p:cBhvr>
                                      <p:to>
                                        <p:strVal val="visible"/>
                                      </p:to>
                                    </p:set>
                                    <p:anim calcmode="lin" valueType="num">
                                      <p:cBhvr>
                                        <p:cTn id="17" dur="500" fill="hold"/>
                                        <p:tgtEl>
                                          <p:spTgt spid="81"/>
                                        </p:tgtEl>
                                        <p:attrNameLst>
                                          <p:attrName>ppt_w</p:attrName>
                                        </p:attrNameLst>
                                      </p:cBhvr>
                                      <p:tavLst>
                                        <p:tav tm="0">
                                          <p:val>
                                            <p:fltVal val="0"/>
                                          </p:val>
                                        </p:tav>
                                        <p:tav tm="100000">
                                          <p:val>
                                            <p:strVal val="#ppt_w"/>
                                          </p:val>
                                        </p:tav>
                                      </p:tavLst>
                                    </p:anim>
                                    <p:anim calcmode="lin" valueType="num">
                                      <p:cBhvr>
                                        <p:cTn id="18" dur="500" fill="hold"/>
                                        <p:tgtEl>
                                          <p:spTgt spid="81"/>
                                        </p:tgtEl>
                                        <p:attrNameLst>
                                          <p:attrName>ppt_h</p:attrName>
                                        </p:attrNameLst>
                                      </p:cBhvr>
                                      <p:tavLst>
                                        <p:tav tm="0">
                                          <p:val>
                                            <p:fltVal val="0"/>
                                          </p:val>
                                        </p:tav>
                                        <p:tav tm="100000">
                                          <p:val>
                                            <p:strVal val="#ppt_h"/>
                                          </p:val>
                                        </p:tav>
                                      </p:tavLst>
                                    </p:anim>
                                    <p:animEffect transition="in" filter="fade">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p:cTn id="29" dur="500" fill="hold"/>
                                        <p:tgtEl>
                                          <p:spTgt spid="77"/>
                                        </p:tgtEl>
                                        <p:attrNameLst>
                                          <p:attrName>ppt_w</p:attrName>
                                        </p:attrNameLst>
                                      </p:cBhvr>
                                      <p:tavLst>
                                        <p:tav tm="0">
                                          <p:val>
                                            <p:fltVal val="0"/>
                                          </p:val>
                                        </p:tav>
                                        <p:tav tm="100000">
                                          <p:val>
                                            <p:strVal val="#ppt_w"/>
                                          </p:val>
                                        </p:tav>
                                      </p:tavLst>
                                    </p:anim>
                                    <p:anim calcmode="lin" valueType="num">
                                      <p:cBhvr>
                                        <p:cTn id="30" dur="500" fill="hold"/>
                                        <p:tgtEl>
                                          <p:spTgt spid="77"/>
                                        </p:tgtEl>
                                        <p:attrNameLst>
                                          <p:attrName>ppt_h</p:attrName>
                                        </p:attrNameLst>
                                      </p:cBhvr>
                                      <p:tavLst>
                                        <p:tav tm="0">
                                          <p:val>
                                            <p:fltVal val="0"/>
                                          </p:val>
                                        </p:tav>
                                        <p:tav tm="100000">
                                          <p:val>
                                            <p:strVal val="#ppt_h"/>
                                          </p:val>
                                        </p:tav>
                                      </p:tavLst>
                                    </p:anim>
                                    <p:animEffect transition="in" filter="fade">
                                      <p:cBhvr>
                                        <p:cTn id="31" dur="500"/>
                                        <p:tgtEl>
                                          <p:spTgt spid="7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 calcmode="lin" valueType="num">
                                      <p:cBhvr>
                                        <p:cTn id="34" dur="500" fill="hold"/>
                                        <p:tgtEl>
                                          <p:spTgt spid="82"/>
                                        </p:tgtEl>
                                        <p:attrNameLst>
                                          <p:attrName>ppt_w</p:attrName>
                                        </p:attrNameLst>
                                      </p:cBhvr>
                                      <p:tavLst>
                                        <p:tav tm="0">
                                          <p:val>
                                            <p:fltVal val="0"/>
                                          </p:val>
                                        </p:tav>
                                        <p:tav tm="100000">
                                          <p:val>
                                            <p:strVal val="#ppt_w"/>
                                          </p:val>
                                        </p:tav>
                                      </p:tavLst>
                                    </p:anim>
                                    <p:anim calcmode="lin" valueType="num">
                                      <p:cBhvr>
                                        <p:cTn id="35" dur="500" fill="hold"/>
                                        <p:tgtEl>
                                          <p:spTgt spid="82"/>
                                        </p:tgtEl>
                                        <p:attrNameLst>
                                          <p:attrName>ppt_h</p:attrName>
                                        </p:attrNameLst>
                                      </p:cBhvr>
                                      <p:tavLst>
                                        <p:tav tm="0">
                                          <p:val>
                                            <p:fltVal val="0"/>
                                          </p:val>
                                        </p:tav>
                                        <p:tav tm="100000">
                                          <p:val>
                                            <p:strVal val="#ppt_h"/>
                                          </p:val>
                                        </p:tav>
                                      </p:tavLst>
                                    </p:anim>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Effect transition="in" filter="fade">
                                      <p:cBhvr>
                                        <p:cTn id="48" dur="500"/>
                                        <p:tgtEl>
                                          <p:spTgt spid="7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p:cTn id="51" dur="500" fill="hold"/>
                                        <p:tgtEl>
                                          <p:spTgt spid="83"/>
                                        </p:tgtEl>
                                        <p:attrNameLst>
                                          <p:attrName>ppt_w</p:attrName>
                                        </p:attrNameLst>
                                      </p:cBhvr>
                                      <p:tavLst>
                                        <p:tav tm="0">
                                          <p:val>
                                            <p:fltVal val="0"/>
                                          </p:val>
                                        </p:tav>
                                        <p:tav tm="100000">
                                          <p:val>
                                            <p:strVal val="#ppt_w"/>
                                          </p:val>
                                        </p:tav>
                                      </p:tavLst>
                                    </p:anim>
                                    <p:anim calcmode="lin" valueType="num">
                                      <p:cBhvr>
                                        <p:cTn id="52" dur="500" fill="hold"/>
                                        <p:tgtEl>
                                          <p:spTgt spid="83"/>
                                        </p:tgtEl>
                                        <p:attrNameLst>
                                          <p:attrName>ppt_h</p:attrName>
                                        </p:attrNameLst>
                                      </p:cBhvr>
                                      <p:tavLst>
                                        <p:tav tm="0">
                                          <p:val>
                                            <p:fltVal val="0"/>
                                          </p:val>
                                        </p:tav>
                                        <p:tav tm="100000">
                                          <p:val>
                                            <p:strVal val="#ppt_h"/>
                                          </p:val>
                                        </p:tav>
                                      </p:tavLst>
                                    </p:anim>
                                    <p:animEffect transition="in" filter="fade">
                                      <p:cBhvr>
                                        <p:cTn id="53" dur="500"/>
                                        <p:tgtEl>
                                          <p:spTgt spid="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anim calcmode="lin" valueType="num">
                                      <p:cBhvr>
                                        <p:cTn id="63" dur="500" fill="hold"/>
                                        <p:tgtEl>
                                          <p:spTgt spid="79"/>
                                        </p:tgtEl>
                                        <p:attrNameLst>
                                          <p:attrName>ppt_w</p:attrName>
                                        </p:attrNameLst>
                                      </p:cBhvr>
                                      <p:tavLst>
                                        <p:tav tm="0">
                                          <p:val>
                                            <p:fltVal val="0"/>
                                          </p:val>
                                        </p:tav>
                                        <p:tav tm="100000">
                                          <p:val>
                                            <p:strVal val="#ppt_w"/>
                                          </p:val>
                                        </p:tav>
                                      </p:tavLst>
                                    </p:anim>
                                    <p:anim calcmode="lin" valueType="num">
                                      <p:cBhvr>
                                        <p:cTn id="64" dur="500" fill="hold"/>
                                        <p:tgtEl>
                                          <p:spTgt spid="79"/>
                                        </p:tgtEl>
                                        <p:attrNameLst>
                                          <p:attrName>ppt_h</p:attrName>
                                        </p:attrNameLst>
                                      </p:cBhvr>
                                      <p:tavLst>
                                        <p:tav tm="0">
                                          <p:val>
                                            <p:fltVal val="0"/>
                                          </p:val>
                                        </p:tav>
                                        <p:tav tm="100000">
                                          <p:val>
                                            <p:strVal val="#ppt_h"/>
                                          </p:val>
                                        </p:tav>
                                      </p:tavLst>
                                    </p:anim>
                                    <p:animEffect transition="in" filter="fade">
                                      <p:cBhvr>
                                        <p:cTn id="65" dur="500"/>
                                        <p:tgtEl>
                                          <p:spTgt spid="7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 calcmode="lin" valueType="num">
                                      <p:cBhvr>
                                        <p:cTn id="68" dur="500" fill="hold"/>
                                        <p:tgtEl>
                                          <p:spTgt spid="84"/>
                                        </p:tgtEl>
                                        <p:attrNameLst>
                                          <p:attrName>ppt_w</p:attrName>
                                        </p:attrNameLst>
                                      </p:cBhvr>
                                      <p:tavLst>
                                        <p:tav tm="0">
                                          <p:val>
                                            <p:fltVal val="0"/>
                                          </p:val>
                                        </p:tav>
                                        <p:tav tm="100000">
                                          <p:val>
                                            <p:strVal val="#ppt_w"/>
                                          </p:val>
                                        </p:tav>
                                      </p:tavLst>
                                    </p:anim>
                                    <p:anim calcmode="lin" valueType="num">
                                      <p:cBhvr>
                                        <p:cTn id="69" dur="500" fill="hold"/>
                                        <p:tgtEl>
                                          <p:spTgt spid="84"/>
                                        </p:tgtEl>
                                        <p:attrNameLst>
                                          <p:attrName>ppt_h</p:attrName>
                                        </p:attrNameLst>
                                      </p:cBhvr>
                                      <p:tavLst>
                                        <p:tav tm="0">
                                          <p:val>
                                            <p:fltVal val="0"/>
                                          </p:val>
                                        </p:tav>
                                        <p:tav tm="100000">
                                          <p:val>
                                            <p:strVal val="#ppt_h"/>
                                          </p:val>
                                        </p:tav>
                                      </p:tavLst>
                                    </p:anim>
                                    <p:animEffect transition="in" filter="fade">
                                      <p:cBhvr>
                                        <p:cTn id="70" dur="500"/>
                                        <p:tgtEl>
                                          <p:spTgt spid="84"/>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additive="base">
                                        <p:cTn id="75" dur="500" fill="hold"/>
                                        <p:tgtEl>
                                          <p:spTgt spid="80"/>
                                        </p:tgtEl>
                                        <p:attrNameLst>
                                          <p:attrName>ppt_x</p:attrName>
                                        </p:attrNameLst>
                                      </p:cBhvr>
                                      <p:tavLst>
                                        <p:tav tm="0">
                                          <p:val>
                                            <p:strVal val="#ppt_x"/>
                                          </p:val>
                                        </p:tav>
                                        <p:tav tm="100000">
                                          <p:val>
                                            <p:strVal val="#ppt_x"/>
                                          </p:val>
                                        </p:tav>
                                      </p:tavLst>
                                    </p:anim>
                                    <p:anim calcmode="lin" valueType="num">
                                      <p:cBhvr additive="base">
                                        <p:cTn id="7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P spid="80" grpId="0"/>
      <p:bldP spid="81" grpId="0"/>
      <p:bldP spid="82" grpId="0"/>
      <p:bldP spid="83"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06749" y="1190848"/>
            <a:ext cx="6696075" cy="654050"/>
            <a:chOff x="1006747" y="1190848"/>
            <a:chExt cx="6696075" cy="654050"/>
          </a:xfrm>
        </p:grpSpPr>
        <p:sp>
          <p:nvSpPr>
            <p:cNvPr id="52" name="矩形 1"/>
            <p:cNvSpPr>
              <a:spLocks noChangeArrowheads="1"/>
            </p:cNvSpPr>
            <p:nvPr/>
          </p:nvSpPr>
          <p:spPr bwMode="auto">
            <a:xfrm>
              <a:off x="1006747" y="1190848"/>
              <a:ext cx="41322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3" name="任意多边形 577"/>
            <p:cNvSpPr>
              <a:spLocks noChangeArrowheads="1"/>
            </p:cNvSpPr>
            <p:nvPr/>
          </p:nvSpPr>
          <p:spPr bwMode="auto">
            <a:xfrm>
              <a:off x="1024210" y="1798861"/>
              <a:ext cx="6678612" cy="46037"/>
            </a:xfrm>
            <a:custGeom>
              <a:avLst/>
              <a:gdLst>
                <a:gd name="T0" fmla="*/ 6678612 w 4397828"/>
                <a:gd name="T1" fmla="*/ 0 h 46990"/>
                <a:gd name="T2" fmla="*/ 6678612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tx2"/>
            </a:solidFill>
            <a:ln w="12700" cap="flat" cmpd="sng">
              <a:solidFill>
                <a:schemeClr val="tx2"/>
              </a:solidFill>
              <a:prstDash val="solid"/>
              <a:bevel/>
              <a:headEnd/>
              <a:tailEnd/>
            </a:ln>
          </p:spPr>
          <p:txBody>
            <a:bodyPr anchor="ctr"/>
            <a:lstStyle/>
            <a:p>
              <a:endParaRPr lang="zh-CN" altLang="en-US"/>
            </a:p>
          </p:txBody>
        </p:sp>
      </p:grpSp>
      <p:grpSp>
        <p:nvGrpSpPr>
          <p:cNvPr id="54" name="组合 53"/>
          <p:cNvGrpSpPr/>
          <p:nvPr/>
        </p:nvGrpSpPr>
        <p:grpSpPr>
          <a:xfrm>
            <a:off x="1006747" y="2060799"/>
            <a:ext cx="6630988" cy="773113"/>
            <a:chOff x="1006747" y="2060798"/>
            <a:chExt cx="6630988" cy="773113"/>
          </a:xfrm>
        </p:grpSpPr>
        <p:sp>
          <p:nvSpPr>
            <p:cNvPr id="55" name="矩形 1"/>
            <p:cNvSpPr>
              <a:spLocks noChangeArrowheads="1"/>
            </p:cNvSpPr>
            <p:nvPr/>
          </p:nvSpPr>
          <p:spPr bwMode="auto">
            <a:xfrm>
              <a:off x="1006747" y="2060798"/>
              <a:ext cx="3876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6" name="任意多边形 631"/>
            <p:cNvSpPr>
              <a:spLocks noChangeArrowheads="1"/>
            </p:cNvSpPr>
            <p:nvPr/>
          </p:nvSpPr>
          <p:spPr bwMode="auto">
            <a:xfrm>
              <a:off x="1024210" y="2786286"/>
              <a:ext cx="6613525" cy="47625"/>
            </a:xfrm>
            <a:custGeom>
              <a:avLst/>
              <a:gdLst>
                <a:gd name="T0" fmla="*/ 6613525 w 4397828"/>
                <a:gd name="T1" fmla="*/ 0 h 46990"/>
                <a:gd name="T2" fmla="*/ 6613525 w 4397828"/>
                <a:gd name="T3" fmla="*/ 0 h 46990"/>
                <a:gd name="T4" fmla="*/ 0 w 4397828"/>
                <a:gd name="T5" fmla="*/ 0 h 46990"/>
                <a:gd name="T6" fmla="*/ 0 60000 65536"/>
                <a:gd name="T7" fmla="*/ 0 60000 65536"/>
                <a:gd name="T8" fmla="*/ 0 60000 65536"/>
                <a:gd name="T9" fmla="*/ 0 w 4397828"/>
                <a:gd name="T10" fmla="*/ 0 h 46990"/>
                <a:gd name="T11" fmla="*/ 4397828 w 4397828"/>
                <a:gd name="T12" fmla="*/ 46990 h 46990"/>
              </a:gdLst>
              <a:ahLst/>
              <a:cxnLst>
                <a:cxn ang="T6">
                  <a:pos x="T0" y="T1"/>
                </a:cxn>
                <a:cxn ang="T7">
                  <a:pos x="T2" y="T3"/>
                </a:cxn>
                <a:cxn ang="T8">
                  <a:pos x="T4" y="T5"/>
                </a:cxn>
              </a:cxnLst>
              <a:rect l="T9" t="T10" r="T11" b="T12"/>
              <a:pathLst>
                <a:path w="4397828" h="46990">
                  <a:moveTo>
                    <a:pt x="4397828" y="0"/>
                  </a:moveTo>
                  <a:lnTo>
                    <a:pt x="4397828" y="0"/>
                  </a:lnTo>
                  <a:lnTo>
                    <a:pt x="0" y="0"/>
                  </a:lnTo>
                </a:path>
              </a:pathLst>
            </a:custGeom>
            <a:solidFill>
              <a:schemeClr val="accent3"/>
            </a:solidFill>
            <a:ln w="12700" cap="flat" cmpd="sng">
              <a:solidFill>
                <a:schemeClr val="bg2"/>
              </a:solidFill>
              <a:prstDash val="solid"/>
              <a:bevel/>
              <a:headEnd/>
              <a:tailEnd/>
            </a:ln>
          </p:spPr>
          <p:txBody>
            <a:bodyPr anchor="ctr"/>
            <a:lstStyle/>
            <a:p>
              <a:endParaRPr lang="zh-CN" altLang="en-US"/>
            </a:p>
          </p:txBody>
        </p:sp>
      </p:grpSp>
      <p:grpSp>
        <p:nvGrpSpPr>
          <p:cNvPr id="57" name="组合 56"/>
          <p:cNvGrpSpPr/>
          <p:nvPr/>
        </p:nvGrpSpPr>
        <p:grpSpPr>
          <a:xfrm>
            <a:off x="1006747" y="3122837"/>
            <a:ext cx="6319838" cy="693737"/>
            <a:chOff x="1006747" y="3122836"/>
            <a:chExt cx="6319838" cy="693737"/>
          </a:xfrm>
        </p:grpSpPr>
        <p:sp>
          <p:nvSpPr>
            <p:cNvPr id="58" name="矩形 1"/>
            <p:cNvSpPr>
              <a:spLocks noChangeArrowheads="1"/>
            </p:cNvSpPr>
            <p:nvPr/>
          </p:nvSpPr>
          <p:spPr bwMode="auto">
            <a:xfrm>
              <a:off x="1006747" y="3122836"/>
              <a:ext cx="4075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59" name="任意多边形 634"/>
            <p:cNvSpPr>
              <a:spLocks noChangeArrowheads="1"/>
            </p:cNvSpPr>
            <p:nvPr/>
          </p:nvSpPr>
          <p:spPr bwMode="auto">
            <a:xfrm>
              <a:off x="1024210" y="3773711"/>
              <a:ext cx="6302375" cy="42862"/>
            </a:xfrm>
            <a:custGeom>
              <a:avLst/>
              <a:gdLst>
                <a:gd name="T0" fmla="*/ 6302375 w 4397828"/>
                <a:gd name="T1" fmla="*/ 0 h 43180"/>
                <a:gd name="T2" fmla="*/ 6302375 w 4397828"/>
                <a:gd name="T3" fmla="*/ 0 h 43180"/>
                <a:gd name="T4" fmla="*/ 0 w 4397828"/>
                <a:gd name="T5" fmla="*/ 0 h 43180"/>
                <a:gd name="T6" fmla="*/ 0 60000 65536"/>
                <a:gd name="T7" fmla="*/ 0 60000 65536"/>
                <a:gd name="T8" fmla="*/ 0 60000 65536"/>
                <a:gd name="T9" fmla="*/ 0 w 4397828"/>
                <a:gd name="T10" fmla="*/ 0 h 43180"/>
                <a:gd name="T11" fmla="*/ 4397828 w 4397828"/>
                <a:gd name="T12" fmla="*/ 43180 h 43180"/>
              </a:gdLst>
              <a:ahLst/>
              <a:cxnLst>
                <a:cxn ang="T6">
                  <a:pos x="T0" y="T1"/>
                </a:cxn>
                <a:cxn ang="T7">
                  <a:pos x="T2" y="T3"/>
                </a:cxn>
                <a:cxn ang="T8">
                  <a:pos x="T4" y="T5"/>
                </a:cxn>
              </a:cxnLst>
              <a:rect l="T9" t="T10" r="T11" b="T12"/>
              <a:pathLst>
                <a:path w="4397828" h="43180">
                  <a:moveTo>
                    <a:pt x="4397828" y="0"/>
                  </a:moveTo>
                  <a:lnTo>
                    <a:pt x="4397828" y="0"/>
                  </a:lnTo>
                  <a:lnTo>
                    <a:pt x="0" y="0"/>
                  </a:lnTo>
                </a:path>
              </a:pathLst>
            </a:custGeom>
            <a:solidFill>
              <a:schemeClr val="accent3"/>
            </a:solidFill>
            <a:ln w="12700" cap="flat" cmpd="sng">
              <a:solidFill>
                <a:schemeClr val="tx1"/>
              </a:solidFill>
              <a:prstDash val="solid"/>
              <a:bevel/>
              <a:headEnd/>
              <a:tailEnd/>
            </a:ln>
          </p:spPr>
          <p:txBody>
            <a:bodyPr anchor="ctr"/>
            <a:lstStyle/>
            <a:p>
              <a:endParaRPr lang="zh-CN" altLang="en-US"/>
            </a:p>
          </p:txBody>
        </p:sp>
      </p:grpSp>
      <p:grpSp>
        <p:nvGrpSpPr>
          <p:cNvPr id="60" name="组合 59"/>
          <p:cNvGrpSpPr/>
          <p:nvPr/>
        </p:nvGrpSpPr>
        <p:grpSpPr>
          <a:xfrm>
            <a:off x="1006747" y="3961037"/>
            <a:ext cx="6724650" cy="842962"/>
            <a:chOff x="1006747" y="3961036"/>
            <a:chExt cx="6724650" cy="842962"/>
          </a:xfrm>
        </p:grpSpPr>
        <p:sp>
          <p:nvSpPr>
            <p:cNvPr id="61" name="矩形 1"/>
            <p:cNvSpPr>
              <a:spLocks noChangeArrowheads="1"/>
            </p:cNvSpPr>
            <p:nvPr/>
          </p:nvSpPr>
          <p:spPr bwMode="auto">
            <a:xfrm>
              <a:off x="1006747" y="3961036"/>
              <a:ext cx="4822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62" name="任意多边形 636"/>
            <p:cNvSpPr>
              <a:spLocks noChangeArrowheads="1"/>
            </p:cNvSpPr>
            <p:nvPr/>
          </p:nvSpPr>
          <p:spPr bwMode="auto">
            <a:xfrm>
              <a:off x="1024210" y="4759548"/>
              <a:ext cx="6707187" cy="44450"/>
            </a:xfrm>
            <a:custGeom>
              <a:avLst/>
              <a:gdLst>
                <a:gd name="T0" fmla="*/ 6707187 w 4397828"/>
                <a:gd name="T1" fmla="*/ 0 h 45720"/>
                <a:gd name="T2" fmla="*/ 6707187 w 4397828"/>
                <a:gd name="T3" fmla="*/ 0 h 45720"/>
                <a:gd name="T4" fmla="*/ 0 w 4397828"/>
                <a:gd name="T5" fmla="*/ 0 h 45720"/>
                <a:gd name="T6" fmla="*/ 0 60000 65536"/>
                <a:gd name="T7" fmla="*/ 0 60000 65536"/>
                <a:gd name="T8" fmla="*/ 0 60000 65536"/>
                <a:gd name="T9" fmla="*/ 0 w 4397828"/>
                <a:gd name="T10" fmla="*/ 0 h 45720"/>
                <a:gd name="T11" fmla="*/ 4397828 w 4397828"/>
                <a:gd name="T12" fmla="*/ 45720 h 45720"/>
              </a:gdLst>
              <a:ahLst/>
              <a:cxnLst>
                <a:cxn ang="T6">
                  <a:pos x="T0" y="T1"/>
                </a:cxn>
                <a:cxn ang="T7">
                  <a:pos x="T2" y="T3"/>
                </a:cxn>
                <a:cxn ang="T8">
                  <a:pos x="T4" y="T5"/>
                </a:cxn>
              </a:cxnLst>
              <a:rect l="T9" t="T10" r="T11" b="T12"/>
              <a:pathLst>
                <a:path w="4397828" h="45720">
                  <a:moveTo>
                    <a:pt x="4397828" y="0"/>
                  </a:moveTo>
                  <a:lnTo>
                    <a:pt x="4397828" y="0"/>
                  </a:lnTo>
                  <a:lnTo>
                    <a:pt x="0" y="0"/>
                  </a:lnTo>
                </a:path>
              </a:pathLst>
            </a:custGeom>
            <a:solidFill>
              <a:schemeClr val="accent3"/>
            </a:solidFill>
            <a:ln w="12700" cap="flat" cmpd="sng">
              <a:solidFill>
                <a:schemeClr val="bg1"/>
              </a:solidFill>
              <a:prstDash val="solid"/>
              <a:bevel/>
              <a:headEnd/>
              <a:tailEnd/>
            </a:ln>
          </p:spPr>
          <p:txBody>
            <a:bodyPr anchor="ctr"/>
            <a:lstStyle/>
            <a:p>
              <a:endParaRPr lang="zh-CN" altLang="en-US"/>
            </a:p>
          </p:txBody>
        </p:sp>
      </p:grpSp>
      <p:sp>
        <p:nvSpPr>
          <p:cNvPr id="63" name="Freeform 5"/>
          <p:cNvSpPr>
            <a:spLocks noChangeArrowheads="1"/>
          </p:cNvSpPr>
          <p:nvPr/>
        </p:nvSpPr>
        <p:spPr bwMode="auto">
          <a:xfrm>
            <a:off x="4969594" y="612999"/>
            <a:ext cx="2589212" cy="1192213"/>
          </a:xfrm>
          <a:custGeom>
            <a:avLst/>
            <a:gdLst>
              <a:gd name="T0" fmla="*/ 2463608 w 1175"/>
              <a:gd name="T1" fmla="*/ 857247 h 541"/>
              <a:gd name="T2" fmla="*/ 1004835 w 1175"/>
              <a:gd name="T3" fmla="*/ 229187 h 541"/>
              <a:gd name="T4" fmla="*/ 0 w 1175"/>
              <a:gd name="T5" fmla="*/ 1192213 h 541"/>
              <a:gd name="T6" fmla="*/ 2589212 w 1175"/>
              <a:gd name="T7" fmla="*/ 1192213 h 541"/>
              <a:gd name="T8" fmla="*/ 2463608 w 1175"/>
              <a:gd name="T9" fmla="*/ 857247 h 541"/>
              <a:gd name="T10" fmla="*/ 0 60000 65536"/>
              <a:gd name="T11" fmla="*/ 0 60000 65536"/>
              <a:gd name="T12" fmla="*/ 0 60000 65536"/>
              <a:gd name="T13" fmla="*/ 0 60000 65536"/>
              <a:gd name="T14" fmla="*/ 0 60000 65536"/>
              <a:gd name="T15" fmla="*/ 0 w 1175"/>
              <a:gd name="T16" fmla="*/ 0 h 541"/>
              <a:gd name="T17" fmla="*/ 1175 w 1175"/>
              <a:gd name="T18" fmla="*/ 541 h 541"/>
            </a:gdLst>
            <a:ahLst/>
            <a:cxnLst>
              <a:cxn ang="T10">
                <a:pos x="T0" y="T1"/>
              </a:cxn>
              <a:cxn ang="T11">
                <a:pos x="T2" y="T3"/>
              </a:cxn>
              <a:cxn ang="T12">
                <a:pos x="T4" y="T5"/>
              </a:cxn>
              <a:cxn ang="T13">
                <a:pos x="T6" y="T7"/>
              </a:cxn>
              <a:cxn ang="T14">
                <a:pos x="T8" y="T9"/>
              </a:cxn>
            </a:cxnLst>
            <a:rect l="T15" t="T16" r="T17" b="T18"/>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solidFill>
            <a:schemeClr val="tx2"/>
          </a:solidFill>
          <a:ln>
            <a:noFill/>
          </a:ln>
        </p:spPr>
        <p:txBody>
          <a:bodyPr/>
          <a:lstStyle/>
          <a:p>
            <a:endParaRPr lang="zh-CN" altLang="en-US">
              <a:solidFill>
                <a:schemeClr val="accent2"/>
              </a:solidFill>
            </a:endParaRPr>
          </a:p>
        </p:txBody>
      </p:sp>
      <p:sp>
        <p:nvSpPr>
          <p:cNvPr id="64" name="Freeform 6"/>
          <p:cNvSpPr>
            <a:spLocks noChangeArrowheads="1"/>
          </p:cNvSpPr>
          <p:nvPr/>
        </p:nvSpPr>
        <p:spPr bwMode="auto">
          <a:xfrm>
            <a:off x="4883422" y="1805211"/>
            <a:ext cx="2928938" cy="984250"/>
          </a:xfrm>
          <a:custGeom>
            <a:avLst/>
            <a:gdLst>
              <a:gd name="T0" fmla="*/ 259861 w 1330"/>
              <a:gd name="T1" fmla="*/ 495428 h 447"/>
              <a:gd name="T2" fmla="*/ 224625 w 1330"/>
              <a:gd name="T3" fmla="*/ 618734 h 447"/>
              <a:gd name="T4" fmla="*/ 17618 w 1330"/>
              <a:gd name="T5" fmla="*/ 955625 h 447"/>
              <a:gd name="T6" fmla="*/ 0 w 1330"/>
              <a:gd name="T7" fmla="*/ 984250 h 447"/>
              <a:gd name="T8" fmla="*/ 2752761 w 1330"/>
              <a:gd name="T9" fmla="*/ 984250 h 447"/>
              <a:gd name="T10" fmla="*/ 2818828 w 1330"/>
              <a:gd name="T11" fmla="*/ 0 h 447"/>
              <a:gd name="T12" fmla="*/ 231232 w 1330"/>
              <a:gd name="T13" fmla="*/ 0 h 447"/>
              <a:gd name="T14" fmla="*/ 259861 w 1330"/>
              <a:gd name="T15" fmla="*/ 495428 h 447"/>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447"/>
              <a:gd name="T26" fmla="*/ 1330 w 1330"/>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solidFill>
            <a:schemeClr val="bg2"/>
          </a:solidFill>
          <a:ln>
            <a:noFill/>
          </a:ln>
        </p:spPr>
        <p:txBody>
          <a:bodyPr/>
          <a:lstStyle/>
          <a:p>
            <a:endParaRPr lang="zh-CN" altLang="en-US">
              <a:solidFill>
                <a:schemeClr val="accent2"/>
              </a:solidFill>
            </a:endParaRPr>
          </a:p>
        </p:txBody>
      </p:sp>
      <p:sp>
        <p:nvSpPr>
          <p:cNvPr id="65" name="Freeform 7"/>
          <p:cNvSpPr>
            <a:spLocks noChangeArrowheads="1"/>
          </p:cNvSpPr>
          <p:nvPr/>
        </p:nvSpPr>
        <p:spPr bwMode="auto">
          <a:xfrm>
            <a:off x="4864374" y="2789462"/>
            <a:ext cx="2773363" cy="985837"/>
          </a:xfrm>
          <a:custGeom>
            <a:avLst/>
            <a:gdLst>
              <a:gd name="T0" fmla="*/ 2205 w 1258"/>
              <a:gd name="T1" fmla="*/ 55136 h 447"/>
              <a:gd name="T2" fmla="*/ 44092 w 1258"/>
              <a:gd name="T3" fmla="*/ 143354 h 447"/>
              <a:gd name="T4" fmla="*/ 257936 w 1258"/>
              <a:gd name="T5" fmla="*/ 176436 h 447"/>
              <a:gd name="T6" fmla="*/ 288800 w 1258"/>
              <a:gd name="T7" fmla="*/ 240394 h 447"/>
              <a:gd name="T8" fmla="*/ 242504 w 1258"/>
              <a:gd name="T9" fmla="*/ 286709 h 447"/>
              <a:gd name="T10" fmla="*/ 220458 w 1258"/>
              <a:gd name="T11" fmla="*/ 333023 h 447"/>
              <a:gd name="T12" fmla="*/ 242504 w 1258"/>
              <a:gd name="T13" fmla="*/ 385954 h 447"/>
              <a:gd name="T14" fmla="*/ 304232 w 1258"/>
              <a:gd name="T15" fmla="*/ 476378 h 447"/>
              <a:gd name="T16" fmla="*/ 286596 w 1258"/>
              <a:gd name="T17" fmla="*/ 502843 h 447"/>
              <a:gd name="T18" fmla="*/ 268959 w 1258"/>
              <a:gd name="T19" fmla="*/ 542541 h 447"/>
              <a:gd name="T20" fmla="*/ 273368 w 1258"/>
              <a:gd name="T21" fmla="*/ 602088 h 447"/>
              <a:gd name="T22" fmla="*/ 374779 w 1258"/>
              <a:gd name="T23" fmla="*/ 694717 h 447"/>
              <a:gd name="T24" fmla="*/ 376983 w 1258"/>
              <a:gd name="T25" fmla="*/ 725594 h 447"/>
              <a:gd name="T26" fmla="*/ 394620 w 1258"/>
              <a:gd name="T27" fmla="*/ 985837 h 447"/>
              <a:gd name="T28" fmla="*/ 2460312 w 1258"/>
              <a:gd name="T29" fmla="*/ 985837 h 447"/>
              <a:gd name="T30" fmla="*/ 2387561 w 1258"/>
              <a:gd name="T31" fmla="*/ 730005 h 447"/>
              <a:gd name="T32" fmla="*/ 2623451 w 1258"/>
              <a:gd name="T33" fmla="*/ 222751 h 447"/>
              <a:gd name="T34" fmla="*/ 2773363 w 1258"/>
              <a:gd name="T35" fmla="*/ 0 h 447"/>
              <a:gd name="T36" fmla="*/ 17637 w 1258"/>
              <a:gd name="T37" fmla="*/ 0 h 447"/>
              <a:gd name="T38" fmla="*/ 2205 w 1258"/>
              <a:gd name="T39" fmla="*/ 55136 h 4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8"/>
              <a:gd name="T61" fmla="*/ 0 h 447"/>
              <a:gd name="T62" fmla="*/ 1258 w 1258"/>
              <a:gd name="T63" fmla="*/ 447 h 4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solidFill>
            <a:schemeClr val="tx1"/>
          </a:solidFill>
          <a:ln>
            <a:noFill/>
          </a:ln>
        </p:spPr>
        <p:txBody>
          <a:bodyPr/>
          <a:lstStyle/>
          <a:p>
            <a:endParaRPr lang="zh-CN" altLang="en-US">
              <a:solidFill>
                <a:schemeClr val="accent2"/>
              </a:solidFill>
            </a:endParaRPr>
          </a:p>
        </p:txBody>
      </p:sp>
      <p:sp>
        <p:nvSpPr>
          <p:cNvPr id="66" name="Freeform 8"/>
          <p:cNvSpPr>
            <a:spLocks noChangeArrowheads="1"/>
          </p:cNvSpPr>
          <p:nvPr/>
        </p:nvSpPr>
        <p:spPr bwMode="auto">
          <a:xfrm>
            <a:off x="5259662" y="3773712"/>
            <a:ext cx="2471737" cy="985837"/>
          </a:xfrm>
          <a:custGeom>
            <a:avLst/>
            <a:gdLst>
              <a:gd name="T0" fmla="*/ 48465 w 1122"/>
              <a:gd name="T1" fmla="*/ 63958 h 447"/>
              <a:gd name="T2" fmla="*/ 641065 w 1122"/>
              <a:gd name="T3" fmla="*/ 28671 h 447"/>
              <a:gd name="T4" fmla="*/ 786462 w 1122"/>
              <a:gd name="T5" fmla="*/ 500638 h 447"/>
              <a:gd name="T6" fmla="*/ 777650 w 1122"/>
              <a:gd name="T7" fmla="*/ 500638 h 447"/>
              <a:gd name="T8" fmla="*/ 308416 w 1122"/>
              <a:gd name="T9" fmla="*/ 985837 h 447"/>
              <a:gd name="T10" fmla="*/ 2324138 w 1122"/>
              <a:gd name="T11" fmla="*/ 985837 h 447"/>
              <a:gd name="T12" fmla="*/ 2471737 w 1122"/>
              <a:gd name="T13" fmla="*/ 985837 h 447"/>
              <a:gd name="T14" fmla="*/ 2286687 w 1122"/>
              <a:gd name="T15" fmla="*/ 494021 h 447"/>
              <a:gd name="T16" fmla="*/ 2064187 w 1122"/>
              <a:gd name="T17" fmla="*/ 0 h 447"/>
              <a:gd name="T18" fmla="*/ 0 w 1122"/>
              <a:gd name="T19" fmla="*/ 0 h 447"/>
              <a:gd name="T20" fmla="*/ 48465 w 1122"/>
              <a:gd name="T21" fmla="*/ 63958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2"/>
              <a:gd name="T34" fmla="*/ 0 h 447"/>
              <a:gd name="T35" fmla="*/ 1122 w 1122"/>
              <a:gd name="T36" fmla="*/ 447 h 4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solidFill>
            <a:schemeClr val="bg1"/>
          </a:solidFill>
          <a:ln>
            <a:noFill/>
          </a:ln>
        </p:spPr>
        <p:txBody>
          <a:bodyPr/>
          <a:lstStyle/>
          <a:p>
            <a:endParaRPr lang="zh-CN" altLang="en-US">
              <a:solidFill>
                <a:schemeClr val="accent2"/>
              </a:solidFill>
            </a:endParaRPr>
          </a:p>
        </p:txBody>
      </p:sp>
      <p:sp>
        <p:nvSpPr>
          <p:cNvPr id="67" name="TextBox 614"/>
          <p:cNvSpPr>
            <a:spLocks noChangeArrowheads="1"/>
          </p:cNvSpPr>
          <p:nvPr/>
        </p:nvSpPr>
        <p:spPr bwMode="auto">
          <a:xfrm>
            <a:off x="5447522" y="122259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2"/>
              </a:solidFill>
            </a:endParaRPr>
          </a:p>
        </p:txBody>
      </p:sp>
      <p:sp>
        <p:nvSpPr>
          <p:cNvPr id="68" name="TextBox 626"/>
          <p:cNvSpPr>
            <a:spLocks noChangeArrowheads="1"/>
          </p:cNvSpPr>
          <p:nvPr/>
        </p:nvSpPr>
        <p:spPr bwMode="auto">
          <a:xfrm>
            <a:off x="6293660" y="2130648"/>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69" name="TextBox 627"/>
          <p:cNvSpPr>
            <a:spLocks noChangeArrowheads="1"/>
          </p:cNvSpPr>
          <p:nvPr/>
        </p:nvSpPr>
        <p:spPr bwMode="auto">
          <a:xfrm>
            <a:off x="5581666" y="312283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70" name="TextBox 628"/>
          <p:cNvSpPr>
            <a:spLocks noChangeArrowheads="1"/>
          </p:cNvSpPr>
          <p:nvPr/>
        </p:nvSpPr>
        <p:spPr bwMode="auto">
          <a:xfrm>
            <a:off x="6510354" y="413407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a:solidFill>
                  <a:schemeClr val="accent2"/>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a:solidFill>
                <a:schemeClr val="accent2"/>
              </a:solidFill>
            </a:endParaRPr>
          </a:p>
        </p:txBody>
      </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29928724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1+#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fill="hold"/>
                                        <p:tgtEl>
                                          <p:spTgt spid="64"/>
                                        </p:tgtEl>
                                        <p:attrNameLst>
                                          <p:attrName>ppt_x</p:attrName>
                                        </p:attrNameLst>
                                      </p:cBhvr>
                                      <p:tavLst>
                                        <p:tav tm="0">
                                          <p:val>
                                            <p:strVal val="1+#ppt_w/2"/>
                                          </p:val>
                                        </p:tav>
                                        <p:tav tm="100000">
                                          <p:val>
                                            <p:strVal val="#ppt_x"/>
                                          </p:val>
                                        </p:tav>
                                      </p:tavLst>
                                    </p:anim>
                                    <p:anim calcmode="lin" valueType="num">
                                      <p:cBhvr additive="base">
                                        <p:cTn id="12" dur="500" fill="hold"/>
                                        <p:tgtEl>
                                          <p:spTgt spid="6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500" fill="hold"/>
                                        <p:tgtEl>
                                          <p:spTgt spid="65"/>
                                        </p:tgtEl>
                                        <p:attrNameLst>
                                          <p:attrName>ppt_x</p:attrName>
                                        </p:attrNameLst>
                                      </p:cBhvr>
                                      <p:tavLst>
                                        <p:tav tm="0">
                                          <p:val>
                                            <p:strVal val="1+#ppt_w/2"/>
                                          </p:val>
                                        </p:tav>
                                        <p:tav tm="100000">
                                          <p:val>
                                            <p:strVal val="#ppt_x"/>
                                          </p:val>
                                        </p:tav>
                                      </p:tavLst>
                                    </p:anim>
                                    <p:anim calcmode="lin" valueType="num">
                                      <p:cBhvr additive="base">
                                        <p:cTn id="16" dur="5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1+#ppt_w/2"/>
                                          </p:val>
                                        </p:tav>
                                        <p:tav tm="100000">
                                          <p:val>
                                            <p:strVal val="#ppt_x"/>
                                          </p:val>
                                        </p:tav>
                                      </p:tavLst>
                                    </p:anim>
                                    <p:anim calcmode="lin" valueType="num">
                                      <p:cBhvr additive="base">
                                        <p:cTn id="20" dur="500" fill="hold"/>
                                        <p:tgtEl>
                                          <p:spTgt spid="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1+#ppt_w/2"/>
                                          </p:val>
                                        </p:tav>
                                        <p:tav tm="100000">
                                          <p:val>
                                            <p:strVal val="#ppt_x"/>
                                          </p:val>
                                        </p:tav>
                                      </p:tavLst>
                                    </p:anim>
                                    <p:anim calcmode="lin" valueType="num">
                                      <p:cBhvr additive="base">
                                        <p:cTn id="24" dur="500" fill="hold"/>
                                        <p:tgtEl>
                                          <p:spTgt spid="6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1+#ppt_w/2"/>
                                          </p:val>
                                        </p:tav>
                                        <p:tav tm="100000">
                                          <p:val>
                                            <p:strVal val="#ppt_x"/>
                                          </p:val>
                                        </p:tav>
                                      </p:tavLst>
                                    </p:anim>
                                    <p:anim calcmode="lin" valueType="num">
                                      <p:cBhvr additive="base">
                                        <p:cTn id="28" dur="500" fill="hold"/>
                                        <p:tgtEl>
                                          <p:spTgt spid="6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1+#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1+#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1+#ppt_w/2"/>
                                          </p:val>
                                        </p:tav>
                                        <p:tav tm="100000">
                                          <p:val>
                                            <p:strVal val="#ppt_x"/>
                                          </p:val>
                                        </p:tav>
                                      </p:tavLst>
                                    </p:anim>
                                    <p:anim calcmode="lin" valueType="num">
                                      <p:cBhvr additive="base">
                                        <p:cTn id="4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1+#ppt_w/2"/>
                                          </p:val>
                                        </p:tav>
                                        <p:tav tm="100000">
                                          <p:val>
                                            <p:strVal val="#ppt_x"/>
                                          </p:val>
                                        </p:tav>
                                      </p:tavLst>
                                    </p:anim>
                                    <p:anim calcmode="lin" valueType="num">
                                      <p:cBhvr additive="base">
                                        <p:cTn id="54"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500" fill="hold"/>
                                        <p:tgtEl>
                                          <p:spTgt spid="60"/>
                                        </p:tgtEl>
                                        <p:attrNameLst>
                                          <p:attrName>ppt_x</p:attrName>
                                        </p:attrNameLst>
                                      </p:cBhvr>
                                      <p:tavLst>
                                        <p:tav tm="0">
                                          <p:val>
                                            <p:strVal val="1+#ppt_w/2"/>
                                          </p:val>
                                        </p:tav>
                                        <p:tav tm="100000">
                                          <p:val>
                                            <p:strVal val="#ppt_x"/>
                                          </p:val>
                                        </p:tav>
                                      </p:tavLst>
                                    </p:anim>
                                    <p:anim calcmode="lin" valueType="num">
                                      <p:cBhvr additive="base">
                                        <p:cTn id="60"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p:bldP spid="68" grpId="0"/>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5"/>
          <p:cNvSpPr>
            <a:spLocks noChangeArrowheads="1"/>
          </p:cNvSpPr>
          <p:nvPr/>
        </p:nvSpPr>
        <p:spPr bwMode="auto">
          <a:xfrm>
            <a:off x="3171865" y="1585046"/>
            <a:ext cx="2986087" cy="3656013"/>
          </a:xfrm>
          <a:custGeom>
            <a:avLst/>
            <a:gdLst>
              <a:gd name="T0" fmla="*/ 1118 w 1045"/>
              <a:gd name="T1" fmla="*/ 2301 h 1279"/>
              <a:gd name="T2" fmla="*/ 887 w 1045"/>
              <a:gd name="T3" fmla="*/ 2303 h 1279"/>
              <a:gd name="T4" fmla="*/ 884 w 1045"/>
              <a:gd name="T5" fmla="*/ 1923 h 1279"/>
              <a:gd name="T6" fmla="*/ 652 w 1045"/>
              <a:gd name="T7" fmla="*/ 1730 h 1279"/>
              <a:gd name="T8" fmla="*/ 430 w 1045"/>
              <a:gd name="T9" fmla="*/ 1714 h 1279"/>
              <a:gd name="T10" fmla="*/ 0 w 1045"/>
              <a:gd name="T11" fmla="*/ 1498 h 1279"/>
              <a:gd name="T12" fmla="*/ 580 w 1045"/>
              <a:gd name="T13" fmla="*/ 1671 h 1279"/>
              <a:gd name="T14" fmla="*/ 211 w 1045"/>
              <a:gd name="T15" fmla="*/ 1253 h 1279"/>
              <a:gd name="T16" fmla="*/ 774 w 1045"/>
              <a:gd name="T17" fmla="*/ 1716 h 1279"/>
              <a:gd name="T18" fmla="*/ 889 w 1045"/>
              <a:gd name="T19" fmla="*/ 1795 h 1279"/>
              <a:gd name="T20" fmla="*/ 889 w 1045"/>
              <a:gd name="T21" fmla="*/ 1788 h 1279"/>
              <a:gd name="T22" fmla="*/ 844 w 1045"/>
              <a:gd name="T23" fmla="*/ 1237 h 1279"/>
              <a:gd name="T24" fmla="*/ 446 w 1045"/>
              <a:gd name="T25" fmla="*/ 1044 h 1279"/>
              <a:gd name="T26" fmla="*/ 20 w 1045"/>
              <a:gd name="T27" fmla="*/ 391 h 1279"/>
              <a:gd name="T28" fmla="*/ 495 w 1045"/>
              <a:gd name="T29" fmla="*/ 987 h 1279"/>
              <a:gd name="T30" fmla="*/ 576 w 1045"/>
              <a:gd name="T31" fmla="*/ 717 h 1279"/>
              <a:gd name="T32" fmla="*/ 569 w 1045"/>
              <a:gd name="T33" fmla="*/ 443 h 1279"/>
              <a:gd name="T34" fmla="*/ 628 w 1045"/>
              <a:gd name="T35" fmla="*/ 828 h 1279"/>
              <a:gd name="T36" fmla="*/ 590 w 1045"/>
              <a:gd name="T37" fmla="*/ 1044 h 1279"/>
              <a:gd name="T38" fmla="*/ 848 w 1045"/>
              <a:gd name="T39" fmla="*/ 1140 h 1279"/>
              <a:gd name="T40" fmla="*/ 985 w 1045"/>
              <a:gd name="T41" fmla="*/ 0 h 1279"/>
              <a:gd name="T42" fmla="*/ 952 w 1045"/>
              <a:gd name="T43" fmla="*/ 1221 h 1279"/>
              <a:gd name="T44" fmla="*/ 1037 w 1045"/>
              <a:gd name="T45" fmla="*/ 1576 h 1279"/>
              <a:gd name="T46" fmla="*/ 1334 w 1045"/>
              <a:gd name="T47" fmla="*/ 1314 h 1279"/>
              <a:gd name="T48" fmla="*/ 1456 w 1045"/>
              <a:gd name="T49" fmla="*/ 673 h 1279"/>
              <a:gd name="T50" fmla="*/ 1424 w 1045"/>
              <a:gd name="T51" fmla="*/ 1237 h 1279"/>
              <a:gd name="T52" fmla="*/ 1625 w 1045"/>
              <a:gd name="T53" fmla="*/ 1028 h 1279"/>
              <a:gd name="T54" fmla="*/ 1881 w 1045"/>
              <a:gd name="T55" fmla="*/ 578 h 1279"/>
              <a:gd name="T56" fmla="*/ 1724 w 1045"/>
              <a:gd name="T57" fmla="*/ 981 h 1279"/>
              <a:gd name="T58" fmla="*/ 1109 w 1045"/>
              <a:gd name="T59" fmla="*/ 1739 h 1279"/>
              <a:gd name="T60" fmla="*/ 1098 w 1045"/>
              <a:gd name="T61" fmla="*/ 1972 h 1279"/>
              <a:gd name="T62" fmla="*/ 1690 w 1045"/>
              <a:gd name="T63" fmla="*/ 1599 h 1279"/>
              <a:gd name="T64" fmla="*/ 1098 w 1045"/>
              <a:gd name="T65" fmla="*/ 2053 h 1279"/>
              <a:gd name="T66" fmla="*/ 1118 w 1045"/>
              <a:gd name="T67" fmla="*/ 2301 h 127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45"/>
              <a:gd name="T103" fmla="*/ 0 h 1279"/>
              <a:gd name="T104" fmla="*/ 1045 w 1045"/>
              <a:gd name="T105" fmla="*/ 1279 h 127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45" h="1279">
                <a:moveTo>
                  <a:pt x="621" y="1278"/>
                </a:moveTo>
                <a:cubicBezTo>
                  <a:pt x="493" y="1279"/>
                  <a:pt x="493" y="1279"/>
                  <a:pt x="493" y="1279"/>
                </a:cubicBezTo>
                <a:cubicBezTo>
                  <a:pt x="480" y="1238"/>
                  <a:pt x="485" y="1193"/>
                  <a:pt x="491" y="1068"/>
                </a:cubicBezTo>
                <a:cubicBezTo>
                  <a:pt x="453" y="1033"/>
                  <a:pt x="408" y="998"/>
                  <a:pt x="362" y="961"/>
                </a:cubicBezTo>
                <a:cubicBezTo>
                  <a:pt x="310" y="963"/>
                  <a:pt x="280" y="960"/>
                  <a:pt x="239" y="952"/>
                </a:cubicBezTo>
                <a:cubicBezTo>
                  <a:pt x="153" y="935"/>
                  <a:pt x="123" y="906"/>
                  <a:pt x="0" y="832"/>
                </a:cubicBezTo>
                <a:cubicBezTo>
                  <a:pt x="134" y="888"/>
                  <a:pt x="210" y="930"/>
                  <a:pt x="322" y="928"/>
                </a:cubicBezTo>
                <a:cubicBezTo>
                  <a:pt x="244" y="861"/>
                  <a:pt x="168" y="787"/>
                  <a:pt x="117" y="696"/>
                </a:cubicBezTo>
                <a:cubicBezTo>
                  <a:pt x="236" y="800"/>
                  <a:pt x="263" y="854"/>
                  <a:pt x="430" y="953"/>
                </a:cubicBezTo>
                <a:cubicBezTo>
                  <a:pt x="448" y="964"/>
                  <a:pt x="467" y="976"/>
                  <a:pt x="494" y="997"/>
                </a:cubicBezTo>
                <a:cubicBezTo>
                  <a:pt x="494" y="993"/>
                  <a:pt x="494" y="993"/>
                  <a:pt x="494" y="993"/>
                </a:cubicBezTo>
                <a:cubicBezTo>
                  <a:pt x="497" y="887"/>
                  <a:pt x="467" y="762"/>
                  <a:pt x="469" y="687"/>
                </a:cubicBezTo>
                <a:cubicBezTo>
                  <a:pt x="371" y="661"/>
                  <a:pt x="303" y="619"/>
                  <a:pt x="248" y="580"/>
                </a:cubicBezTo>
                <a:cubicBezTo>
                  <a:pt x="105" y="480"/>
                  <a:pt x="40" y="342"/>
                  <a:pt x="11" y="217"/>
                </a:cubicBezTo>
                <a:cubicBezTo>
                  <a:pt x="94" y="400"/>
                  <a:pt x="163" y="479"/>
                  <a:pt x="275" y="548"/>
                </a:cubicBezTo>
                <a:cubicBezTo>
                  <a:pt x="285" y="525"/>
                  <a:pt x="324" y="475"/>
                  <a:pt x="320" y="398"/>
                </a:cubicBezTo>
                <a:cubicBezTo>
                  <a:pt x="315" y="314"/>
                  <a:pt x="306" y="285"/>
                  <a:pt x="316" y="246"/>
                </a:cubicBezTo>
                <a:cubicBezTo>
                  <a:pt x="332" y="334"/>
                  <a:pt x="354" y="416"/>
                  <a:pt x="349" y="460"/>
                </a:cubicBezTo>
                <a:cubicBezTo>
                  <a:pt x="345" y="497"/>
                  <a:pt x="340" y="510"/>
                  <a:pt x="328" y="580"/>
                </a:cubicBezTo>
                <a:cubicBezTo>
                  <a:pt x="394" y="614"/>
                  <a:pt x="436" y="623"/>
                  <a:pt x="471" y="633"/>
                </a:cubicBezTo>
                <a:cubicBezTo>
                  <a:pt x="480" y="526"/>
                  <a:pt x="544" y="250"/>
                  <a:pt x="547" y="0"/>
                </a:cubicBezTo>
                <a:cubicBezTo>
                  <a:pt x="602" y="287"/>
                  <a:pt x="501" y="515"/>
                  <a:pt x="529" y="678"/>
                </a:cubicBezTo>
                <a:cubicBezTo>
                  <a:pt x="546" y="776"/>
                  <a:pt x="564" y="812"/>
                  <a:pt x="576" y="875"/>
                </a:cubicBezTo>
                <a:cubicBezTo>
                  <a:pt x="617" y="825"/>
                  <a:pt x="645" y="811"/>
                  <a:pt x="741" y="730"/>
                </a:cubicBezTo>
                <a:cubicBezTo>
                  <a:pt x="723" y="598"/>
                  <a:pt x="730" y="473"/>
                  <a:pt x="809" y="374"/>
                </a:cubicBezTo>
                <a:cubicBezTo>
                  <a:pt x="738" y="537"/>
                  <a:pt x="772" y="588"/>
                  <a:pt x="791" y="687"/>
                </a:cubicBezTo>
                <a:cubicBezTo>
                  <a:pt x="841" y="647"/>
                  <a:pt x="874" y="615"/>
                  <a:pt x="903" y="571"/>
                </a:cubicBezTo>
                <a:cubicBezTo>
                  <a:pt x="937" y="523"/>
                  <a:pt x="988" y="442"/>
                  <a:pt x="1045" y="321"/>
                </a:cubicBezTo>
                <a:cubicBezTo>
                  <a:pt x="1027" y="404"/>
                  <a:pt x="992" y="483"/>
                  <a:pt x="958" y="545"/>
                </a:cubicBezTo>
                <a:cubicBezTo>
                  <a:pt x="854" y="740"/>
                  <a:pt x="738" y="767"/>
                  <a:pt x="616" y="966"/>
                </a:cubicBezTo>
                <a:cubicBezTo>
                  <a:pt x="614" y="992"/>
                  <a:pt x="612" y="1040"/>
                  <a:pt x="610" y="1095"/>
                </a:cubicBezTo>
                <a:cubicBezTo>
                  <a:pt x="698" y="1054"/>
                  <a:pt x="845" y="1010"/>
                  <a:pt x="939" y="888"/>
                </a:cubicBezTo>
                <a:cubicBezTo>
                  <a:pt x="901" y="979"/>
                  <a:pt x="728" y="1086"/>
                  <a:pt x="610" y="1140"/>
                </a:cubicBezTo>
                <a:cubicBezTo>
                  <a:pt x="613" y="1200"/>
                  <a:pt x="625" y="1222"/>
                  <a:pt x="621" y="1278"/>
                </a:cubicBezTo>
                <a:close/>
              </a:path>
            </a:pathLst>
          </a:custGeom>
          <a:solidFill>
            <a:schemeClr val="accent3"/>
          </a:solidFill>
          <a:ln>
            <a:noFill/>
          </a:ln>
        </p:spPr>
        <p:txBody>
          <a:bodyPr/>
          <a:lstStyle/>
          <a:p>
            <a:endParaRPr lang="zh-CN" altLang="en-US">
              <a:solidFill>
                <a:schemeClr val="accent1"/>
              </a:solidFill>
            </a:endParaRPr>
          </a:p>
        </p:txBody>
      </p:sp>
      <p:sp>
        <p:nvSpPr>
          <p:cNvPr id="38" name="Freeform 6"/>
          <p:cNvSpPr>
            <a:spLocks noChangeArrowheads="1"/>
          </p:cNvSpPr>
          <p:nvPr/>
        </p:nvSpPr>
        <p:spPr bwMode="auto">
          <a:xfrm>
            <a:off x="3011528" y="1667596"/>
            <a:ext cx="407987" cy="474663"/>
          </a:xfrm>
          <a:custGeom>
            <a:avLst/>
            <a:gdLst>
              <a:gd name="T0" fmla="*/ 128 w 257"/>
              <a:gd name="T1" fmla="*/ 0 h 299"/>
              <a:gd name="T2" fmla="*/ 192 w 257"/>
              <a:gd name="T3" fmla="*/ 38 h 299"/>
              <a:gd name="T4" fmla="*/ 257 w 257"/>
              <a:gd name="T5" fmla="*/ 76 h 299"/>
              <a:gd name="T6" fmla="*/ 257 w 257"/>
              <a:gd name="T7" fmla="*/ 150 h 299"/>
              <a:gd name="T8" fmla="*/ 257 w 257"/>
              <a:gd name="T9" fmla="*/ 224 h 299"/>
              <a:gd name="T10" fmla="*/ 192 w 257"/>
              <a:gd name="T11" fmla="*/ 261 h 299"/>
              <a:gd name="T12" fmla="*/ 128 w 257"/>
              <a:gd name="T13" fmla="*/ 299 h 299"/>
              <a:gd name="T14" fmla="*/ 63 w 257"/>
              <a:gd name="T15" fmla="*/ 261 h 299"/>
              <a:gd name="T16" fmla="*/ 0 w 257"/>
              <a:gd name="T17" fmla="*/ 224 h 299"/>
              <a:gd name="T18" fmla="*/ 0 w 257"/>
              <a:gd name="T19" fmla="*/ 150 h 299"/>
              <a:gd name="T20" fmla="*/ 0 w 257"/>
              <a:gd name="T21" fmla="*/ 76 h 299"/>
              <a:gd name="T22" fmla="*/ 63 w 257"/>
              <a:gd name="T23" fmla="*/ 38 h 299"/>
              <a:gd name="T24" fmla="*/ 128 w 257"/>
              <a:gd name="T25" fmla="*/ 0 h 299"/>
              <a:gd name="T26" fmla="*/ 128 w 257"/>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7"/>
              <a:gd name="T43" fmla="*/ 0 h 299"/>
              <a:gd name="T44" fmla="*/ 257 w 257"/>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7" h="299">
                <a:moveTo>
                  <a:pt x="128" y="0"/>
                </a:moveTo>
                <a:lnTo>
                  <a:pt x="192" y="38"/>
                </a:lnTo>
                <a:lnTo>
                  <a:pt x="257" y="76"/>
                </a:lnTo>
                <a:lnTo>
                  <a:pt x="257" y="150"/>
                </a:lnTo>
                <a:lnTo>
                  <a:pt x="257" y="224"/>
                </a:lnTo>
                <a:lnTo>
                  <a:pt x="192" y="261"/>
                </a:lnTo>
                <a:lnTo>
                  <a:pt x="128" y="299"/>
                </a:lnTo>
                <a:lnTo>
                  <a:pt x="63" y="261"/>
                </a:lnTo>
                <a:lnTo>
                  <a:pt x="0" y="224"/>
                </a:lnTo>
                <a:lnTo>
                  <a:pt x="0" y="150"/>
                </a:lnTo>
                <a:lnTo>
                  <a:pt x="0" y="76"/>
                </a:lnTo>
                <a:lnTo>
                  <a:pt x="63" y="38"/>
                </a:lnTo>
                <a:lnTo>
                  <a:pt x="128" y="0"/>
                </a:lnTo>
                <a:close/>
              </a:path>
            </a:pathLst>
          </a:custGeom>
          <a:solidFill>
            <a:schemeClr val="bg2"/>
          </a:solidFill>
          <a:ln>
            <a:noFill/>
          </a:ln>
        </p:spPr>
        <p:txBody>
          <a:bodyPr/>
          <a:lstStyle/>
          <a:p>
            <a:endParaRPr lang="zh-CN" altLang="en-US">
              <a:solidFill>
                <a:schemeClr val="accent1"/>
              </a:solidFill>
            </a:endParaRPr>
          </a:p>
        </p:txBody>
      </p:sp>
      <p:sp>
        <p:nvSpPr>
          <p:cNvPr id="39" name="Freeform 7"/>
          <p:cNvSpPr>
            <a:spLocks noChangeArrowheads="1"/>
          </p:cNvSpPr>
          <p:nvPr/>
        </p:nvSpPr>
        <p:spPr bwMode="auto">
          <a:xfrm>
            <a:off x="4506951" y="1059583"/>
            <a:ext cx="411162" cy="474663"/>
          </a:xfrm>
          <a:custGeom>
            <a:avLst/>
            <a:gdLst>
              <a:gd name="T0" fmla="*/ 129 w 259"/>
              <a:gd name="T1" fmla="*/ 0 h 299"/>
              <a:gd name="T2" fmla="*/ 194 w 259"/>
              <a:gd name="T3" fmla="*/ 38 h 299"/>
              <a:gd name="T4" fmla="*/ 259 w 259"/>
              <a:gd name="T5" fmla="*/ 74 h 299"/>
              <a:gd name="T6" fmla="*/ 259 w 259"/>
              <a:gd name="T7" fmla="*/ 149 h 299"/>
              <a:gd name="T8" fmla="*/ 259 w 259"/>
              <a:gd name="T9" fmla="*/ 223 h 299"/>
              <a:gd name="T10" fmla="*/ 194 w 259"/>
              <a:gd name="T11" fmla="*/ 261 h 299"/>
              <a:gd name="T12" fmla="*/ 129 w 259"/>
              <a:gd name="T13" fmla="*/ 299 h 299"/>
              <a:gd name="T14" fmla="*/ 64 w 259"/>
              <a:gd name="T15" fmla="*/ 261 h 299"/>
              <a:gd name="T16" fmla="*/ 0 w 259"/>
              <a:gd name="T17" fmla="*/ 223 h 299"/>
              <a:gd name="T18" fmla="*/ 0 w 259"/>
              <a:gd name="T19" fmla="*/ 149 h 299"/>
              <a:gd name="T20" fmla="*/ 0 w 259"/>
              <a:gd name="T21" fmla="*/ 74 h 299"/>
              <a:gd name="T22" fmla="*/ 64 w 259"/>
              <a:gd name="T23" fmla="*/ 38 h 299"/>
              <a:gd name="T24" fmla="*/ 129 w 259"/>
              <a:gd name="T25" fmla="*/ 0 h 299"/>
              <a:gd name="T26" fmla="*/ 129 w 259"/>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
              <a:gd name="T43" fmla="*/ 0 h 299"/>
              <a:gd name="T44" fmla="*/ 259 w 259"/>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 h="299">
                <a:moveTo>
                  <a:pt x="129" y="0"/>
                </a:moveTo>
                <a:lnTo>
                  <a:pt x="194" y="38"/>
                </a:lnTo>
                <a:lnTo>
                  <a:pt x="259" y="74"/>
                </a:lnTo>
                <a:lnTo>
                  <a:pt x="259" y="149"/>
                </a:lnTo>
                <a:lnTo>
                  <a:pt x="259" y="223"/>
                </a:lnTo>
                <a:lnTo>
                  <a:pt x="194" y="261"/>
                </a:lnTo>
                <a:lnTo>
                  <a:pt x="129" y="299"/>
                </a:lnTo>
                <a:lnTo>
                  <a:pt x="64" y="261"/>
                </a:lnTo>
                <a:lnTo>
                  <a:pt x="0" y="223"/>
                </a:lnTo>
                <a:lnTo>
                  <a:pt x="0" y="149"/>
                </a:lnTo>
                <a:lnTo>
                  <a:pt x="0" y="74"/>
                </a:lnTo>
                <a:lnTo>
                  <a:pt x="64" y="38"/>
                </a:lnTo>
                <a:lnTo>
                  <a:pt x="129" y="0"/>
                </a:lnTo>
                <a:close/>
              </a:path>
            </a:pathLst>
          </a:custGeom>
          <a:solidFill>
            <a:schemeClr val="bg1"/>
          </a:solidFill>
          <a:ln>
            <a:noFill/>
          </a:ln>
        </p:spPr>
        <p:txBody>
          <a:bodyPr/>
          <a:lstStyle/>
          <a:p>
            <a:endParaRPr lang="zh-CN" altLang="en-US">
              <a:solidFill>
                <a:schemeClr val="accent1"/>
              </a:solidFill>
            </a:endParaRPr>
          </a:p>
        </p:txBody>
      </p:sp>
      <p:sp>
        <p:nvSpPr>
          <p:cNvPr id="40" name="Freeform 8"/>
          <p:cNvSpPr>
            <a:spLocks noChangeArrowheads="1"/>
          </p:cNvSpPr>
          <p:nvPr/>
        </p:nvSpPr>
        <p:spPr bwMode="auto">
          <a:xfrm>
            <a:off x="5967453" y="1967632"/>
            <a:ext cx="407987" cy="471488"/>
          </a:xfrm>
          <a:custGeom>
            <a:avLst/>
            <a:gdLst>
              <a:gd name="T0" fmla="*/ 128 w 257"/>
              <a:gd name="T1" fmla="*/ 0 h 297"/>
              <a:gd name="T2" fmla="*/ 192 w 257"/>
              <a:gd name="T3" fmla="*/ 36 h 297"/>
              <a:gd name="T4" fmla="*/ 257 w 257"/>
              <a:gd name="T5" fmla="*/ 74 h 297"/>
              <a:gd name="T6" fmla="*/ 257 w 257"/>
              <a:gd name="T7" fmla="*/ 148 h 297"/>
              <a:gd name="T8" fmla="*/ 257 w 257"/>
              <a:gd name="T9" fmla="*/ 224 h 297"/>
              <a:gd name="T10" fmla="*/ 192 w 257"/>
              <a:gd name="T11" fmla="*/ 261 h 297"/>
              <a:gd name="T12" fmla="*/ 128 w 257"/>
              <a:gd name="T13" fmla="*/ 297 h 297"/>
              <a:gd name="T14" fmla="*/ 63 w 257"/>
              <a:gd name="T15" fmla="*/ 261 h 297"/>
              <a:gd name="T16" fmla="*/ 0 w 257"/>
              <a:gd name="T17" fmla="*/ 224 h 297"/>
              <a:gd name="T18" fmla="*/ 0 w 257"/>
              <a:gd name="T19" fmla="*/ 148 h 297"/>
              <a:gd name="T20" fmla="*/ 0 w 257"/>
              <a:gd name="T21" fmla="*/ 74 h 297"/>
              <a:gd name="T22" fmla="*/ 63 w 257"/>
              <a:gd name="T23" fmla="*/ 36 h 297"/>
              <a:gd name="T24" fmla="*/ 128 w 257"/>
              <a:gd name="T25" fmla="*/ 0 h 297"/>
              <a:gd name="T26" fmla="*/ 128 w 257"/>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7"/>
              <a:gd name="T43" fmla="*/ 0 h 297"/>
              <a:gd name="T44" fmla="*/ 257 w 257"/>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7" h="297">
                <a:moveTo>
                  <a:pt x="128" y="0"/>
                </a:moveTo>
                <a:lnTo>
                  <a:pt x="192" y="36"/>
                </a:lnTo>
                <a:lnTo>
                  <a:pt x="257" y="74"/>
                </a:lnTo>
                <a:lnTo>
                  <a:pt x="257" y="148"/>
                </a:lnTo>
                <a:lnTo>
                  <a:pt x="257" y="224"/>
                </a:lnTo>
                <a:lnTo>
                  <a:pt x="192" y="261"/>
                </a:lnTo>
                <a:lnTo>
                  <a:pt x="128" y="297"/>
                </a:lnTo>
                <a:lnTo>
                  <a:pt x="63" y="261"/>
                </a:lnTo>
                <a:lnTo>
                  <a:pt x="0" y="224"/>
                </a:lnTo>
                <a:lnTo>
                  <a:pt x="0" y="148"/>
                </a:lnTo>
                <a:lnTo>
                  <a:pt x="0" y="74"/>
                </a:lnTo>
                <a:lnTo>
                  <a:pt x="63" y="36"/>
                </a:lnTo>
                <a:lnTo>
                  <a:pt x="128" y="0"/>
                </a:lnTo>
                <a:close/>
              </a:path>
            </a:pathLst>
          </a:custGeom>
          <a:solidFill>
            <a:schemeClr val="bg2"/>
          </a:solidFill>
          <a:ln>
            <a:noFill/>
          </a:ln>
        </p:spPr>
        <p:txBody>
          <a:bodyPr/>
          <a:lstStyle/>
          <a:p>
            <a:endParaRPr lang="zh-CN" altLang="en-US">
              <a:solidFill>
                <a:schemeClr val="accent1"/>
              </a:solidFill>
            </a:endParaRPr>
          </a:p>
        </p:txBody>
      </p:sp>
      <p:sp>
        <p:nvSpPr>
          <p:cNvPr id="41" name="Freeform 9"/>
          <p:cNvSpPr>
            <a:spLocks noChangeArrowheads="1"/>
          </p:cNvSpPr>
          <p:nvPr/>
        </p:nvSpPr>
        <p:spPr bwMode="auto">
          <a:xfrm>
            <a:off x="5711863" y="3588470"/>
            <a:ext cx="412750" cy="474663"/>
          </a:xfrm>
          <a:custGeom>
            <a:avLst/>
            <a:gdLst>
              <a:gd name="T0" fmla="*/ 130 w 260"/>
              <a:gd name="T1" fmla="*/ 0 h 299"/>
              <a:gd name="T2" fmla="*/ 195 w 260"/>
              <a:gd name="T3" fmla="*/ 38 h 299"/>
              <a:gd name="T4" fmla="*/ 260 w 260"/>
              <a:gd name="T5" fmla="*/ 76 h 299"/>
              <a:gd name="T6" fmla="*/ 260 w 260"/>
              <a:gd name="T7" fmla="*/ 150 h 299"/>
              <a:gd name="T8" fmla="*/ 260 w 260"/>
              <a:gd name="T9" fmla="*/ 224 h 299"/>
              <a:gd name="T10" fmla="*/ 195 w 260"/>
              <a:gd name="T11" fmla="*/ 261 h 299"/>
              <a:gd name="T12" fmla="*/ 130 w 260"/>
              <a:gd name="T13" fmla="*/ 299 h 299"/>
              <a:gd name="T14" fmla="*/ 65 w 260"/>
              <a:gd name="T15" fmla="*/ 261 h 299"/>
              <a:gd name="T16" fmla="*/ 0 w 260"/>
              <a:gd name="T17" fmla="*/ 224 h 299"/>
              <a:gd name="T18" fmla="*/ 0 w 260"/>
              <a:gd name="T19" fmla="*/ 150 h 299"/>
              <a:gd name="T20" fmla="*/ 0 w 260"/>
              <a:gd name="T21" fmla="*/ 76 h 299"/>
              <a:gd name="T22" fmla="*/ 65 w 260"/>
              <a:gd name="T23" fmla="*/ 38 h 299"/>
              <a:gd name="T24" fmla="*/ 130 w 260"/>
              <a:gd name="T25" fmla="*/ 0 h 299"/>
              <a:gd name="T26" fmla="*/ 130 w 260"/>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0"/>
              <a:gd name="T43" fmla="*/ 0 h 299"/>
              <a:gd name="T44" fmla="*/ 260 w 260"/>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0" h="299">
                <a:moveTo>
                  <a:pt x="130" y="0"/>
                </a:moveTo>
                <a:lnTo>
                  <a:pt x="195" y="38"/>
                </a:lnTo>
                <a:lnTo>
                  <a:pt x="260" y="76"/>
                </a:lnTo>
                <a:lnTo>
                  <a:pt x="260" y="150"/>
                </a:lnTo>
                <a:lnTo>
                  <a:pt x="260" y="224"/>
                </a:lnTo>
                <a:lnTo>
                  <a:pt x="195" y="261"/>
                </a:lnTo>
                <a:lnTo>
                  <a:pt x="130" y="299"/>
                </a:lnTo>
                <a:lnTo>
                  <a:pt x="65" y="261"/>
                </a:lnTo>
                <a:lnTo>
                  <a:pt x="0" y="224"/>
                </a:lnTo>
                <a:lnTo>
                  <a:pt x="0" y="150"/>
                </a:lnTo>
                <a:lnTo>
                  <a:pt x="0" y="76"/>
                </a:lnTo>
                <a:lnTo>
                  <a:pt x="65" y="38"/>
                </a:lnTo>
                <a:lnTo>
                  <a:pt x="130" y="0"/>
                </a:lnTo>
                <a:close/>
              </a:path>
            </a:pathLst>
          </a:custGeom>
          <a:solidFill>
            <a:schemeClr val="tx1"/>
          </a:solidFill>
          <a:ln>
            <a:noFill/>
          </a:ln>
        </p:spPr>
        <p:txBody>
          <a:bodyPr/>
          <a:lstStyle/>
          <a:p>
            <a:endParaRPr lang="zh-CN" altLang="en-US">
              <a:solidFill>
                <a:schemeClr val="accent1"/>
              </a:solidFill>
            </a:endParaRPr>
          </a:p>
        </p:txBody>
      </p:sp>
      <p:sp>
        <p:nvSpPr>
          <p:cNvPr id="42" name="Freeform 10"/>
          <p:cNvSpPr>
            <a:spLocks noChangeArrowheads="1"/>
          </p:cNvSpPr>
          <p:nvPr/>
        </p:nvSpPr>
        <p:spPr bwMode="auto">
          <a:xfrm>
            <a:off x="3851315" y="1799357"/>
            <a:ext cx="409575" cy="474663"/>
          </a:xfrm>
          <a:custGeom>
            <a:avLst/>
            <a:gdLst>
              <a:gd name="T0" fmla="*/ 128 w 258"/>
              <a:gd name="T1" fmla="*/ 0 h 299"/>
              <a:gd name="T2" fmla="*/ 193 w 258"/>
              <a:gd name="T3" fmla="*/ 38 h 299"/>
              <a:gd name="T4" fmla="*/ 258 w 258"/>
              <a:gd name="T5" fmla="*/ 76 h 299"/>
              <a:gd name="T6" fmla="*/ 258 w 258"/>
              <a:gd name="T7" fmla="*/ 150 h 299"/>
              <a:gd name="T8" fmla="*/ 258 w 258"/>
              <a:gd name="T9" fmla="*/ 223 h 299"/>
              <a:gd name="T10" fmla="*/ 193 w 258"/>
              <a:gd name="T11" fmla="*/ 261 h 299"/>
              <a:gd name="T12" fmla="*/ 128 w 258"/>
              <a:gd name="T13" fmla="*/ 299 h 299"/>
              <a:gd name="T14" fmla="*/ 63 w 258"/>
              <a:gd name="T15" fmla="*/ 261 h 299"/>
              <a:gd name="T16" fmla="*/ 0 w 258"/>
              <a:gd name="T17" fmla="*/ 223 h 299"/>
              <a:gd name="T18" fmla="*/ 0 w 258"/>
              <a:gd name="T19" fmla="*/ 150 h 299"/>
              <a:gd name="T20" fmla="*/ 0 w 258"/>
              <a:gd name="T21" fmla="*/ 76 h 299"/>
              <a:gd name="T22" fmla="*/ 63 w 258"/>
              <a:gd name="T23" fmla="*/ 38 h 299"/>
              <a:gd name="T24" fmla="*/ 128 w 258"/>
              <a:gd name="T25" fmla="*/ 0 h 299"/>
              <a:gd name="T26" fmla="*/ 128 w 258"/>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9"/>
              <a:gd name="T44" fmla="*/ 258 w 258"/>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9">
                <a:moveTo>
                  <a:pt x="128" y="0"/>
                </a:moveTo>
                <a:lnTo>
                  <a:pt x="193" y="38"/>
                </a:lnTo>
                <a:lnTo>
                  <a:pt x="258" y="76"/>
                </a:lnTo>
                <a:lnTo>
                  <a:pt x="258" y="150"/>
                </a:lnTo>
                <a:lnTo>
                  <a:pt x="258" y="223"/>
                </a:lnTo>
                <a:lnTo>
                  <a:pt x="193" y="261"/>
                </a:lnTo>
                <a:lnTo>
                  <a:pt x="128" y="299"/>
                </a:lnTo>
                <a:lnTo>
                  <a:pt x="63" y="261"/>
                </a:lnTo>
                <a:lnTo>
                  <a:pt x="0" y="223"/>
                </a:lnTo>
                <a:lnTo>
                  <a:pt x="0" y="150"/>
                </a:lnTo>
                <a:lnTo>
                  <a:pt x="0" y="76"/>
                </a:lnTo>
                <a:lnTo>
                  <a:pt x="63" y="38"/>
                </a:lnTo>
                <a:lnTo>
                  <a:pt x="128" y="0"/>
                </a:lnTo>
                <a:close/>
              </a:path>
            </a:pathLst>
          </a:custGeom>
          <a:solidFill>
            <a:schemeClr val="tx1"/>
          </a:solidFill>
          <a:ln>
            <a:noFill/>
          </a:ln>
        </p:spPr>
        <p:txBody>
          <a:bodyPr/>
          <a:lstStyle/>
          <a:p>
            <a:endParaRPr lang="zh-CN" altLang="en-US">
              <a:solidFill>
                <a:schemeClr val="accent1"/>
              </a:solidFill>
            </a:endParaRPr>
          </a:p>
        </p:txBody>
      </p:sp>
      <p:sp>
        <p:nvSpPr>
          <p:cNvPr id="43" name="Freeform 11"/>
          <p:cNvSpPr>
            <a:spLocks noChangeArrowheads="1"/>
          </p:cNvSpPr>
          <p:nvPr/>
        </p:nvSpPr>
        <p:spPr bwMode="auto">
          <a:xfrm>
            <a:off x="2944853" y="3463057"/>
            <a:ext cx="409575" cy="471488"/>
          </a:xfrm>
          <a:custGeom>
            <a:avLst/>
            <a:gdLst>
              <a:gd name="T0" fmla="*/ 130 w 258"/>
              <a:gd name="T1" fmla="*/ 0 h 297"/>
              <a:gd name="T2" fmla="*/ 193 w 258"/>
              <a:gd name="T3" fmla="*/ 36 h 297"/>
              <a:gd name="T4" fmla="*/ 258 w 258"/>
              <a:gd name="T5" fmla="*/ 74 h 297"/>
              <a:gd name="T6" fmla="*/ 258 w 258"/>
              <a:gd name="T7" fmla="*/ 148 h 297"/>
              <a:gd name="T8" fmla="*/ 258 w 258"/>
              <a:gd name="T9" fmla="*/ 223 h 297"/>
              <a:gd name="T10" fmla="*/ 193 w 258"/>
              <a:gd name="T11" fmla="*/ 261 h 297"/>
              <a:gd name="T12" fmla="*/ 130 w 258"/>
              <a:gd name="T13" fmla="*/ 297 h 297"/>
              <a:gd name="T14" fmla="*/ 65 w 258"/>
              <a:gd name="T15" fmla="*/ 261 h 297"/>
              <a:gd name="T16" fmla="*/ 0 w 258"/>
              <a:gd name="T17" fmla="*/ 223 h 297"/>
              <a:gd name="T18" fmla="*/ 0 w 258"/>
              <a:gd name="T19" fmla="*/ 148 h 297"/>
              <a:gd name="T20" fmla="*/ 0 w 258"/>
              <a:gd name="T21" fmla="*/ 74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3" y="36"/>
                </a:lnTo>
                <a:lnTo>
                  <a:pt x="258" y="74"/>
                </a:lnTo>
                <a:lnTo>
                  <a:pt x="258" y="148"/>
                </a:lnTo>
                <a:lnTo>
                  <a:pt x="258" y="223"/>
                </a:lnTo>
                <a:lnTo>
                  <a:pt x="193" y="261"/>
                </a:lnTo>
                <a:lnTo>
                  <a:pt x="130" y="297"/>
                </a:lnTo>
                <a:lnTo>
                  <a:pt x="65" y="261"/>
                </a:lnTo>
                <a:lnTo>
                  <a:pt x="0" y="223"/>
                </a:lnTo>
                <a:lnTo>
                  <a:pt x="0" y="148"/>
                </a:lnTo>
                <a:lnTo>
                  <a:pt x="0" y="74"/>
                </a:lnTo>
                <a:lnTo>
                  <a:pt x="65" y="36"/>
                </a:lnTo>
                <a:lnTo>
                  <a:pt x="130" y="0"/>
                </a:lnTo>
                <a:close/>
              </a:path>
            </a:pathLst>
          </a:custGeom>
          <a:solidFill>
            <a:schemeClr val="bg1"/>
          </a:solidFill>
          <a:ln>
            <a:noFill/>
          </a:ln>
        </p:spPr>
        <p:txBody>
          <a:bodyPr/>
          <a:lstStyle/>
          <a:p>
            <a:endParaRPr lang="zh-CN" altLang="en-US">
              <a:solidFill>
                <a:schemeClr val="accent1"/>
              </a:solidFill>
            </a:endParaRPr>
          </a:p>
        </p:txBody>
      </p:sp>
      <p:sp>
        <p:nvSpPr>
          <p:cNvPr id="44" name="Freeform 12"/>
          <p:cNvSpPr>
            <a:spLocks noChangeArrowheads="1"/>
          </p:cNvSpPr>
          <p:nvPr/>
        </p:nvSpPr>
        <p:spPr bwMode="auto">
          <a:xfrm>
            <a:off x="5257840" y="2151783"/>
            <a:ext cx="409575" cy="471488"/>
          </a:xfrm>
          <a:custGeom>
            <a:avLst/>
            <a:gdLst>
              <a:gd name="T0" fmla="*/ 130 w 258"/>
              <a:gd name="T1" fmla="*/ 0 h 297"/>
              <a:gd name="T2" fmla="*/ 195 w 258"/>
              <a:gd name="T3" fmla="*/ 36 h 297"/>
              <a:gd name="T4" fmla="*/ 258 w 258"/>
              <a:gd name="T5" fmla="*/ 73 h 297"/>
              <a:gd name="T6" fmla="*/ 258 w 258"/>
              <a:gd name="T7" fmla="*/ 147 h 297"/>
              <a:gd name="T8" fmla="*/ 258 w 258"/>
              <a:gd name="T9" fmla="*/ 223 h 297"/>
              <a:gd name="T10" fmla="*/ 195 w 258"/>
              <a:gd name="T11" fmla="*/ 259 h 297"/>
              <a:gd name="T12" fmla="*/ 130 w 258"/>
              <a:gd name="T13" fmla="*/ 297 h 297"/>
              <a:gd name="T14" fmla="*/ 65 w 258"/>
              <a:gd name="T15" fmla="*/ 259 h 297"/>
              <a:gd name="T16" fmla="*/ 0 w 258"/>
              <a:gd name="T17" fmla="*/ 223 h 297"/>
              <a:gd name="T18" fmla="*/ 0 w 258"/>
              <a:gd name="T19" fmla="*/ 147 h 297"/>
              <a:gd name="T20" fmla="*/ 0 w 258"/>
              <a:gd name="T21" fmla="*/ 73 h 297"/>
              <a:gd name="T22" fmla="*/ 65 w 258"/>
              <a:gd name="T23" fmla="*/ 36 h 297"/>
              <a:gd name="T24" fmla="*/ 130 w 258"/>
              <a:gd name="T25" fmla="*/ 0 h 297"/>
              <a:gd name="T26" fmla="*/ 130 w 258"/>
              <a:gd name="T27" fmla="*/ 0 h 2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8"/>
              <a:gd name="T43" fmla="*/ 0 h 297"/>
              <a:gd name="T44" fmla="*/ 258 w 258"/>
              <a:gd name="T45" fmla="*/ 297 h 2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8" h="297">
                <a:moveTo>
                  <a:pt x="130" y="0"/>
                </a:moveTo>
                <a:lnTo>
                  <a:pt x="195" y="36"/>
                </a:lnTo>
                <a:lnTo>
                  <a:pt x="258" y="73"/>
                </a:lnTo>
                <a:lnTo>
                  <a:pt x="258" y="147"/>
                </a:lnTo>
                <a:lnTo>
                  <a:pt x="258" y="223"/>
                </a:lnTo>
                <a:lnTo>
                  <a:pt x="195" y="259"/>
                </a:lnTo>
                <a:lnTo>
                  <a:pt x="130" y="297"/>
                </a:lnTo>
                <a:lnTo>
                  <a:pt x="65" y="259"/>
                </a:lnTo>
                <a:lnTo>
                  <a:pt x="0" y="223"/>
                </a:lnTo>
                <a:lnTo>
                  <a:pt x="0" y="147"/>
                </a:lnTo>
                <a:lnTo>
                  <a:pt x="0" y="73"/>
                </a:lnTo>
                <a:lnTo>
                  <a:pt x="65" y="36"/>
                </a:lnTo>
                <a:lnTo>
                  <a:pt x="130" y="0"/>
                </a:lnTo>
                <a:close/>
              </a:path>
            </a:pathLst>
          </a:custGeom>
          <a:solidFill>
            <a:schemeClr val="tx1"/>
          </a:solidFill>
          <a:ln>
            <a:noFill/>
          </a:ln>
        </p:spPr>
        <p:txBody>
          <a:bodyPr/>
          <a:lstStyle/>
          <a:p>
            <a:endParaRPr lang="zh-CN" altLang="en-US">
              <a:solidFill>
                <a:schemeClr val="accent1"/>
              </a:solidFill>
            </a:endParaRPr>
          </a:p>
        </p:txBody>
      </p:sp>
      <p:sp>
        <p:nvSpPr>
          <p:cNvPr id="45" name="Freeform 13"/>
          <p:cNvSpPr>
            <a:spLocks noChangeArrowheads="1"/>
          </p:cNvSpPr>
          <p:nvPr/>
        </p:nvSpPr>
        <p:spPr bwMode="auto">
          <a:xfrm>
            <a:off x="5172113" y="4220296"/>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4 h 166"/>
              <a:gd name="T10" fmla="*/ 108 w 144"/>
              <a:gd name="T11" fmla="*/ 144 h 166"/>
              <a:gd name="T12" fmla="*/ 72 w 144"/>
              <a:gd name="T13" fmla="*/ 166 h 166"/>
              <a:gd name="T14" fmla="*/ 36 w 144"/>
              <a:gd name="T15" fmla="*/ 144 h 166"/>
              <a:gd name="T16" fmla="*/ 0 w 144"/>
              <a:gd name="T17" fmla="*/ 124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4"/>
                </a:lnTo>
                <a:lnTo>
                  <a:pt x="108" y="144"/>
                </a:lnTo>
                <a:lnTo>
                  <a:pt x="72" y="166"/>
                </a:lnTo>
                <a:lnTo>
                  <a:pt x="36" y="144"/>
                </a:lnTo>
                <a:lnTo>
                  <a:pt x="0" y="124"/>
                </a:lnTo>
                <a:lnTo>
                  <a:pt x="0" y="83"/>
                </a:lnTo>
                <a:lnTo>
                  <a:pt x="0" y="42"/>
                </a:lnTo>
                <a:lnTo>
                  <a:pt x="36" y="22"/>
                </a:lnTo>
                <a:lnTo>
                  <a:pt x="72" y="0"/>
                </a:lnTo>
                <a:close/>
              </a:path>
            </a:pathLst>
          </a:custGeom>
          <a:solidFill>
            <a:schemeClr val="bg2"/>
          </a:solidFill>
          <a:ln>
            <a:noFill/>
          </a:ln>
        </p:spPr>
        <p:txBody>
          <a:bodyPr/>
          <a:lstStyle/>
          <a:p>
            <a:endParaRPr lang="zh-CN" altLang="en-US">
              <a:solidFill>
                <a:schemeClr val="accent1"/>
              </a:solidFill>
            </a:endParaRPr>
          </a:p>
        </p:txBody>
      </p:sp>
      <p:sp>
        <p:nvSpPr>
          <p:cNvPr id="46" name="Freeform 14"/>
          <p:cNvSpPr>
            <a:spLocks noChangeArrowheads="1"/>
          </p:cNvSpPr>
          <p:nvPr/>
        </p:nvSpPr>
        <p:spPr bwMode="auto">
          <a:xfrm>
            <a:off x="3629065" y="2624858"/>
            <a:ext cx="225425" cy="263525"/>
          </a:xfrm>
          <a:custGeom>
            <a:avLst/>
            <a:gdLst>
              <a:gd name="T0" fmla="*/ 70 w 142"/>
              <a:gd name="T1" fmla="*/ 0 h 166"/>
              <a:gd name="T2" fmla="*/ 106 w 142"/>
              <a:gd name="T3" fmla="*/ 22 h 166"/>
              <a:gd name="T4" fmla="*/ 142 w 142"/>
              <a:gd name="T5" fmla="*/ 42 h 166"/>
              <a:gd name="T6" fmla="*/ 142 w 142"/>
              <a:gd name="T7" fmla="*/ 83 h 166"/>
              <a:gd name="T8" fmla="*/ 142 w 142"/>
              <a:gd name="T9" fmla="*/ 125 h 166"/>
              <a:gd name="T10" fmla="*/ 106 w 142"/>
              <a:gd name="T11" fmla="*/ 144 h 166"/>
              <a:gd name="T12" fmla="*/ 70 w 142"/>
              <a:gd name="T13" fmla="*/ 166 h 166"/>
              <a:gd name="T14" fmla="*/ 34 w 142"/>
              <a:gd name="T15" fmla="*/ 144 h 166"/>
              <a:gd name="T16" fmla="*/ 0 w 142"/>
              <a:gd name="T17" fmla="*/ 125 h 166"/>
              <a:gd name="T18" fmla="*/ 0 w 142"/>
              <a:gd name="T19" fmla="*/ 83 h 166"/>
              <a:gd name="T20" fmla="*/ 0 w 142"/>
              <a:gd name="T21" fmla="*/ 42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2"/>
                </a:lnTo>
                <a:lnTo>
                  <a:pt x="142" y="83"/>
                </a:lnTo>
                <a:lnTo>
                  <a:pt x="142" y="125"/>
                </a:lnTo>
                <a:lnTo>
                  <a:pt x="106" y="144"/>
                </a:lnTo>
                <a:lnTo>
                  <a:pt x="70" y="166"/>
                </a:lnTo>
                <a:lnTo>
                  <a:pt x="34" y="144"/>
                </a:lnTo>
                <a:lnTo>
                  <a:pt x="0" y="125"/>
                </a:lnTo>
                <a:lnTo>
                  <a:pt x="0" y="83"/>
                </a:lnTo>
                <a:lnTo>
                  <a:pt x="0" y="42"/>
                </a:lnTo>
                <a:lnTo>
                  <a:pt x="34" y="22"/>
                </a:lnTo>
                <a:lnTo>
                  <a:pt x="70" y="0"/>
                </a:lnTo>
                <a:close/>
              </a:path>
            </a:pathLst>
          </a:custGeom>
          <a:solidFill>
            <a:schemeClr val="bg1"/>
          </a:solidFill>
          <a:ln>
            <a:noFill/>
          </a:ln>
        </p:spPr>
        <p:txBody>
          <a:bodyPr/>
          <a:lstStyle/>
          <a:p>
            <a:endParaRPr lang="zh-CN" altLang="en-US">
              <a:solidFill>
                <a:schemeClr val="accent1"/>
              </a:solidFill>
            </a:endParaRPr>
          </a:p>
        </p:txBody>
      </p:sp>
      <p:sp>
        <p:nvSpPr>
          <p:cNvPr id="47" name="Freeform 15"/>
          <p:cNvSpPr>
            <a:spLocks noChangeArrowheads="1"/>
          </p:cNvSpPr>
          <p:nvPr/>
        </p:nvSpPr>
        <p:spPr bwMode="auto">
          <a:xfrm>
            <a:off x="4397415" y="2224808"/>
            <a:ext cx="225425" cy="260350"/>
          </a:xfrm>
          <a:custGeom>
            <a:avLst/>
            <a:gdLst>
              <a:gd name="T0" fmla="*/ 70 w 142"/>
              <a:gd name="T1" fmla="*/ 0 h 164"/>
              <a:gd name="T2" fmla="*/ 106 w 142"/>
              <a:gd name="T3" fmla="*/ 20 h 164"/>
              <a:gd name="T4" fmla="*/ 142 w 142"/>
              <a:gd name="T5" fmla="*/ 40 h 164"/>
              <a:gd name="T6" fmla="*/ 142 w 142"/>
              <a:gd name="T7" fmla="*/ 81 h 164"/>
              <a:gd name="T8" fmla="*/ 142 w 142"/>
              <a:gd name="T9" fmla="*/ 123 h 164"/>
              <a:gd name="T10" fmla="*/ 106 w 142"/>
              <a:gd name="T11" fmla="*/ 143 h 164"/>
              <a:gd name="T12" fmla="*/ 70 w 142"/>
              <a:gd name="T13" fmla="*/ 164 h 164"/>
              <a:gd name="T14" fmla="*/ 36 w 142"/>
              <a:gd name="T15" fmla="*/ 143 h 164"/>
              <a:gd name="T16" fmla="*/ 0 w 142"/>
              <a:gd name="T17" fmla="*/ 123 h 164"/>
              <a:gd name="T18" fmla="*/ 0 w 142"/>
              <a:gd name="T19" fmla="*/ 81 h 164"/>
              <a:gd name="T20" fmla="*/ 0 w 142"/>
              <a:gd name="T21" fmla="*/ 40 h 164"/>
              <a:gd name="T22" fmla="*/ 36 w 142"/>
              <a:gd name="T23" fmla="*/ 20 h 164"/>
              <a:gd name="T24" fmla="*/ 70 w 142"/>
              <a:gd name="T25" fmla="*/ 0 h 164"/>
              <a:gd name="T26" fmla="*/ 70 w 142"/>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4"/>
              <a:gd name="T44" fmla="*/ 142 w 142"/>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4">
                <a:moveTo>
                  <a:pt x="70" y="0"/>
                </a:moveTo>
                <a:lnTo>
                  <a:pt x="106" y="20"/>
                </a:lnTo>
                <a:lnTo>
                  <a:pt x="142" y="40"/>
                </a:lnTo>
                <a:lnTo>
                  <a:pt x="142" y="81"/>
                </a:lnTo>
                <a:lnTo>
                  <a:pt x="142" y="123"/>
                </a:lnTo>
                <a:lnTo>
                  <a:pt x="106" y="143"/>
                </a:lnTo>
                <a:lnTo>
                  <a:pt x="70" y="164"/>
                </a:lnTo>
                <a:lnTo>
                  <a:pt x="36" y="143"/>
                </a:lnTo>
                <a:lnTo>
                  <a:pt x="0" y="123"/>
                </a:lnTo>
                <a:lnTo>
                  <a:pt x="0" y="81"/>
                </a:lnTo>
                <a:lnTo>
                  <a:pt x="0" y="40"/>
                </a:lnTo>
                <a:lnTo>
                  <a:pt x="36" y="20"/>
                </a:lnTo>
                <a:lnTo>
                  <a:pt x="70" y="0"/>
                </a:lnTo>
                <a:close/>
              </a:path>
            </a:pathLst>
          </a:custGeom>
          <a:solidFill>
            <a:schemeClr val="tx2"/>
          </a:solidFill>
          <a:ln>
            <a:noFill/>
          </a:ln>
        </p:spPr>
        <p:txBody>
          <a:bodyPr/>
          <a:lstStyle/>
          <a:p>
            <a:endParaRPr lang="zh-CN" altLang="en-US">
              <a:solidFill>
                <a:schemeClr val="accent1"/>
              </a:solidFill>
            </a:endParaRPr>
          </a:p>
        </p:txBody>
      </p:sp>
      <p:sp>
        <p:nvSpPr>
          <p:cNvPr id="48" name="Freeform 16"/>
          <p:cNvSpPr>
            <a:spLocks noChangeArrowheads="1"/>
          </p:cNvSpPr>
          <p:nvPr/>
        </p:nvSpPr>
        <p:spPr bwMode="auto">
          <a:xfrm>
            <a:off x="4851438" y="3580533"/>
            <a:ext cx="227012" cy="260350"/>
          </a:xfrm>
          <a:custGeom>
            <a:avLst/>
            <a:gdLst>
              <a:gd name="T0" fmla="*/ 72 w 143"/>
              <a:gd name="T1" fmla="*/ 0 h 164"/>
              <a:gd name="T2" fmla="*/ 108 w 143"/>
              <a:gd name="T3" fmla="*/ 20 h 164"/>
              <a:gd name="T4" fmla="*/ 143 w 143"/>
              <a:gd name="T5" fmla="*/ 39 h 164"/>
              <a:gd name="T6" fmla="*/ 143 w 143"/>
              <a:gd name="T7" fmla="*/ 81 h 164"/>
              <a:gd name="T8" fmla="*/ 143 w 143"/>
              <a:gd name="T9" fmla="*/ 122 h 164"/>
              <a:gd name="T10" fmla="*/ 108 w 143"/>
              <a:gd name="T11" fmla="*/ 144 h 164"/>
              <a:gd name="T12" fmla="*/ 72 w 143"/>
              <a:gd name="T13" fmla="*/ 164 h 164"/>
              <a:gd name="T14" fmla="*/ 36 w 143"/>
              <a:gd name="T15" fmla="*/ 144 h 164"/>
              <a:gd name="T16" fmla="*/ 0 w 143"/>
              <a:gd name="T17" fmla="*/ 122 h 164"/>
              <a:gd name="T18" fmla="*/ 0 w 143"/>
              <a:gd name="T19" fmla="*/ 81 h 164"/>
              <a:gd name="T20" fmla="*/ 0 w 143"/>
              <a:gd name="T21" fmla="*/ 39 h 164"/>
              <a:gd name="T22" fmla="*/ 36 w 143"/>
              <a:gd name="T23" fmla="*/ 20 h 164"/>
              <a:gd name="T24" fmla="*/ 72 w 143"/>
              <a:gd name="T25" fmla="*/ 0 h 164"/>
              <a:gd name="T26" fmla="*/ 72 w 143"/>
              <a:gd name="T27" fmla="*/ 0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
              <a:gd name="T43" fmla="*/ 0 h 164"/>
              <a:gd name="T44" fmla="*/ 143 w 143"/>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 h="164">
                <a:moveTo>
                  <a:pt x="72" y="0"/>
                </a:moveTo>
                <a:lnTo>
                  <a:pt x="108" y="20"/>
                </a:lnTo>
                <a:lnTo>
                  <a:pt x="143" y="39"/>
                </a:lnTo>
                <a:lnTo>
                  <a:pt x="143" y="81"/>
                </a:lnTo>
                <a:lnTo>
                  <a:pt x="143" y="122"/>
                </a:lnTo>
                <a:lnTo>
                  <a:pt x="108" y="144"/>
                </a:lnTo>
                <a:lnTo>
                  <a:pt x="72" y="164"/>
                </a:lnTo>
                <a:lnTo>
                  <a:pt x="36" y="144"/>
                </a:lnTo>
                <a:lnTo>
                  <a:pt x="0" y="122"/>
                </a:lnTo>
                <a:lnTo>
                  <a:pt x="0" y="81"/>
                </a:lnTo>
                <a:lnTo>
                  <a:pt x="0" y="39"/>
                </a:lnTo>
                <a:lnTo>
                  <a:pt x="36" y="20"/>
                </a:lnTo>
                <a:lnTo>
                  <a:pt x="72" y="0"/>
                </a:lnTo>
                <a:close/>
              </a:path>
            </a:pathLst>
          </a:custGeom>
          <a:solidFill>
            <a:schemeClr val="bg1"/>
          </a:solidFill>
          <a:ln>
            <a:noFill/>
          </a:ln>
        </p:spPr>
        <p:txBody>
          <a:bodyPr/>
          <a:lstStyle/>
          <a:p>
            <a:endParaRPr lang="zh-CN" altLang="en-US">
              <a:solidFill>
                <a:schemeClr val="accent1"/>
              </a:solidFill>
            </a:endParaRPr>
          </a:p>
        </p:txBody>
      </p:sp>
      <p:sp>
        <p:nvSpPr>
          <p:cNvPr id="49" name="Freeform 17"/>
          <p:cNvSpPr>
            <a:spLocks noChangeArrowheads="1"/>
          </p:cNvSpPr>
          <p:nvPr/>
        </p:nvSpPr>
        <p:spPr bwMode="auto">
          <a:xfrm>
            <a:off x="3505240" y="3334471"/>
            <a:ext cx="225425" cy="263525"/>
          </a:xfrm>
          <a:custGeom>
            <a:avLst/>
            <a:gdLst>
              <a:gd name="T0" fmla="*/ 70 w 142"/>
              <a:gd name="T1" fmla="*/ 0 h 166"/>
              <a:gd name="T2" fmla="*/ 106 w 142"/>
              <a:gd name="T3" fmla="*/ 22 h 166"/>
              <a:gd name="T4" fmla="*/ 142 w 142"/>
              <a:gd name="T5" fmla="*/ 41 h 166"/>
              <a:gd name="T6" fmla="*/ 142 w 142"/>
              <a:gd name="T7" fmla="*/ 83 h 166"/>
              <a:gd name="T8" fmla="*/ 142 w 142"/>
              <a:gd name="T9" fmla="*/ 124 h 166"/>
              <a:gd name="T10" fmla="*/ 106 w 142"/>
              <a:gd name="T11" fmla="*/ 144 h 166"/>
              <a:gd name="T12" fmla="*/ 70 w 142"/>
              <a:gd name="T13" fmla="*/ 166 h 166"/>
              <a:gd name="T14" fmla="*/ 34 w 142"/>
              <a:gd name="T15" fmla="*/ 144 h 166"/>
              <a:gd name="T16" fmla="*/ 0 w 142"/>
              <a:gd name="T17" fmla="*/ 124 h 166"/>
              <a:gd name="T18" fmla="*/ 0 w 142"/>
              <a:gd name="T19" fmla="*/ 83 h 166"/>
              <a:gd name="T20" fmla="*/ 0 w 142"/>
              <a:gd name="T21" fmla="*/ 41 h 166"/>
              <a:gd name="T22" fmla="*/ 34 w 142"/>
              <a:gd name="T23" fmla="*/ 22 h 166"/>
              <a:gd name="T24" fmla="*/ 70 w 142"/>
              <a:gd name="T25" fmla="*/ 0 h 166"/>
              <a:gd name="T26" fmla="*/ 70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0" y="0"/>
                </a:moveTo>
                <a:lnTo>
                  <a:pt x="106" y="22"/>
                </a:lnTo>
                <a:lnTo>
                  <a:pt x="142" y="41"/>
                </a:lnTo>
                <a:lnTo>
                  <a:pt x="142" y="83"/>
                </a:lnTo>
                <a:lnTo>
                  <a:pt x="142" y="124"/>
                </a:lnTo>
                <a:lnTo>
                  <a:pt x="106" y="144"/>
                </a:lnTo>
                <a:lnTo>
                  <a:pt x="70" y="166"/>
                </a:lnTo>
                <a:lnTo>
                  <a:pt x="34" y="144"/>
                </a:lnTo>
                <a:lnTo>
                  <a:pt x="0" y="124"/>
                </a:lnTo>
                <a:lnTo>
                  <a:pt x="0" y="83"/>
                </a:lnTo>
                <a:lnTo>
                  <a:pt x="0" y="41"/>
                </a:lnTo>
                <a:lnTo>
                  <a:pt x="34" y="22"/>
                </a:lnTo>
                <a:lnTo>
                  <a:pt x="70" y="0"/>
                </a:lnTo>
                <a:close/>
              </a:path>
            </a:pathLst>
          </a:custGeom>
          <a:solidFill>
            <a:schemeClr val="tx1"/>
          </a:solidFill>
          <a:ln>
            <a:noFill/>
          </a:ln>
        </p:spPr>
        <p:txBody>
          <a:bodyPr/>
          <a:lstStyle/>
          <a:p>
            <a:endParaRPr lang="zh-CN" altLang="en-US">
              <a:solidFill>
                <a:schemeClr val="accent1"/>
              </a:solidFill>
            </a:endParaRPr>
          </a:p>
        </p:txBody>
      </p:sp>
      <p:sp>
        <p:nvSpPr>
          <p:cNvPr id="50" name="Freeform 18"/>
          <p:cNvSpPr>
            <a:spLocks noChangeArrowheads="1"/>
          </p:cNvSpPr>
          <p:nvPr/>
        </p:nvSpPr>
        <p:spPr bwMode="auto">
          <a:xfrm>
            <a:off x="5653126" y="2728046"/>
            <a:ext cx="228600" cy="263525"/>
          </a:xfrm>
          <a:custGeom>
            <a:avLst/>
            <a:gdLst>
              <a:gd name="T0" fmla="*/ 72 w 144"/>
              <a:gd name="T1" fmla="*/ 0 h 166"/>
              <a:gd name="T2" fmla="*/ 108 w 144"/>
              <a:gd name="T3" fmla="*/ 22 h 166"/>
              <a:gd name="T4" fmla="*/ 144 w 144"/>
              <a:gd name="T5" fmla="*/ 42 h 166"/>
              <a:gd name="T6" fmla="*/ 144 w 144"/>
              <a:gd name="T7" fmla="*/ 83 h 166"/>
              <a:gd name="T8" fmla="*/ 144 w 144"/>
              <a:gd name="T9" fmla="*/ 125 h 166"/>
              <a:gd name="T10" fmla="*/ 108 w 144"/>
              <a:gd name="T11" fmla="*/ 144 h 166"/>
              <a:gd name="T12" fmla="*/ 72 w 144"/>
              <a:gd name="T13" fmla="*/ 166 h 166"/>
              <a:gd name="T14" fmla="*/ 36 w 144"/>
              <a:gd name="T15" fmla="*/ 144 h 166"/>
              <a:gd name="T16" fmla="*/ 0 w 144"/>
              <a:gd name="T17" fmla="*/ 125 h 166"/>
              <a:gd name="T18" fmla="*/ 0 w 144"/>
              <a:gd name="T19" fmla="*/ 83 h 166"/>
              <a:gd name="T20" fmla="*/ 0 w 144"/>
              <a:gd name="T21" fmla="*/ 42 h 166"/>
              <a:gd name="T22" fmla="*/ 36 w 144"/>
              <a:gd name="T23" fmla="*/ 22 h 166"/>
              <a:gd name="T24" fmla="*/ 72 w 144"/>
              <a:gd name="T25" fmla="*/ 0 h 166"/>
              <a:gd name="T26" fmla="*/ 72 w 144"/>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4"/>
              <a:gd name="T43" fmla="*/ 0 h 166"/>
              <a:gd name="T44" fmla="*/ 144 w 144"/>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4" h="166">
                <a:moveTo>
                  <a:pt x="72" y="0"/>
                </a:moveTo>
                <a:lnTo>
                  <a:pt x="108" y="22"/>
                </a:lnTo>
                <a:lnTo>
                  <a:pt x="144" y="42"/>
                </a:lnTo>
                <a:lnTo>
                  <a:pt x="144" y="83"/>
                </a:lnTo>
                <a:lnTo>
                  <a:pt x="144" y="125"/>
                </a:lnTo>
                <a:lnTo>
                  <a:pt x="108" y="144"/>
                </a:lnTo>
                <a:lnTo>
                  <a:pt x="72" y="166"/>
                </a:lnTo>
                <a:lnTo>
                  <a:pt x="36" y="144"/>
                </a:lnTo>
                <a:lnTo>
                  <a:pt x="0" y="125"/>
                </a:lnTo>
                <a:lnTo>
                  <a:pt x="0" y="83"/>
                </a:lnTo>
                <a:lnTo>
                  <a:pt x="0" y="42"/>
                </a:lnTo>
                <a:lnTo>
                  <a:pt x="36" y="22"/>
                </a:lnTo>
                <a:lnTo>
                  <a:pt x="72" y="0"/>
                </a:lnTo>
                <a:close/>
              </a:path>
            </a:pathLst>
          </a:custGeom>
          <a:solidFill>
            <a:schemeClr val="tx2"/>
          </a:solidFill>
          <a:ln>
            <a:noFill/>
          </a:ln>
        </p:spPr>
        <p:txBody>
          <a:bodyPr/>
          <a:lstStyle/>
          <a:p>
            <a:endParaRPr lang="zh-CN" altLang="en-US">
              <a:solidFill>
                <a:schemeClr val="accent1"/>
              </a:solidFill>
            </a:endParaRPr>
          </a:p>
        </p:txBody>
      </p:sp>
      <p:sp>
        <p:nvSpPr>
          <p:cNvPr id="51" name="Freeform 19"/>
          <p:cNvSpPr>
            <a:spLocks noChangeArrowheads="1"/>
          </p:cNvSpPr>
          <p:nvPr/>
        </p:nvSpPr>
        <p:spPr bwMode="auto">
          <a:xfrm>
            <a:off x="4100553" y="3842471"/>
            <a:ext cx="225425" cy="263525"/>
          </a:xfrm>
          <a:custGeom>
            <a:avLst/>
            <a:gdLst>
              <a:gd name="T0" fmla="*/ 72 w 142"/>
              <a:gd name="T1" fmla="*/ 0 h 166"/>
              <a:gd name="T2" fmla="*/ 108 w 142"/>
              <a:gd name="T3" fmla="*/ 22 h 166"/>
              <a:gd name="T4" fmla="*/ 142 w 142"/>
              <a:gd name="T5" fmla="*/ 42 h 166"/>
              <a:gd name="T6" fmla="*/ 142 w 142"/>
              <a:gd name="T7" fmla="*/ 83 h 166"/>
              <a:gd name="T8" fmla="*/ 142 w 142"/>
              <a:gd name="T9" fmla="*/ 125 h 166"/>
              <a:gd name="T10" fmla="*/ 108 w 142"/>
              <a:gd name="T11" fmla="*/ 145 h 166"/>
              <a:gd name="T12" fmla="*/ 72 w 142"/>
              <a:gd name="T13" fmla="*/ 166 h 166"/>
              <a:gd name="T14" fmla="*/ 36 w 142"/>
              <a:gd name="T15" fmla="*/ 145 h 166"/>
              <a:gd name="T16" fmla="*/ 0 w 142"/>
              <a:gd name="T17" fmla="*/ 125 h 166"/>
              <a:gd name="T18" fmla="*/ 0 w 142"/>
              <a:gd name="T19" fmla="*/ 83 h 166"/>
              <a:gd name="T20" fmla="*/ 0 w 142"/>
              <a:gd name="T21" fmla="*/ 42 h 166"/>
              <a:gd name="T22" fmla="*/ 36 w 142"/>
              <a:gd name="T23" fmla="*/ 22 h 166"/>
              <a:gd name="T24" fmla="*/ 72 w 142"/>
              <a:gd name="T25" fmla="*/ 0 h 166"/>
              <a:gd name="T26" fmla="*/ 72 w 142"/>
              <a:gd name="T27" fmla="*/ 0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6"/>
              <a:gd name="T44" fmla="*/ 142 w 14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6">
                <a:moveTo>
                  <a:pt x="72" y="0"/>
                </a:moveTo>
                <a:lnTo>
                  <a:pt x="108" y="22"/>
                </a:lnTo>
                <a:lnTo>
                  <a:pt x="142" y="42"/>
                </a:lnTo>
                <a:lnTo>
                  <a:pt x="142" y="83"/>
                </a:lnTo>
                <a:lnTo>
                  <a:pt x="142" y="125"/>
                </a:lnTo>
                <a:lnTo>
                  <a:pt x="108" y="145"/>
                </a:lnTo>
                <a:lnTo>
                  <a:pt x="72" y="166"/>
                </a:lnTo>
                <a:lnTo>
                  <a:pt x="36" y="145"/>
                </a:lnTo>
                <a:lnTo>
                  <a:pt x="0" y="125"/>
                </a:lnTo>
                <a:lnTo>
                  <a:pt x="0" y="83"/>
                </a:lnTo>
                <a:lnTo>
                  <a:pt x="0" y="42"/>
                </a:lnTo>
                <a:lnTo>
                  <a:pt x="36" y="22"/>
                </a:lnTo>
                <a:lnTo>
                  <a:pt x="72" y="0"/>
                </a:lnTo>
                <a:close/>
              </a:path>
            </a:pathLst>
          </a:custGeom>
          <a:solidFill>
            <a:schemeClr val="tx2"/>
          </a:solidFill>
          <a:ln>
            <a:noFill/>
          </a:ln>
        </p:spPr>
        <p:txBody>
          <a:bodyPr/>
          <a:lstStyle/>
          <a:p>
            <a:endParaRPr lang="zh-CN" altLang="en-US">
              <a:solidFill>
                <a:schemeClr val="accent1"/>
              </a:solidFill>
            </a:endParaRPr>
          </a:p>
        </p:txBody>
      </p:sp>
      <p:sp>
        <p:nvSpPr>
          <p:cNvPr id="52" name="Freeform 20"/>
          <p:cNvSpPr>
            <a:spLocks noChangeArrowheads="1"/>
          </p:cNvSpPr>
          <p:nvPr/>
        </p:nvSpPr>
        <p:spPr bwMode="auto">
          <a:xfrm>
            <a:off x="4749840" y="2794720"/>
            <a:ext cx="225425" cy="261938"/>
          </a:xfrm>
          <a:custGeom>
            <a:avLst/>
            <a:gdLst>
              <a:gd name="T0" fmla="*/ 72 w 142"/>
              <a:gd name="T1" fmla="*/ 0 h 165"/>
              <a:gd name="T2" fmla="*/ 108 w 142"/>
              <a:gd name="T3" fmla="*/ 21 h 165"/>
              <a:gd name="T4" fmla="*/ 142 w 142"/>
              <a:gd name="T5" fmla="*/ 41 h 165"/>
              <a:gd name="T6" fmla="*/ 142 w 142"/>
              <a:gd name="T7" fmla="*/ 83 h 165"/>
              <a:gd name="T8" fmla="*/ 142 w 142"/>
              <a:gd name="T9" fmla="*/ 124 h 165"/>
              <a:gd name="T10" fmla="*/ 108 w 142"/>
              <a:gd name="T11" fmla="*/ 144 h 165"/>
              <a:gd name="T12" fmla="*/ 72 w 142"/>
              <a:gd name="T13" fmla="*/ 165 h 165"/>
              <a:gd name="T14" fmla="*/ 36 w 142"/>
              <a:gd name="T15" fmla="*/ 144 h 165"/>
              <a:gd name="T16" fmla="*/ 0 w 142"/>
              <a:gd name="T17" fmla="*/ 124 h 165"/>
              <a:gd name="T18" fmla="*/ 0 w 142"/>
              <a:gd name="T19" fmla="*/ 83 h 165"/>
              <a:gd name="T20" fmla="*/ 0 w 142"/>
              <a:gd name="T21" fmla="*/ 41 h 165"/>
              <a:gd name="T22" fmla="*/ 36 w 142"/>
              <a:gd name="T23" fmla="*/ 21 h 165"/>
              <a:gd name="T24" fmla="*/ 72 w 142"/>
              <a:gd name="T25" fmla="*/ 0 h 165"/>
              <a:gd name="T26" fmla="*/ 72 w 142"/>
              <a:gd name="T27" fmla="*/ 0 h 1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2"/>
              <a:gd name="T43" fmla="*/ 0 h 165"/>
              <a:gd name="T44" fmla="*/ 142 w 142"/>
              <a:gd name="T45" fmla="*/ 165 h 1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2" h="165">
                <a:moveTo>
                  <a:pt x="72" y="0"/>
                </a:moveTo>
                <a:lnTo>
                  <a:pt x="108" y="21"/>
                </a:lnTo>
                <a:lnTo>
                  <a:pt x="142" y="41"/>
                </a:lnTo>
                <a:lnTo>
                  <a:pt x="142" y="83"/>
                </a:lnTo>
                <a:lnTo>
                  <a:pt x="142" y="124"/>
                </a:lnTo>
                <a:lnTo>
                  <a:pt x="108" y="144"/>
                </a:lnTo>
                <a:lnTo>
                  <a:pt x="72" y="165"/>
                </a:lnTo>
                <a:lnTo>
                  <a:pt x="36" y="144"/>
                </a:lnTo>
                <a:lnTo>
                  <a:pt x="0" y="124"/>
                </a:lnTo>
                <a:lnTo>
                  <a:pt x="0" y="83"/>
                </a:lnTo>
                <a:lnTo>
                  <a:pt x="0" y="41"/>
                </a:lnTo>
                <a:lnTo>
                  <a:pt x="36" y="21"/>
                </a:lnTo>
                <a:lnTo>
                  <a:pt x="72" y="0"/>
                </a:lnTo>
                <a:close/>
              </a:path>
            </a:pathLst>
          </a:custGeom>
          <a:solidFill>
            <a:schemeClr val="bg2"/>
          </a:solidFill>
          <a:ln>
            <a:noFill/>
          </a:ln>
        </p:spPr>
        <p:txBody>
          <a:bodyPr/>
          <a:lstStyle/>
          <a:p>
            <a:endParaRPr lang="zh-CN" altLang="en-US">
              <a:solidFill>
                <a:schemeClr val="accent1"/>
              </a:solidFill>
            </a:endParaRPr>
          </a:p>
        </p:txBody>
      </p:sp>
      <p:sp>
        <p:nvSpPr>
          <p:cNvPr id="53" name="TextBox 51"/>
          <p:cNvSpPr>
            <a:spLocks noChangeArrowheads="1"/>
          </p:cNvSpPr>
          <p:nvPr/>
        </p:nvSpPr>
        <p:spPr bwMode="auto">
          <a:xfrm>
            <a:off x="7022983" y="203430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4" name="TextBox 52"/>
          <p:cNvSpPr>
            <a:spLocks noChangeArrowheads="1"/>
          </p:cNvSpPr>
          <p:nvPr/>
        </p:nvSpPr>
        <p:spPr bwMode="auto">
          <a:xfrm>
            <a:off x="6662943" y="366625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5" name="TextBox 53"/>
          <p:cNvSpPr>
            <a:spLocks noChangeArrowheads="1"/>
          </p:cNvSpPr>
          <p:nvPr/>
        </p:nvSpPr>
        <p:spPr bwMode="auto">
          <a:xfrm>
            <a:off x="849888" y="1741696"/>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6" name="TextBox 54"/>
          <p:cNvSpPr>
            <a:spLocks noChangeArrowheads="1"/>
          </p:cNvSpPr>
          <p:nvPr/>
        </p:nvSpPr>
        <p:spPr bwMode="auto">
          <a:xfrm>
            <a:off x="4964689" y="122508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57" name="任意多边形 2"/>
          <p:cNvSpPr>
            <a:spLocks noChangeArrowheads="1"/>
          </p:cNvSpPr>
          <p:nvPr/>
        </p:nvSpPr>
        <p:spPr bwMode="auto">
          <a:xfrm>
            <a:off x="6538481" y="2199407"/>
            <a:ext cx="532282" cy="4571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0 h 635"/>
            </a:gdLst>
            <a:ahLst/>
            <a:cxnLst>
              <a:cxn ang="T4">
                <a:pos x="T0" y="T1"/>
              </a:cxn>
              <a:cxn ang="T5">
                <a:pos x="T2" y="T3"/>
              </a:cxn>
            </a:cxnLst>
            <a:rect l="T6" t="T7" r="T8" b="T9"/>
            <a:pathLst>
              <a:path w="361950" h="635">
                <a:moveTo>
                  <a:pt x="0" y="0"/>
                </a:moveTo>
                <a:lnTo>
                  <a:pt x="361950" y="0"/>
                </a:lnTo>
              </a:path>
            </a:pathLst>
          </a:custGeom>
          <a:noFill/>
          <a:ln w="12700" cap="flat" cmpd="sng">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58" name="任意多边形 56"/>
          <p:cNvSpPr>
            <a:spLocks noChangeArrowheads="1"/>
          </p:cNvSpPr>
          <p:nvPr/>
        </p:nvSpPr>
        <p:spPr bwMode="auto">
          <a:xfrm>
            <a:off x="6226274" y="3826596"/>
            <a:ext cx="457138" cy="45719"/>
          </a:xfrm>
          <a:custGeom>
            <a:avLst/>
            <a:gdLst>
              <a:gd name="T0" fmla="*/ 0 w 361950"/>
              <a:gd name="T1" fmla="*/ 0 h 635"/>
              <a:gd name="T2" fmla="*/ 361950 w 361950"/>
              <a:gd name="T3" fmla="*/ 0 h 635"/>
              <a:gd name="T4" fmla="*/ 0 60000 65536"/>
              <a:gd name="T5" fmla="*/ 0 60000 65536"/>
              <a:gd name="T6" fmla="*/ 0 w 361950"/>
              <a:gd name="T7" fmla="*/ 0 h 635"/>
              <a:gd name="T8" fmla="*/ 361950 w 361950"/>
              <a:gd name="T9" fmla="*/ 635 h 635"/>
            </a:gdLst>
            <a:ahLst/>
            <a:cxnLst>
              <a:cxn ang="T4">
                <a:pos x="T0" y="T1"/>
              </a:cxn>
              <a:cxn ang="T5">
                <a:pos x="T2" y="T3"/>
              </a:cxn>
            </a:cxnLst>
            <a:rect l="T6" t="T7" r="T8" b="T9"/>
            <a:pathLst>
              <a:path w="361950" h="635">
                <a:moveTo>
                  <a:pt x="0" y="0"/>
                </a:moveTo>
                <a:lnTo>
                  <a:pt x="361950" y="0"/>
                </a:lnTo>
              </a:path>
            </a:pathLst>
          </a:custGeom>
          <a:noFill/>
          <a:ln w="12700" cap="flat" cmpd="sng">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59" name="任意多边形 58"/>
          <p:cNvSpPr>
            <a:spLocks noChangeArrowheads="1"/>
          </p:cNvSpPr>
          <p:nvPr/>
        </p:nvSpPr>
        <p:spPr bwMode="auto">
          <a:xfrm>
            <a:off x="1826458" y="1902034"/>
            <a:ext cx="1127919" cy="65599"/>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12700" cap="flat" cmpd="sng">
            <a:solidFill>
              <a:schemeClr val="bg2"/>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60" name="任意多边形 59"/>
          <p:cNvSpPr>
            <a:spLocks noChangeArrowheads="1"/>
          </p:cNvSpPr>
          <p:nvPr/>
        </p:nvSpPr>
        <p:spPr bwMode="auto">
          <a:xfrm rot="16200000">
            <a:off x="5220534" y="1805733"/>
            <a:ext cx="530225" cy="46037"/>
          </a:xfrm>
          <a:custGeom>
            <a:avLst/>
            <a:gdLst>
              <a:gd name="T0" fmla="*/ 0 w 361950"/>
              <a:gd name="T1" fmla="*/ 0 h 45720"/>
              <a:gd name="T2" fmla="*/ 530225 w 361950"/>
              <a:gd name="T3" fmla="*/ 0 h 45720"/>
              <a:gd name="T4" fmla="*/ 0 60000 65536"/>
              <a:gd name="T5" fmla="*/ 0 60000 65536"/>
              <a:gd name="T6" fmla="*/ 0 w 361950"/>
              <a:gd name="T7" fmla="*/ 0 h 45720"/>
              <a:gd name="T8" fmla="*/ 361950 w 361950"/>
              <a:gd name="T9" fmla="*/ 45720 h 45720"/>
            </a:gdLst>
            <a:ahLst/>
            <a:cxnLst>
              <a:cxn ang="T4">
                <a:pos x="T0" y="T1"/>
              </a:cxn>
              <a:cxn ang="T5">
                <a:pos x="T2" y="T3"/>
              </a:cxn>
            </a:cxnLst>
            <a:rect l="T6" t="T7" r="T8" b="T9"/>
            <a:pathLst>
              <a:path w="361950" h="45720">
                <a:moveTo>
                  <a:pt x="0" y="0"/>
                </a:moveTo>
                <a:lnTo>
                  <a:pt x="361950" y="0"/>
                </a:lnTo>
              </a:path>
            </a:pathLst>
          </a:custGeom>
          <a:noFill/>
          <a:ln w="12700" cap="flat" cmpd="sng">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61" name="TextBox 53"/>
          <p:cNvSpPr>
            <a:spLocks noChangeArrowheads="1"/>
          </p:cNvSpPr>
          <p:nvPr/>
        </p:nvSpPr>
        <p:spPr bwMode="auto">
          <a:xfrm>
            <a:off x="1229876" y="356081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6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accent1"/>
              </a:solidFill>
            </a:endParaRPr>
          </a:p>
        </p:txBody>
      </p:sp>
      <p:sp>
        <p:nvSpPr>
          <p:cNvPr id="62" name="任意多边形 58"/>
          <p:cNvSpPr>
            <a:spLocks noChangeArrowheads="1"/>
          </p:cNvSpPr>
          <p:nvPr/>
        </p:nvSpPr>
        <p:spPr bwMode="auto">
          <a:xfrm>
            <a:off x="2206444" y="3721148"/>
            <a:ext cx="662246" cy="100683"/>
          </a:xfrm>
          <a:custGeom>
            <a:avLst/>
            <a:gdLst>
              <a:gd name="T0" fmla="*/ 0 w 361950"/>
              <a:gd name="T1" fmla="*/ 0 h 74930"/>
              <a:gd name="T2" fmla="*/ 1452563 w 361950"/>
              <a:gd name="T3" fmla="*/ 0 h 74930"/>
              <a:gd name="T4" fmla="*/ 0 60000 65536"/>
              <a:gd name="T5" fmla="*/ 0 60000 65536"/>
              <a:gd name="T6" fmla="*/ 0 w 361950"/>
              <a:gd name="T7" fmla="*/ 0 h 74930"/>
              <a:gd name="T8" fmla="*/ 361950 w 361950"/>
              <a:gd name="T9" fmla="*/ 74930 h 74930"/>
            </a:gdLst>
            <a:ahLst/>
            <a:cxnLst>
              <a:cxn ang="T4">
                <a:pos x="T0" y="T1"/>
              </a:cxn>
              <a:cxn ang="T5">
                <a:pos x="T2" y="T3"/>
              </a:cxn>
            </a:cxnLst>
            <a:rect l="T6" t="T7" r="T8" b="T9"/>
            <a:pathLst>
              <a:path w="361950" h="74930">
                <a:moveTo>
                  <a:pt x="0" y="0"/>
                </a:moveTo>
                <a:lnTo>
                  <a:pt x="361950" y="0"/>
                </a:lnTo>
              </a:path>
            </a:pathLst>
          </a:custGeom>
          <a:noFill/>
          <a:ln w="12700" cap="flat" cmpd="sng">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solidFill>
                <a:schemeClr val="accent1"/>
              </a:solidFill>
            </a:endParaRPr>
          </a:p>
        </p:txBody>
      </p:sp>
      <p:sp>
        <p:nvSpPr>
          <p:cNvPr id="31" name="文本框 3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894293" y="387804"/>
            <a:ext cx="1107996"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服务资费</a:t>
            </a:r>
          </a:p>
        </p:txBody>
      </p:sp>
    </p:spTree>
    <p:extLst>
      <p:ext uri="{BB962C8B-B14F-4D97-AF65-F5344CB8AC3E}">
        <p14:creationId xmlns:p14="http://schemas.microsoft.com/office/powerpoint/2010/main" val="29898067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300"/>
                                        <p:tgtEl>
                                          <p:spTgt spid="38"/>
                                        </p:tgtEl>
                                      </p:cBhvr>
                                    </p:animEffect>
                                  </p:childTnLst>
                                </p:cTn>
                              </p:par>
                            </p:childTnLst>
                          </p:cTn>
                        </p:par>
                        <p:par>
                          <p:cTn id="12" fill="hold">
                            <p:stCondLst>
                              <p:cond delay="8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300"/>
                                        <p:tgtEl>
                                          <p:spTgt spid="39"/>
                                        </p:tgtEl>
                                      </p:cBhvr>
                                    </p:animEffect>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300"/>
                                        <p:tgtEl>
                                          <p:spTgt spid="42"/>
                                        </p:tgtEl>
                                      </p:cBhvr>
                                    </p:animEffect>
                                  </p:childTnLst>
                                </p:cTn>
                              </p:par>
                            </p:childTnLst>
                          </p:cTn>
                        </p:par>
                        <p:par>
                          <p:cTn id="20" fill="hold">
                            <p:stCondLst>
                              <p:cond delay="1400"/>
                            </p:stCondLst>
                            <p:childTnLst>
                              <p:par>
                                <p:cTn id="21" presetID="10"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300"/>
                                        <p:tgtEl>
                                          <p:spTgt spid="47"/>
                                        </p:tgtEl>
                                      </p:cBhvr>
                                    </p:animEffect>
                                  </p:childTnLst>
                                </p:cTn>
                              </p:par>
                            </p:childTnLst>
                          </p:cTn>
                        </p:par>
                        <p:par>
                          <p:cTn id="24" fill="hold">
                            <p:stCondLst>
                              <p:cond delay="1700"/>
                            </p:stCondLst>
                            <p:childTnLst>
                              <p:par>
                                <p:cTn id="25" presetID="10"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300"/>
                                        <p:tgtEl>
                                          <p:spTgt spid="4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300"/>
                                        <p:tgtEl>
                                          <p:spTgt spid="40"/>
                                        </p:tgtEl>
                                      </p:cBhvr>
                                    </p:animEffect>
                                  </p:childTnLst>
                                </p:cTn>
                              </p:par>
                            </p:childTnLst>
                          </p:cTn>
                        </p:par>
                        <p:par>
                          <p:cTn id="32" fill="hold">
                            <p:stCondLst>
                              <p:cond delay="2300"/>
                            </p:stCondLst>
                            <p:childTnLst>
                              <p:par>
                                <p:cTn id="33" presetID="10"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300"/>
                                        <p:tgtEl>
                                          <p:spTgt spid="50"/>
                                        </p:tgtEl>
                                      </p:cBhvr>
                                    </p:animEffect>
                                  </p:childTnLst>
                                </p:cTn>
                              </p:par>
                            </p:childTnLst>
                          </p:cTn>
                        </p:par>
                        <p:par>
                          <p:cTn id="36" fill="hold">
                            <p:stCondLst>
                              <p:cond delay="26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300"/>
                                        <p:tgtEl>
                                          <p:spTgt spid="52"/>
                                        </p:tgtEl>
                                      </p:cBhvr>
                                    </p:animEffect>
                                  </p:childTnLst>
                                </p:cTn>
                              </p:par>
                            </p:childTnLst>
                          </p:cTn>
                        </p:par>
                        <p:par>
                          <p:cTn id="40" fill="hold">
                            <p:stCondLst>
                              <p:cond delay="2900"/>
                            </p:stCondLst>
                            <p:childTnLst>
                              <p:par>
                                <p:cTn id="41" presetID="10"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300"/>
                                        <p:tgtEl>
                                          <p:spTgt spid="46"/>
                                        </p:tgtEl>
                                      </p:cBhvr>
                                    </p:animEffect>
                                  </p:childTnLst>
                                </p:cTn>
                              </p:par>
                            </p:childTnLst>
                          </p:cTn>
                        </p:par>
                        <p:par>
                          <p:cTn id="44" fill="hold">
                            <p:stCondLst>
                              <p:cond delay="3200"/>
                            </p:stCondLst>
                            <p:childTnLst>
                              <p:par>
                                <p:cTn id="45" presetID="10" presetClass="entr" presetSubtype="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300"/>
                                        <p:tgtEl>
                                          <p:spTgt spid="49"/>
                                        </p:tgtEl>
                                      </p:cBhvr>
                                    </p:animEffect>
                                  </p:childTnLst>
                                </p:cTn>
                              </p:par>
                            </p:childTnLst>
                          </p:cTn>
                        </p:par>
                        <p:par>
                          <p:cTn id="48" fill="hold">
                            <p:stCondLst>
                              <p:cond delay="3500"/>
                            </p:stCondLst>
                            <p:childTnLst>
                              <p:par>
                                <p:cTn id="49" presetID="10" presetClass="entr" presetSubtype="0"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300"/>
                                        <p:tgtEl>
                                          <p:spTgt spid="43"/>
                                        </p:tgtEl>
                                      </p:cBhvr>
                                    </p:animEffect>
                                  </p:childTnLst>
                                </p:cTn>
                              </p:par>
                            </p:childTnLst>
                          </p:cTn>
                        </p:par>
                        <p:par>
                          <p:cTn id="52" fill="hold">
                            <p:stCondLst>
                              <p:cond delay="3800"/>
                            </p:stCondLst>
                            <p:childTnLst>
                              <p:par>
                                <p:cTn id="53" presetID="10"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300"/>
                                        <p:tgtEl>
                                          <p:spTgt spid="51"/>
                                        </p:tgtEl>
                                      </p:cBhvr>
                                    </p:animEffect>
                                  </p:childTnLst>
                                </p:cTn>
                              </p:par>
                            </p:childTnLst>
                          </p:cTn>
                        </p:par>
                        <p:par>
                          <p:cTn id="56" fill="hold">
                            <p:stCondLst>
                              <p:cond delay="4100"/>
                            </p:stCondLst>
                            <p:childTnLst>
                              <p:par>
                                <p:cTn id="57" presetID="10" presetClass="entr" presetSubtype="0"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300"/>
                                        <p:tgtEl>
                                          <p:spTgt spid="48"/>
                                        </p:tgtEl>
                                      </p:cBhvr>
                                    </p:animEffect>
                                  </p:childTnLst>
                                </p:cTn>
                              </p:par>
                            </p:childTnLst>
                          </p:cTn>
                        </p:par>
                        <p:par>
                          <p:cTn id="60" fill="hold">
                            <p:stCondLst>
                              <p:cond delay="44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300"/>
                                        <p:tgtEl>
                                          <p:spTgt spid="41"/>
                                        </p:tgtEl>
                                      </p:cBhvr>
                                    </p:animEffect>
                                  </p:childTnLst>
                                </p:cTn>
                              </p:par>
                            </p:childTnLst>
                          </p:cTn>
                        </p:par>
                        <p:par>
                          <p:cTn id="64" fill="hold">
                            <p:stCondLst>
                              <p:cond delay="4700"/>
                            </p:stCondLst>
                            <p:childTnLst>
                              <p:par>
                                <p:cTn id="65" presetID="10" presetClass="entr" presetSubtype="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3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fade">
                                      <p:cBhvr>
                                        <p:cTn id="77" dur="1000"/>
                                        <p:tgtEl>
                                          <p:spTgt spid="60"/>
                                        </p:tgtEl>
                                      </p:cBhvr>
                                    </p:animEffect>
                                    <p:anim calcmode="lin" valueType="num">
                                      <p:cBhvr>
                                        <p:cTn id="78" dur="1000" fill="hold"/>
                                        <p:tgtEl>
                                          <p:spTgt spid="60"/>
                                        </p:tgtEl>
                                        <p:attrNameLst>
                                          <p:attrName>ppt_x</p:attrName>
                                        </p:attrNameLst>
                                      </p:cBhvr>
                                      <p:tavLst>
                                        <p:tav tm="0">
                                          <p:val>
                                            <p:strVal val="#ppt_x"/>
                                          </p:val>
                                        </p:tav>
                                        <p:tav tm="100000">
                                          <p:val>
                                            <p:strVal val="#ppt_x"/>
                                          </p:val>
                                        </p:tav>
                                      </p:tavLst>
                                    </p:anim>
                                    <p:anim calcmode="lin" valueType="num">
                                      <p:cBhvr>
                                        <p:cTn id="7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 calcmode="lin" valueType="num">
                                      <p:cBhvr additive="base">
                                        <p:cTn id="84" dur="500"/>
                                        <p:tgtEl>
                                          <p:spTgt spid="53"/>
                                        </p:tgtEl>
                                        <p:attrNameLst>
                                          <p:attrName>ppt_x</p:attrName>
                                        </p:attrNameLst>
                                      </p:cBhvr>
                                      <p:tavLst>
                                        <p:tav tm="0">
                                          <p:val>
                                            <p:strVal val="#ppt_x-#ppt_w*1.125000"/>
                                          </p:val>
                                        </p:tav>
                                        <p:tav tm="100000">
                                          <p:val>
                                            <p:strVal val="#ppt_x"/>
                                          </p:val>
                                        </p:tav>
                                      </p:tavLst>
                                    </p:anim>
                                    <p:animEffect transition="in" filter="wipe(right)">
                                      <p:cBhvr>
                                        <p:cTn id="85" dur="500"/>
                                        <p:tgtEl>
                                          <p:spTgt spid="53"/>
                                        </p:tgtEl>
                                      </p:cBhvr>
                                    </p:animEffect>
                                  </p:childTnLst>
                                </p:cTn>
                              </p:par>
                              <p:par>
                                <p:cTn id="86" presetID="12" presetClass="entr" presetSubtype="8"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 calcmode="lin" valueType="num">
                                      <p:cBhvr additive="base">
                                        <p:cTn id="88" dur="500"/>
                                        <p:tgtEl>
                                          <p:spTgt spid="57"/>
                                        </p:tgtEl>
                                        <p:attrNameLst>
                                          <p:attrName>ppt_x</p:attrName>
                                        </p:attrNameLst>
                                      </p:cBhvr>
                                      <p:tavLst>
                                        <p:tav tm="0">
                                          <p:val>
                                            <p:strVal val="#ppt_x-#ppt_w*1.125000"/>
                                          </p:val>
                                        </p:tav>
                                        <p:tav tm="100000">
                                          <p:val>
                                            <p:strVal val="#ppt_x"/>
                                          </p:val>
                                        </p:tav>
                                      </p:tavLst>
                                    </p:anim>
                                    <p:animEffect transition="in" filter="wipe(right)">
                                      <p:cBhvr>
                                        <p:cTn id="89" dur="500"/>
                                        <p:tgtEl>
                                          <p:spTgt spid="57"/>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8" fill="hold" grpId="0" nodeType="click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p:tgtEl>
                                          <p:spTgt spid="54"/>
                                        </p:tgtEl>
                                        <p:attrNameLst>
                                          <p:attrName>ppt_x</p:attrName>
                                        </p:attrNameLst>
                                      </p:cBhvr>
                                      <p:tavLst>
                                        <p:tav tm="0">
                                          <p:val>
                                            <p:strVal val="#ppt_x-#ppt_w*1.125000"/>
                                          </p:val>
                                        </p:tav>
                                        <p:tav tm="100000">
                                          <p:val>
                                            <p:strVal val="#ppt_x"/>
                                          </p:val>
                                        </p:tav>
                                      </p:tavLst>
                                    </p:anim>
                                    <p:animEffect transition="in" filter="wipe(right)">
                                      <p:cBhvr>
                                        <p:cTn id="95" dur="500"/>
                                        <p:tgtEl>
                                          <p:spTgt spid="54"/>
                                        </p:tgtEl>
                                      </p:cBhvr>
                                    </p:animEffect>
                                  </p:childTnLst>
                                </p:cTn>
                              </p:par>
                              <p:par>
                                <p:cTn id="96" presetID="12" presetClass="entr" presetSubtype="8"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anim calcmode="lin" valueType="num">
                                      <p:cBhvr additive="base">
                                        <p:cTn id="98" dur="500"/>
                                        <p:tgtEl>
                                          <p:spTgt spid="58"/>
                                        </p:tgtEl>
                                        <p:attrNameLst>
                                          <p:attrName>ppt_x</p:attrName>
                                        </p:attrNameLst>
                                      </p:cBhvr>
                                      <p:tavLst>
                                        <p:tav tm="0">
                                          <p:val>
                                            <p:strVal val="#ppt_x-#ppt_w*1.125000"/>
                                          </p:val>
                                        </p:tav>
                                        <p:tav tm="100000">
                                          <p:val>
                                            <p:strVal val="#ppt_x"/>
                                          </p:val>
                                        </p:tav>
                                      </p:tavLst>
                                    </p:anim>
                                    <p:animEffect transition="in" filter="wipe(right)">
                                      <p:cBhvr>
                                        <p:cTn id="99" dur="500"/>
                                        <p:tgtEl>
                                          <p:spTgt spid="58"/>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2" fill="hold" grpId="0" nodeType="clickEffect">
                                  <p:stCondLst>
                                    <p:cond delay="0"/>
                                  </p:stCondLst>
                                  <p:childTnLst>
                                    <p:set>
                                      <p:cBhvr>
                                        <p:cTn id="103" dur="1" fill="hold">
                                          <p:stCondLst>
                                            <p:cond delay="0"/>
                                          </p:stCondLst>
                                        </p:cTn>
                                        <p:tgtEl>
                                          <p:spTgt spid="55"/>
                                        </p:tgtEl>
                                        <p:attrNameLst>
                                          <p:attrName>style.visibility</p:attrName>
                                        </p:attrNameLst>
                                      </p:cBhvr>
                                      <p:to>
                                        <p:strVal val="visible"/>
                                      </p:to>
                                    </p:set>
                                    <p:anim calcmode="lin" valueType="num">
                                      <p:cBhvr additive="base">
                                        <p:cTn id="104" dur="500"/>
                                        <p:tgtEl>
                                          <p:spTgt spid="55"/>
                                        </p:tgtEl>
                                        <p:attrNameLst>
                                          <p:attrName>ppt_x</p:attrName>
                                        </p:attrNameLst>
                                      </p:cBhvr>
                                      <p:tavLst>
                                        <p:tav tm="0">
                                          <p:val>
                                            <p:strVal val="#ppt_x+#ppt_w*1.125000"/>
                                          </p:val>
                                        </p:tav>
                                        <p:tav tm="100000">
                                          <p:val>
                                            <p:strVal val="#ppt_x"/>
                                          </p:val>
                                        </p:tav>
                                      </p:tavLst>
                                    </p:anim>
                                    <p:animEffect transition="in" filter="wipe(left)">
                                      <p:cBhvr>
                                        <p:cTn id="105" dur="500"/>
                                        <p:tgtEl>
                                          <p:spTgt spid="55"/>
                                        </p:tgtEl>
                                      </p:cBhvr>
                                    </p:animEffect>
                                  </p:childTnLst>
                                </p:cTn>
                              </p:par>
                              <p:par>
                                <p:cTn id="106" presetID="12" presetClass="entr" presetSubtype="2"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p:tgtEl>
                                          <p:spTgt spid="59"/>
                                        </p:tgtEl>
                                        <p:attrNameLst>
                                          <p:attrName>ppt_x</p:attrName>
                                        </p:attrNameLst>
                                      </p:cBhvr>
                                      <p:tavLst>
                                        <p:tav tm="0">
                                          <p:val>
                                            <p:strVal val="#ppt_x+#ppt_w*1.125000"/>
                                          </p:val>
                                        </p:tav>
                                        <p:tav tm="100000">
                                          <p:val>
                                            <p:strVal val="#ppt_x"/>
                                          </p:val>
                                        </p:tav>
                                      </p:tavLst>
                                    </p:anim>
                                    <p:animEffect transition="in" filter="wipe(left)">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 calcmode="lin" valueType="num">
                                      <p:cBhvr additive="base">
                                        <p:cTn id="114" dur="500"/>
                                        <p:tgtEl>
                                          <p:spTgt spid="61"/>
                                        </p:tgtEl>
                                        <p:attrNameLst>
                                          <p:attrName>ppt_x</p:attrName>
                                        </p:attrNameLst>
                                      </p:cBhvr>
                                      <p:tavLst>
                                        <p:tav tm="0">
                                          <p:val>
                                            <p:strVal val="#ppt_x+#ppt_w*1.125000"/>
                                          </p:val>
                                        </p:tav>
                                        <p:tav tm="100000">
                                          <p:val>
                                            <p:strVal val="#ppt_x"/>
                                          </p:val>
                                        </p:tav>
                                      </p:tavLst>
                                    </p:anim>
                                    <p:animEffect transition="in" filter="wipe(left)">
                                      <p:cBhvr>
                                        <p:cTn id="115" dur="500"/>
                                        <p:tgtEl>
                                          <p:spTgt spid="61"/>
                                        </p:tgtEl>
                                      </p:cBhvr>
                                    </p:animEffect>
                                  </p:childTnLst>
                                </p:cTn>
                              </p:par>
                              <p:par>
                                <p:cTn id="116" presetID="12" presetClass="entr" presetSubtype="2" fill="hold" grpId="0" nodeType="withEffect">
                                  <p:stCondLst>
                                    <p:cond delay="0"/>
                                  </p:stCondLst>
                                  <p:childTnLst>
                                    <p:set>
                                      <p:cBhvr>
                                        <p:cTn id="117" dur="1" fill="hold">
                                          <p:stCondLst>
                                            <p:cond delay="0"/>
                                          </p:stCondLst>
                                        </p:cTn>
                                        <p:tgtEl>
                                          <p:spTgt spid="62"/>
                                        </p:tgtEl>
                                        <p:attrNameLst>
                                          <p:attrName>style.visibility</p:attrName>
                                        </p:attrNameLst>
                                      </p:cBhvr>
                                      <p:to>
                                        <p:strVal val="visible"/>
                                      </p:to>
                                    </p:set>
                                    <p:anim calcmode="lin" valueType="num">
                                      <p:cBhvr additive="base">
                                        <p:cTn id="118" dur="500"/>
                                        <p:tgtEl>
                                          <p:spTgt spid="62"/>
                                        </p:tgtEl>
                                        <p:attrNameLst>
                                          <p:attrName>ppt_x</p:attrName>
                                        </p:attrNameLst>
                                      </p:cBhvr>
                                      <p:tavLst>
                                        <p:tav tm="0">
                                          <p:val>
                                            <p:strVal val="#ppt_x+#ppt_w*1.125000"/>
                                          </p:val>
                                        </p:tav>
                                        <p:tav tm="100000">
                                          <p:val>
                                            <p:strVal val="#ppt_x"/>
                                          </p:val>
                                        </p:tav>
                                      </p:tavLst>
                                    </p:anim>
                                    <p:animEffect transition="in" filter="wipe(left)">
                                      <p:cBhvr>
                                        <p:cTn id="11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p:bldP spid="54" grpId="0"/>
      <p:bldP spid="55" grpId="0"/>
      <p:bldP spid="56" grpId="0"/>
      <p:bldP spid="57" grpId="0" animBg="1"/>
      <p:bldP spid="58" grpId="0" animBg="1"/>
      <p:bldP spid="59" grpId="0" animBg="1"/>
      <p:bldP spid="60" grpId="0" animBg="1"/>
      <p:bldP spid="61" grpId="0"/>
      <p:bldP spid="6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工作存在不足</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04</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25630998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71800" y="1131591"/>
            <a:ext cx="1656184" cy="1656184"/>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2871072"/>
            <a:ext cx="1656184" cy="1656184"/>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16016" y="1131590"/>
            <a:ext cx="3528392" cy="3395665"/>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043608" y="1131591"/>
            <a:ext cx="1656184" cy="1656184"/>
            <a:chOff x="1043608" y="1131590"/>
            <a:chExt cx="1656184" cy="1656184"/>
          </a:xfrm>
        </p:grpSpPr>
        <p:sp>
          <p:nvSpPr>
            <p:cNvPr id="9" name="矩形 8"/>
            <p:cNvSpPr/>
            <p:nvPr/>
          </p:nvSpPr>
          <p:spPr>
            <a:xfrm>
              <a:off x="1043608" y="1131590"/>
              <a:ext cx="165618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47"/>
            <p:cNvSpPr txBox="1"/>
            <p:nvPr/>
          </p:nvSpPr>
          <p:spPr>
            <a:xfrm>
              <a:off x="1316672" y="1851670"/>
              <a:ext cx="1273012" cy="772006"/>
            </a:xfrm>
            <a:prstGeom prst="rect">
              <a:avLst/>
            </a:prstGeom>
            <a:noFill/>
          </p:spPr>
          <p:txBody>
            <a:bodyPr wrap="square" rtlCol="0">
              <a:spAutoFit/>
            </a:bodyPr>
            <a:lstStyle/>
            <a:p>
              <a:pPr>
                <a:spcBef>
                  <a:spcPts val="450"/>
                </a:spcBef>
              </a:pPr>
              <a:r>
                <a:rPr lang="zh-CN" altLang="en-US" sz="1000" dirty="0">
                  <a:solidFill>
                    <a:schemeClr val="accent2"/>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chemeClr val="accent2"/>
                </a:solidFill>
                <a:latin typeface="微软雅黑" panose="020B0503020204020204" pitchFamily="34" charset="-122"/>
                <a:ea typeface="微软雅黑" panose="020B0503020204020204" pitchFamily="34" charset="-122"/>
              </a:endParaRPr>
            </a:p>
          </p:txBody>
        </p:sp>
        <p:sp>
          <p:nvSpPr>
            <p:cNvPr id="11" name="文本框 347"/>
            <p:cNvSpPr txBox="1"/>
            <p:nvPr/>
          </p:nvSpPr>
          <p:spPr>
            <a:xfrm>
              <a:off x="1460688" y="1573679"/>
              <a:ext cx="984980" cy="307777"/>
            </a:xfrm>
            <a:prstGeom prst="rect">
              <a:avLst/>
            </a:prstGeom>
            <a:noFill/>
          </p:spPr>
          <p:txBody>
            <a:bodyPr wrap="square" rtlCol="0">
              <a:spAutoFit/>
            </a:bodyPr>
            <a:lstStyle/>
            <a:p>
              <a:pPr>
                <a:spcBef>
                  <a:spcPts val="450"/>
                </a:spcBef>
              </a:pPr>
              <a:r>
                <a:rPr lang="zh-CN" altLang="en-US" sz="1400" dirty="0">
                  <a:solidFill>
                    <a:schemeClr val="accent2"/>
                  </a:solidFill>
                  <a:latin typeface="微软雅黑" panose="020B0503020204020204" pitchFamily="34" charset="-122"/>
                  <a:ea typeface="微软雅黑" panose="020B0503020204020204" pitchFamily="34" charset="-122"/>
                </a:rPr>
                <a:t>标题内容</a:t>
              </a:r>
            </a:p>
          </p:txBody>
        </p:sp>
      </p:grpSp>
      <p:grpSp>
        <p:nvGrpSpPr>
          <p:cNvPr id="12" name="组合 11"/>
          <p:cNvGrpSpPr/>
          <p:nvPr/>
        </p:nvGrpSpPr>
        <p:grpSpPr>
          <a:xfrm>
            <a:off x="2771800" y="2871072"/>
            <a:ext cx="1656184" cy="1656184"/>
            <a:chOff x="2771800" y="2871071"/>
            <a:chExt cx="1656184" cy="1656184"/>
          </a:xfrm>
        </p:grpSpPr>
        <p:sp>
          <p:nvSpPr>
            <p:cNvPr id="13" name="矩形 12"/>
            <p:cNvSpPr/>
            <p:nvPr/>
          </p:nvSpPr>
          <p:spPr>
            <a:xfrm>
              <a:off x="2771800" y="2871071"/>
              <a:ext cx="1656184" cy="1656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013001" y="3193766"/>
              <a:ext cx="1273012" cy="1049997"/>
              <a:chOff x="3013001" y="3193766"/>
              <a:chExt cx="1273012" cy="1049997"/>
            </a:xfrm>
          </p:grpSpPr>
          <p:sp>
            <p:nvSpPr>
              <p:cNvPr id="15" name="文本框 347"/>
              <p:cNvSpPr txBox="1"/>
              <p:nvPr/>
            </p:nvSpPr>
            <p:spPr>
              <a:xfrm>
                <a:off x="3013001" y="3471757"/>
                <a:ext cx="1273012" cy="772006"/>
              </a:xfrm>
              <a:prstGeom prst="rect">
                <a:avLst/>
              </a:prstGeom>
              <a:noFill/>
            </p:spPr>
            <p:txBody>
              <a:bodyPr wrap="square" rtlCol="0">
                <a:spAutoFit/>
              </a:bodyPr>
              <a:lstStyle/>
              <a:p>
                <a:pPr>
                  <a:spcBef>
                    <a:spcPts val="450"/>
                  </a:spcBef>
                </a:pPr>
                <a:r>
                  <a:rPr lang="zh-CN" altLang="en-US" sz="1000" dirty="0">
                    <a:solidFill>
                      <a:schemeClr val="accent2"/>
                    </a:solidFill>
                    <a:latin typeface="微软雅黑" panose="020B0503020204020204" pitchFamily="34" charset="-122"/>
                    <a:ea typeface="微软雅黑" panose="020B0503020204020204" pitchFamily="34" charset="-122"/>
                  </a:rPr>
                  <a:t>在此处添加文字在此处添加在此处添加文字在此处添加</a:t>
                </a:r>
              </a:p>
              <a:p>
                <a:pPr>
                  <a:spcBef>
                    <a:spcPts val="450"/>
                  </a:spcBef>
                </a:pPr>
                <a:endParaRPr lang="zh-CN" altLang="en-US" sz="1000" dirty="0">
                  <a:solidFill>
                    <a:schemeClr val="accent2"/>
                  </a:solidFill>
                  <a:latin typeface="微软雅黑" panose="020B0503020204020204" pitchFamily="34" charset="-122"/>
                  <a:ea typeface="微软雅黑" panose="020B0503020204020204" pitchFamily="34" charset="-122"/>
                </a:endParaRPr>
              </a:p>
            </p:txBody>
          </p:sp>
          <p:sp>
            <p:nvSpPr>
              <p:cNvPr id="16" name="文本框 347"/>
              <p:cNvSpPr txBox="1"/>
              <p:nvPr/>
            </p:nvSpPr>
            <p:spPr>
              <a:xfrm>
                <a:off x="3157017" y="3193766"/>
                <a:ext cx="984980" cy="307777"/>
              </a:xfrm>
              <a:prstGeom prst="rect">
                <a:avLst/>
              </a:prstGeom>
              <a:noFill/>
            </p:spPr>
            <p:txBody>
              <a:bodyPr wrap="square" rtlCol="0">
                <a:spAutoFit/>
              </a:bodyPr>
              <a:lstStyle/>
              <a:p>
                <a:pPr>
                  <a:spcBef>
                    <a:spcPts val="450"/>
                  </a:spcBef>
                </a:pPr>
                <a:r>
                  <a:rPr lang="zh-CN" altLang="en-US" sz="1400" dirty="0">
                    <a:solidFill>
                      <a:schemeClr val="accent2"/>
                    </a:solidFill>
                    <a:latin typeface="微软雅黑" panose="020B0503020204020204" pitchFamily="34" charset="-122"/>
                    <a:ea typeface="微软雅黑" panose="020B0503020204020204" pitchFamily="34" charset="-122"/>
                  </a:rPr>
                  <a:t>标题内容</a:t>
                </a:r>
              </a:p>
            </p:txBody>
          </p:sp>
        </p:grpSp>
      </p:grpSp>
      <p:sp>
        <p:nvSpPr>
          <p:cNvPr id="17" name="文本框 1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6381193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2"/>
          <p:cNvSpPr>
            <a:spLocks noChangeArrowheads="1"/>
          </p:cNvSpPr>
          <p:nvPr/>
        </p:nvSpPr>
        <p:spPr bwMode="auto">
          <a:xfrm>
            <a:off x="3571798" y="1212318"/>
            <a:ext cx="1024952" cy="1024292"/>
          </a:xfrm>
          <a:prstGeom prst="ellipse">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FF"/>
                </a:solidFill>
                <a:latin typeface="微软雅黑" panose="020B0503020204020204" pitchFamily="34" charset="-122"/>
                <a:ea typeface="微软雅黑" panose="020B0503020204020204" pitchFamily="34" charset="-122"/>
              </a:rPr>
              <a:t>标题文字</a:t>
            </a:r>
          </a:p>
        </p:txBody>
      </p:sp>
      <p:sp>
        <p:nvSpPr>
          <p:cNvPr id="6" name="Line 23"/>
          <p:cNvSpPr>
            <a:spLocks noChangeShapeType="1"/>
          </p:cNvSpPr>
          <p:nvPr/>
        </p:nvSpPr>
        <p:spPr bwMode="auto">
          <a:xfrm flipH="1">
            <a:off x="1083762" y="1725759"/>
            <a:ext cx="2488036" cy="0"/>
          </a:xfrm>
          <a:prstGeom prst="line">
            <a:avLst/>
          </a:prstGeom>
          <a:noFill/>
          <a:ln w="5" cap="flat">
            <a:solidFill>
              <a:schemeClr val="accent3"/>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solidFill>
                <a:srgbClr val="838383"/>
              </a:solidFill>
              <a:latin typeface="微软雅黑" panose="020B0503020204020204" pitchFamily="34" charset="-122"/>
              <a:ea typeface="微软雅黑" panose="020B0503020204020204" pitchFamily="34" charset="-122"/>
            </a:endParaRPr>
          </a:p>
        </p:txBody>
      </p:sp>
      <p:sp>
        <p:nvSpPr>
          <p:cNvPr id="7" name="Freeform 27"/>
          <p:cNvSpPr>
            <a:spLocks/>
          </p:cNvSpPr>
          <p:nvPr/>
        </p:nvSpPr>
        <p:spPr bwMode="auto">
          <a:xfrm>
            <a:off x="2905838" y="1806148"/>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8" name="Freeform 28"/>
          <p:cNvSpPr>
            <a:spLocks/>
          </p:cNvSpPr>
          <p:nvPr/>
        </p:nvSpPr>
        <p:spPr bwMode="auto">
          <a:xfrm>
            <a:off x="2211265" y="1806148"/>
            <a:ext cx="2065512" cy="185669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9" name="Freeform 29"/>
          <p:cNvSpPr>
            <a:spLocks/>
          </p:cNvSpPr>
          <p:nvPr/>
        </p:nvSpPr>
        <p:spPr bwMode="auto">
          <a:xfrm>
            <a:off x="1533380" y="1779722"/>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0" name="矩形 9"/>
          <p:cNvSpPr/>
          <p:nvPr/>
        </p:nvSpPr>
        <p:spPr>
          <a:xfrm>
            <a:off x="4392167" y="2645065"/>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1" name="矩形 10"/>
          <p:cNvSpPr/>
          <p:nvPr/>
        </p:nvSpPr>
        <p:spPr>
          <a:xfrm>
            <a:off x="4435449" y="3262727"/>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2" name="矩形 11"/>
          <p:cNvSpPr/>
          <p:nvPr/>
        </p:nvSpPr>
        <p:spPr>
          <a:xfrm>
            <a:off x="4435449" y="3969438"/>
            <a:ext cx="4572000" cy="400110"/>
          </a:xfrm>
          <a:prstGeom prst="rect">
            <a:avLst/>
          </a:prstGeom>
          <a:ln>
            <a:noFill/>
          </a:ln>
        </p:spPr>
        <p:txBody>
          <a:bodyPr>
            <a:spAutoFit/>
          </a:bodyPr>
          <a:lstStyle/>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a:p>
            <a:r>
              <a:rPr lang="zh-CN" altLang="en-US" sz="1000" dirty="0">
                <a:solidFill>
                  <a:srgbClr val="080808"/>
                </a:solidFill>
                <a:latin typeface="微软雅黑" panose="020B0503020204020204" pitchFamily="34" charset="-122"/>
                <a:ea typeface="微软雅黑" panose="020B0503020204020204" pitchFamily="34" charset="-122"/>
              </a:rPr>
              <a:t>单击此处添加文本单击此处添加单击此处添加文本单击此处添加</a:t>
            </a:r>
            <a:endParaRPr lang="en-US" altLang="zh-CN" sz="1000" dirty="0">
              <a:solidFill>
                <a:srgbClr val="080808"/>
              </a:solidFill>
              <a:latin typeface="微软雅黑" panose="020B0503020204020204" pitchFamily="34" charset="-122"/>
              <a:ea typeface="微软雅黑" panose="020B0503020204020204" pitchFamily="34" charset="-122"/>
            </a:endParaRPr>
          </a:p>
        </p:txBody>
      </p:sp>
      <p:sp>
        <p:nvSpPr>
          <p:cNvPr id="13" name="Freeform 24"/>
          <p:cNvSpPr>
            <a:spLocks noEditPoints="1"/>
          </p:cNvSpPr>
          <p:nvPr/>
        </p:nvSpPr>
        <p:spPr bwMode="auto">
          <a:xfrm>
            <a:off x="2819993" y="1585732"/>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4" name="Freeform 25"/>
          <p:cNvSpPr>
            <a:spLocks noEditPoints="1"/>
          </p:cNvSpPr>
          <p:nvPr/>
        </p:nvSpPr>
        <p:spPr bwMode="auto">
          <a:xfrm>
            <a:off x="2143631" y="1585732"/>
            <a:ext cx="291357" cy="2878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5" name="Freeform 26"/>
          <p:cNvSpPr>
            <a:spLocks noEditPoints="1"/>
          </p:cNvSpPr>
          <p:nvPr/>
        </p:nvSpPr>
        <p:spPr bwMode="auto">
          <a:xfrm>
            <a:off x="1469866" y="1585732"/>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A183F"/>
              </a:solidFill>
              <a:latin typeface="微软雅黑" panose="020B0503020204020204" pitchFamily="34" charset="-122"/>
              <a:ea typeface="微软雅黑" panose="020B0503020204020204" pitchFamily="34" charset="-122"/>
            </a:endParaRP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9484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1+#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1+#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6"/>
          <p:cNvSpPr>
            <a:spLocks noChangeArrowheads="1"/>
          </p:cNvSpPr>
          <p:nvPr/>
        </p:nvSpPr>
        <p:spPr bwMode="auto">
          <a:xfrm>
            <a:off x="1413763" y="1034762"/>
            <a:ext cx="3768047" cy="3769237"/>
          </a:xfrm>
          <a:prstGeom prst="ellipse">
            <a:avLst/>
          </a:prstGeom>
          <a:noFill/>
          <a:ln w="9" cmpd="sng">
            <a:solidFill>
              <a:srgbClr val="97720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0"/>
          <p:cNvSpPr>
            <a:spLocks noChangeArrowheads="1"/>
          </p:cNvSpPr>
          <p:nvPr/>
        </p:nvSpPr>
        <p:spPr bwMode="auto">
          <a:xfrm>
            <a:off x="4238014" y="1206146"/>
            <a:ext cx="439169" cy="439169"/>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1</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25" name="Oval 11"/>
          <p:cNvSpPr>
            <a:spLocks noChangeArrowheads="1"/>
          </p:cNvSpPr>
          <p:nvPr/>
        </p:nvSpPr>
        <p:spPr bwMode="auto">
          <a:xfrm>
            <a:off x="4238014" y="4193449"/>
            <a:ext cx="439169" cy="439169"/>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5</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29" name="Oval 12"/>
          <p:cNvSpPr>
            <a:spLocks noChangeArrowheads="1"/>
          </p:cNvSpPr>
          <p:nvPr/>
        </p:nvSpPr>
        <p:spPr bwMode="auto">
          <a:xfrm>
            <a:off x="4766445" y="3499586"/>
            <a:ext cx="440359" cy="439169"/>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4</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0" name="Oval 13"/>
          <p:cNvSpPr>
            <a:spLocks noChangeArrowheads="1"/>
          </p:cNvSpPr>
          <p:nvPr/>
        </p:nvSpPr>
        <p:spPr bwMode="auto">
          <a:xfrm>
            <a:off x="4766445" y="1900011"/>
            <a:ext cx="440359" cy="439169"/>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2</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1" name="Oval 14"/>
          <p:cNvSpPr>
            <a:spLocks noChangeArrowheads="1"/>
          </p:cNvSpPr>
          <p:nvPr/>
        </p:nvSpPr>
        <p:spPr bwMode="auto">
          <a:xfrm>
            <a:off x="4937828" y="2699797"/>
            <a:ext cx="439169" cy="439169"/>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799" b="1">
                <a:solidFill>
                  <a:schemeClr val="accent2"/>
                </a:solidFill>
                <a:latin typeface="微软雅黑" panose="020B0503020204020204" pitchFamily="34" charset="-122"/>
                <a:ea typeface="微软雅黑" panose="020B0503020204020204" pitchFamily="34" charset="-122"/>
              </a:rPr>
              <a:t>3</a:t>
            </a:r>
            <a:endParaRPr lang="zh-CN" altLang="en-US" sz="1799" b="1">
              <a:solidFill>
                <a:schemeClr val="accent2"/>
              </a:solidFill>
              <a:latin typeface="微软雅黑" panose="020B0503020204020204" pitchFamily="34" charset="-122"/>
              <a:ea typeface="微软雅黑" panose="020B0503020204020204" pitchFamily="34" charset="-122"/>
            </a:endParaRPr>
          </a:p>
        </p:txBody>
      </p:sp>
      <p:sp>
        <p:nvSpPr>
          <p:cNvPr id="32" name="TextBox 19"/>
          <p:cNvSpPr txBox="1">
            <a:spLocks noChangeArrowheads="1"/>
          </p:cNvSpPr>
          <p:nvPr/>
        </p:nvSpPr>
        <p:spPr bwMode="auto">
          <a:xfrm>
            <a:off x="4937825" y="1151126"/>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3" name="Oval 7"/>
          <p:cNvSpPr>
            <a:spLocks noChangeArrowheads="1"/>
          </p:cNvSpPr>
          <p:nvPr/>
        </p:nvSpPr>
        <p:spPr bwMode="auto">
          <a:xfrm>
            <a:off x="1331642" y="1239470"/>
            <a:ext cx="3338399" cy="3336019"/>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8"/>
          <p:cNvSpPr>
            <a:spLocks noChangeArrowheads="1"/>
          </p:cNvSpPr>
          <p:nvPr/>
        </p:nvSpPr>
        <p:spPr bwMode="auto">
          <a:xfrm>
            <a:off x="1560149" y="1466792"/>
            <a:ext cx="2881378" cy="2881377"/>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9"/>
          <p:cNvSpPr>
            <a:spLocks noChangeArrowheads="1"/>
          </p:cNvSpPr>
          <p:nvPr/>
        </p:nvSpPr>
        <p:spPr bwMode="auto">
          <a:xfrm>
            <a:off x="1404238" y="3509104"/>
            <a:ext cx="814070" cy="814070"/>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36" name="TextBox 18"/>
          <p:cNvSpPr txBox="1">
            <a:spLocks noChangeArrowheads="1"/>
          </p:cNvSpPr>
          <p:nvPr/>
        </p:nvSpPr>
        <p:spPr bwMode="auto">
          <a:xfrm>
            <a:off x="1520874" y="3647162"/>
            <a:ext cx="580798"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a:t>
            </a:r>
            <a:endParaRPr lang="en-US" sz="1499">
              <a:solidFill>
                <a:schemeClr val="accent2"/>
              </a:solidFill>
              <a:latin typeface="微软雅黑" panose="020B0503020204020204" pitchFamily="34" charset="-122"/>
              <a:ea typeface="微软雅黑" panose="020B0503020204020204" pitchFamily="34" charset="-122"/>
            </a:endParaRPr>
          </a:p>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标题</a:t>
            </a:r>
            <a:endParaRPr lang="en-US" sz="1499">
              <a:solidFill>
                <a:schemeClr val="accent2"/>
              </a:solidFill>
              <a:latin typeface="微软雅黑" panose="020B0503020204020204" pitchFamily="34" charset="-122"/>
              <a:ea typeface="微软雅黑" panose="020B0503020204020204" pitchFamily="34" charset="-122"/>
            </a:endParaRPr>
          </a:p>
        </p:txBody>
      </p:sp>
      <p:sp>
        <p:nvSpPr>
          <p:cNvPr id="37" name="TextBox 19"/>
          <p:cNvSpPr txBox="1">
            <a:spLocks noChangeArrowheads="1"/>
          </p:cNvSpPr>
          <p:nvPr/>
        </p:nvSpPr>
        <p:spPr bwMode="auto">
          <a:xfrm>
            <a:off x="5335481" y="1911276"/>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8" name="TextBox 19"/>
          <p:cNvSpPr txBox="1">
            <a:spLocks noChangeArrowheads="1"/>
          </p:cNvSpPr>
          <p:nvPr/>
        </p:nvSpPr>
        <p:spPr bwMode="auto">
          <a:xfrm>
            <a:off x="5479497" y="2703364"/>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39" name="TextBox 19"/>
          <p:cNvSpPr txBox="1">
            <a:spLocks noChangeArrowheads="1"/>
          </p:cNvSpPr>
          <p:nvPr/>
        </p:nvSpPr>
        <p:spPr bwMode="auto">
          <a:xfrm>
            <a:off x="5278214" y="3538644"/>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40" name="TextBox 19"/>
          <p:cNvSpPr txBox="1">
            <a:spLocks noChangeArrowheads="1"/>
          </p:cNvSpPr>
          <p:nvPr/>
        </p:nvSpPr>
        <p:spPr bwMode="auto">
          <a:xfrm>
            <a:off x="4830628" y="4232507"/>
            <a:ext cx="27099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20" name="文本框 1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8009901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heel(1)">
                                      <p:cBhvr>
                                        <p:cTn id="12" dur="1000"/>
                                        <p:tgtEl>
                                          <p:spTgt spid="33"/>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0 -4.93827E-7 L -0.23142 0.38735 " pathEditMode="relative" rAng="0" ptsTypes="AA">
                                      <p:cBhvr>
                                        <p:cTn id="29" dur="500" spd="-99800" fill="hold"/>
                                        <p:tgtEl>
                                          <p:spTgt spid="24"/>
                                        </p:tgtEl>
                                        <p:attrNameLst>
                                          <p:attrName>ppt_x,ppt_y</p:attrName>
                                        </p:attrNameLst>
                                      </p:cBhvr>
                                      <p:rCtr x="-11580" y="19352"/>
                                    </p:animMotion>
                                  </p:childTnLst>
                                </p:cTn>
                              </p:par>
                              <p:par>
                                <p:cTn id="30" presetID="35" presetClass="path" presetSubtype="0" accel="50000" decel="50000" fill="hold" grpId="1" nodeType="withEffect">
                                  <p:stCondLst>
                                    <p:cond delay="0"/>
                                  </p:stCondLst>
                                  <p:childTnLst>
                                    <p:animMotion origin="layout" path="M -2.5E-6 2.96296E-6 L -0.30868 0.2074 " pathEditMode="relative" rAng="0" ptsTypes="AA">
                                      <p:cBhvr>
                                        <p:cTn id="31" dur="500" spd="-99800" fill="hold"/>
                                        <p:tgtEl>
                                          <p:spTgt spid="30"/>
                                        </p:tgtEl>
                                        <p:attrNameLst>
                                          <p:attrName>ppt_x,ppt_y</p:attrName>
                                        </p:attrNameLst>
                                      </p:cBhvr>
                                      <p:rCtr x="-15434" y="10370"/>
                                    </p:animMotion>
                                  </p:childTnLst>
                                </p:cTn>
                              </p:par>
                              <p:par>
                                <p:cTn id="32" presetID="35" presetClass="path" presetSubtype="0" accel="50000" decel="50000" fill="hold" grpId="1" nodeType="withEffect">
                                  <p:stCondLst>
                                    <p:cond delay="0"/>
                                  </p:stCondLst>
                                  <p:childTnLst>
                                    <p:animMotion origin="layout" path="M 1.11111E-6 -2.59259E-6 L -0.33351 -2.59259E-6 " pathEditMode="relative" rAng="0" ptsTypes="AA">
                                      <p:cBhvr>
                                        <p:cTn id="33" dur="500" spd="-99800" fill="hold"/>
                                        <p:tgtEl>
                                          <p:spTgt spid="31"/>
                                        </p:tgtEl>
                                        <p:attrNameLst>
                                          <p:attrName>ppt_x,ppt_y</p:attrName>
                                        </p:attrNameLst>
                                      </p:cBhvr>
                                      <p:rCtr x="-16684" y="0"/>
                                    </p:animMotion>
                                  </p:childTnLst>
                                </p:cTn>
                              </p:par>
                              <p:par>
                                <p:cTn id="34" presetID="35" presetClass="path" presetSubtype="0" accel="50000" decel="50000" fill="hold" grpId="1" nodeType="withEffect">
                                  <p:stCondLst>
                                    <p:cond delay="0"/>
                                  </p:stCondLst>
                                  <p:childTnLst>
                                    <p:animMotion origin="layout" path="M -2.5E-6 4.93827E-7 L -0.30868 -0.20741 " pathEditMode="relative" rAng="0" ptsTypes="AA">
                                      <p:cBhvr>
                                        <p:cTn id="35" dur="500" spd="-99800" fill="hold"/>
                                        <p:tgtEl>
                                          <p:spTgt spid="29"/>
                                        </p:tgtEl>
                                        <p:attrNameLst>
                                          <p:attrName>ppt_x,ppt_y</p:attrName>
                                        </p:attrNameLst>
                                      </p:cBhvr>
                                      <p:rCtr x="-15434" y="-10370"/>
                                    </p:animMotion>
                                  </p:childTnLst>
                                </p:cTn>
                              </p:par>
                              <p:par>
                                <p:cTn id="36" presetID="35" presetClass="path" presetSubtype="0" accel="50000" decel="50000" fill="hold" grpId="1" nodeType="withEffect">
                                  <p:stCondLst>
                                    <p:cond delay="0"/>
                                  </p:stCondLst>
                                  <p:childTnLst>
                                    <p:animMotion origin="layout" path="M 0 -4.69136E-6 L -0.23142 -0.38734 " pathEditMode="relative" rAng="0" ptsTypes="AA">
                                      <p:cBhvr>
                                        <p:cTn id="37" dur="500" spd="-99800" fill="hold"/>
                                        <p:tgtEl>
                                          <p:spTgt spid="25"/>
                                        </p:tgtEl>
                                        <p:attrNameLst>
                                          <p:attrName>ppt_x,ppt_y</p:attrName>
                                        </p:attrNameLst>
                                      </p:cBhvr>
                                      <p:rCtr x="-11580" y="-19383"/>
                                    </p:animMotion>
                                  </p:childTnLst>
                                </p:cTn>
                              </p:par>
                            </p:childTnLst>
                          </p:cTn>
                        </p:par>
                        <p:par>
                          <p:cTn id="38" fill="hold">
                            <p:stCondLst>
                              <p:cond delay="3500"/>
                            </p:stCondLst>
                            <p:childTnLst>
                              <p:par>
                                <p:cTn id="39" presetID="52"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Scale>
                                      <p:cBhvr>
                                        <p:cTn id="41"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35"/>
                                        </p:tgtEl>
                                        <p:attrNameLst>
                                          <p:attrName>ppt_x,ppt_y</p:attrName>
                                        </p:attrNameLst>
                                      </p:cBhvr>
                                      <p:rCtr x="0" y="0"/>
                                    </p:animMotion>
                                    <p:animEffect transition="in" filter="fade">
                                      <p:cBhvr>
                                        <p:cTn id="43" dur="1000"/>
                                        <p:tgtEl>
                                          <p:spTgt spid="35"/>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Scale>
                                      <p:cBhvr>
                                        <p:cTn id="46"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36"/>
                                        </p:tgtEl>
                                        <p:attrNameLst>
                                          <p:attrName>ppt_x,ppt_y</p:attrName>
                                        </p:attrNameLst>
                                      </p:cBhvr>
                                      <p:rCtr x="0" y="0"/>
                                    </p:animMotion>
                                    <p:animEffect transition="in" filter="fade">
                                      <p:cBhvr>
                                        <p:cTn id="48" dur="1000"/>
                                        <p:tgtEl>
                                          <p:spTgt spid="3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left)">
                                      <p:cBhvr>
                                        <p:cTn id="56" dur="500"/>
                                        <p:tgtEl>
                                          <p:spTgt spid="37"/>
                                        </p:tgtEl>
                                      </p:cBhvr>
                                    </p:animEffect>
                                  </p:childTnLst>
                                </p:cTn>
                              </p:par>
                            </p:childTnLst>
                          </p:cTn>
                        </p:par>
                        <p:par>
                          <p:cTn id="57" fill="hold">
                            <p:stCondLst>
                              <p:cond delay="5500"/>
                            </p:stCondLst>
                            <p:childTnLst>
                              <p:par>
                                <p:cTn id="58" presetID="22" presetClass="entr" presetSubtype="8"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autoUpdateAnimBg="0"/>
      <p:bldP spid="24" grpId="1" animBg="1" autoUpdateAnimBg="0"/>
      <p:bldP spid="25" grpId="0" animBg="1" autoUpdateAnimBg="0"/>
      <p:bldP spid="25" grpId="1" animBg="1" autoUpdateAnimBg="0"/>
      <p:bldP spid="29" grpId="0" animBg="1" autoUpdateAnimBg="0"/>
      <p:bldP spid="29" grpId="1" animBg="1" autoUpdateAnimBg="0"/>
      <p:bldP spid="30" grpId="0" animBg="1" autoUpdateAnimBg="0"/>
      <p:bldP spid="30" grpId="1" animBg="1" autoUpdateAnimBg="0"/>
      <p:bldP spid="31" grpId="0" animBg="1" autoUpdateAnimBg="0"/>
      <p:bldP spid="31" grpId="1" animBg="1" autoUpdateAnimBg="0"/>
      <p:bldP spid="32" grpId="0" autoUpdateAnimBg="0"/>
      <p:bldP spid="33" grpId="0" animBg="1" autoUpdateAnimBg="0"/>
      <p:bldP spid="34" grpId="0" animBg="1"/>
      <p:bldP spid="35" grpId="0" animBg="1" autoUpdateAnimBg="0"/>
      <p:bldP spid="36" grpId="0" autoUpdateAnimBg="0"/>
      <p:bldP spid="37" grpId="0" autoUpdateAnimBg="0"/>
      <p:bldP spid="38" grpId="0" autoUpdateAnimBg="0"/>
      <p:bldP spid="39" grpId="0" autoUpdateAnimBg="0"/>
      <p:bldP spid="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5053038" y="1781153"/>
            <a:ext cx="4090965" cy="1841728"/>
            <a:chOff x="5053036" y="1866998"/>
            <a:chExt cx="4090965" cy="1841728"/>
          </a:xfrm>
        </p:grpSpPr>
        <p:sp>
          <p:nvSpPr>
            <p:cNvPr id="50" name="任意多边形 49"/>
            <p:cNvSpPr/>
            <p:nvPr/>
          </p:nvSpPr>
          <p:spPr>
            <a:xfrm flipH="1">
              <a:off x="5231631" y="1866998"/>
              <a:ext cx="3912370" cy="1772091"/>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1" name="椭圆 50"/>
            <p:cNvSpPr/>
            <p:nvPr/>
          </p:nvSpPr>
          <p:spPr>
            <a:xfrm>
              <a:off x="5053036" y="3212947"/>
              <a:ext cx="495779" cy="495779"/>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52" name="文本框 92"/>
            <p:cNvSpPr txBox="1"/>
            <p:nvPr/>
          </p:nvSpPr>
          <p:spPr>
            <a:xfrm>
              <a:off x="5095740"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01</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5763486" y="2337145"/>
            <a:ext cx="3380515" cy="1285736"/>
            <a:chOff x="5763484" y="2422990"/>
            <a:chExt cx="3380515" cy="1285736"/>
          </a:xfrm>
        </p:grpSpPr>
        <p:sp>
          <p:nvSpPr>
            <p:cNvPr id="54" name="任意多边形 53"/>
            <p:cNvSpPr/>
            <p:nvPr/>
          </p:nvSpPr>
          <p:spPr>
            <a:xfrm flipH="1">
              <a:off x="5797656" y="2422990"/>
              <a:ext cx="3346343" cy="1037847"/>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5" name="椭圆 54"/>
            <p:cNvSpPr/>
            <p:nvPr/>
          </p:nvSpPr>
          <p:spPr>
            <a:xfrm>
              <a:off x="5763484" y="3212947"/>
              <a:ext cx="495779" cy="49577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56" name="文本框 100"/>
            <p:cNvSpPr txBox="1"/>
            <p:nvPr/>
          </p:nvSpPr>
          <p:spPr>
            <a:xfrm>
              <a:off x="5843734"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03</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421773" y="2053231"/>
            <a:ext cx="3722225" cy="1569651"/>
            <a:chOff x="5421773" y="2139075"/>
            <a:chExt cx="3722225" cy="1569651"/>
          </a:xfrm>
        </p:grpSpPr>
        <p:sp>
          <p:nvSpPr>
            <p:cNvPr id="58" name="任意多边形 57"/>
            <p:cNvSpPr/>
            <p:nvPr/>
          </p:nvSpPr>
          <p:spPr>
            <a:xfrm flipH="1">
              <a:off x="5498806" y="2139075"/>
              <a:ext cx="3645192" cy="1321762"/>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59" name="椭圆 58"/>
            <p:cNvSpPr/>
            <p:nvPr/>
          </p:nvSpPr>
          <p:spPr>
            <a:xfrm>
              <a:off x="5421773" y="3212947"/>
              <a:ext cx="495779" cy="495779"/>
            </a:xfrm>
            <a:prstGeom prst="ellipse">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8F8F8"/>
                </a:solidFill>
                <a:latin typeface="微软雅黑" panose="020B0503020204020204" pitchFamily="34" charset="-122"/>
                <a:ea typeface="微软雅黑" panose="020B0503020204020204" pitchFamily="34" charset="-122"/>
              </a:endParaRPr>
            </a:p>
          </p:txBody>
        </p:sp>
        <p:sp>
          <p:nvSpPr>
            <p:cNvPr id="60" name="文本框 93"/>
            <p:cNvSpPr txBox="1"/>
            <p:nvPr/>
          </p:nvSpPr>
          <p:spPr>
            <a:xfrm>
              <a:off x="5468050" y="3320198"/>
              <a:ext cx="410370" cy="300082"/>
            </a:xfrm>
            <a:prstGeom prst="rect">
              <a:avLst/>
            </a:prstGeom>
            <a:noFill/>
          </p:spPr>
          <p:txBody>
            <a:bodyPr wrap="square" lIns="68580" tIns="34290" rIns="68580" bIns="34290" rtlCol="0">
              <a:spAutoFit/>
            </a:bodyPr>
            <a:lstStyle/>
            <a:p>
              <a:pPr algn="ctr"/>
              <a:r>
                <a:rPr lang="en-US" altLang="zh-CN" sz="1500" dirty="0">
                  <a:solidFill>
                    <a:schemeClr val="accent2"/>
                  </a:solidFill>
                  <a:latin typeface="微软雅黑" panose="020B0503020204020204" pitchFamily="34" charset="-122"/>
                  <a:ea typeface="微软雅黑" panose="020B0503020204020204" pitchFamily="34" charset="-122"/>
                </a:rPr>
                <a:t>02</a:t>
              </a:r>
              <a:endParaRPr lang="zh-CN" altLang="en-US" sz="1500" dirty="0">
                <a:solidFill>
                  <a:schemeClr val="accent2"/>
                </a:solidFill>
                <a:latin typeface="微软雅黑" panose="020B0503020204020204" pitchFamily="34" charset="-122"/>
                <a:ea typeface="微软雅黑" panose="020B0503020204020204" pitchFamily="34" charset="-122"/>
              </a:endParaRPr>
            </a:p>
          </p:txBody>
        </p:sp>
      </p:grpSp>
      <p:sp>
        <p:nvSpPr>
          <p:cNvPr id="61" name="任意多边形 60"/>
          <p:cNvSpPr/>
          <p:nvPr/>
        </p:nvSpPr>
        <p:spPr>
          <a:xfrm>
            <a:off x="3381877" y="1733430"/>
            <a:ext cx="2228850" cy="381000"/>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62" name="任意多边形 61"/>
          <p:cNvSpPr/>
          <p:nvPr/>
        </p:nvSpPr>
        <p:spPr>
          <a:xfrm>
            <a:off x="3381879" y="2663070"/>
            <a:ext cx="2638425" cy="438150"/>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n>
                <a:solidFill>
                  <a:srgbClr val="8FA3A4"/>
                </a:solidFill>
              </a:ln>
              <a:solidFill>
                <a:srgbClr val="564B45"/>
              </a:solidFill>
              <a:latin typeface="微软雅黑" panose="020B0503020204020204" pitchFamily="34" charset="-122"/>
              <a:ea typeface="微软雅黑" panose="020B0503020204020204" pitchFamily="34" charset="-122"/>
            </a:endParaRPr>
          </a:p>
        </p:txBody>
      </p:sp>
      <p:sp>
        <p:nvSpPr>
          <p:cNvPr id="63" name="任意多边形 62"/>
          <p:cNvSpPr/>
          <p:nvPr/>
        </p:nvSpPr>
        <p:spPr>
          <a:xfrm>
            <a:off x="3381877" y="2407800"/>
            <a:ext cx="2419350"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1827516" y="1491629"/>
            <a:ext cx="1478797" cy="586760"/>
            <a:chOff x="3447030" y="3890565"/>
            <a:chExt cx="1971730" cy="782347"/>
          </a:xfrm>
        </p:grpSpPr>
        <p:sp>
          <p:nvSpPr>
            <p:cNvPr id="65" name="文本框 111"/>
            <p:cNvSpPr txBox="1"/>
            <p:nvPr/>
          </p:nvSpPr>
          <p:spPr>
            <a:xfrm>
              <a:off x="3451161" y="3890565"/>
              <a:ext cx="1725053" cy="410369"/>
            </a:xfrm>
            <a:prstGeom prst="rect">
              <a:avLst/>
            </a:prstGeom>
            <a:noFill/>
          </p:spPr>
          <p:txBody>
            <a:bodyPr wrap="squar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标题文字</a:t>
              </a:r>
            </a:p>
          </p:txBody>
        </p:sp>
        <p:sp>
          <p:nvSpPr>
            <p:cNvPr id="66"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sp>
        <p:nvSpPr>
          <p:cNvPr id="67" name="椭圆 66"/>
          <p:cNvSpPr/>
          <p:nvPr/>
        </p:nvSpPr>
        <p:spPr>
          <a:xfrm>
            <a:off x="3350446" y="1704142"/>
            <a:ext cx="62865" cy="628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8" name="椭圆 67"/>
          <p:cNvSpPr/>
          <p:nvPr/>
        </p:nvSpPr>
        <p:spPr>
          <a:xfrm>
            <a:off x="3350446" y="2375111"/>
            <a:ext cx="62865" cy="628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69" name="椭圆 68"/>
          <p:cNvSpPr/>
          <p:nvPr/>
        </p:nvSpPr>
        <p:spPr>
          <a:xfrm>
            <a:off x="3350446" y="3070232"/>
            <a:ext cx="62865" cy="628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0" name="椭圆 69"/>
          <p:cNvSpPr/>
          <p:nvPr/>
        </p:nvSpPr>
        <p:spPr>
          <a:xfrm>
            <a:off x="1340924" y="1508076"/>
            <a:ext cx="450708" cy="450708"/>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1" name="椭圆 70"/>
          <p:cNvSpPr/>
          <p:nvPr/>
        </p:nvSpPr>
        <p:spPr>
          <a:xfrm>
            <a:off x="1340924" y="2180968"/>
            <a:ext cx="450708" cy="450708"/>
          </a:xfrm>
          <a:prstGeom prst="ellipse">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2" name="椭圆 71"/>
          <p:cNvSpPr/>
          <p:nvPr/>
        </p:nvSpPr>
        <p:spPr>
          <a:xfrm>
            <a:off x="1340924" y="2874024"/>
            <a:ext cx="450708" cy="450708"/>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564B45"/>
              </a:solidFill>
              <a:latin typeface="微软雅黑" panose="020B0503020204020204" pitchFamily="34" charset="-122"/>
              <a:ea typeface="微软雅黑" panose="020B0503020204020204" pitchFamily="34" charset="-122"/>
            </a:endParaRPr>
          </a:p>
        </p:txBody>
      </p:sp>
      <p:sp>
        <p:nvSpPr>
          <p:cNvPr id="73" name="椭圆 70"/>
          <p:cNvSpPr/>
          <p:nvPr/>
        </p:nvSpPr>
        <p:spPr>
          <a:xfrm>
            <a:off x="1452226" y="1595958"/>
            <a:ext cx="228104" cy="274946"/>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1452226" y="2305711"/>
            <a:ext cx="215812" cy="217283"/>
            <a:chOff x="3771900" y="3200400"/>
            <a:chExt cx="2011680" cy="2025396"/>
          </a:xfrm>
          <a:solidFill>
            <a:schemeClr val="accent2"/>
          </a:solidFill>
        </p:grpSpPr>
        <p:sp>
          <p:nvSpPr>
            <p:cNvPr id="75" name="任意多边形 74"/>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6" name="任意多边形 75"/>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7" name="任意多边形 76"/>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8" name="任意多边形 77"/>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a:xfrm>
            <a:off x="1461211" y="2975275"/>
            <a:ext cx="210134" cy="253311"/>
            <a:chOff x="4141788" y="809625"/>
            <a:chExt cx="3600450" cy="4340225"/>
          </a:xfrm>
          <a:solidFill>
            <a:schemeClr val="accent2"/>
          </a:solidFill>
        </p:grpSpPr>
        <p:sp>
          <p:nvSpPr>
            <p:cNvPr id="80" name="Freeform 7"/>
            <p:cNvSpPr>
              <a:spLocks/>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FFB954"/>
                </a:solidFill>
                <a:latin typeface="微软雅黑" panose="020B0503020204020204" pitchFamily="34" charset="-122"/>
                <a:ea typeface="微软雅黑" panose="020B0503020204020204" pitchFamily="34" charset="-122"/>
              </a:endParaRPr>
            </a:p>
          </p:txBody>
        </p:sp>
        <p:sp>
          <p:nvSpPr>
            <p:cNvPr id="81" name="Freeform 8"/>
            <p:cNvSpPr>
              <a:spLocks/>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FFB954"/>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a:xfrm>
            <a:off x="1827516" y="2116031"/>
            <a:ext cx="1478797" cy="586760"/>
            <a:chOff x="3447030" y="3890565"/>
            <a:chExt cx="1971730" cy="782347"/>
          </a:xfrm>
        </p:grpSpPr>
        <p:sp>
          <p:nvSpPr>
            <p:cNvPr id="83" name="文本框 111"/>
            <p:cNvSpPr txBox="1"/>
            <p:nvPr/>
          </p:nvSpPr>
          <p:spPr>
            <a:xfrm>
              <a:off x="3451161" y="3890565"/>
              <a:ext cx="1725053"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标题文字</a:t>
              </a:r>
            </a:p>
          </p:txBody>
        </p:sp>
        <p:sp>
          <p:nvSpPr>
            <p:cNvPr id="84"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a:xfrm>
            <a:off x="1827516" y="2839716"/>
            <a:ext cx="1478797" cy="586760"/>
            <a:chOff x="3447030" y="3890565"/>
            <a:chExt cx="1971730" cy="782347"/>
          </a:xfrm>
        </p:grpSpPr>
        <p:sp>
          <p:nvSpPr>
            <p:cNvPr id="86" name="文本框 111"/>
            <p:cNvSpPr txBox="1"/>
            <p:nvPr/>
          </p:nvSpPr>
          <p:spPr>
            <a:xfrm>
              <a:off x="3451161" y="3890565"/>
              <a:ext cx="1725053" cy="410369"/>
            </a:xfrm>
            <a:prstGeom prst="rect">
              <a:avLst/>
            </a:prstGeom>
            <a:noFill/>
          </p:spPr>
          <p:txBody>
            <a:bodyPr wrap="square" rtlCol="0">
              <a:spAutoFit/>
            </a:bodyPr>
            <a:lstStyle/>
            <a:p>
              <a:r>
                <a:rPr lang="zh-CN" altLang="en-US" sz="1400" dirty="0">
                  <a:solidFill>
                    <a:schemeClr val="bg2"/>
                  </a:solidFill>
                  <a:latin typeface="微软雅黑" panose="020B0503020204020204" pitchFamily="34" charset="-122"/>
                  <a:ea typeface="微软雅黑" panose="020B0503020204020204" pitchFamily="34" charset="-122"/>
                </a:rPr>
                <a:t>标题文字</a:t>
              </a:r>
            </a:p>
          </p:txBody>
        </p:sp>
        <p:sp>
          <p:nvSpPr>
            <p:cNvPr id="87" name="文本框 112"/>
            <p:cNvSpPr txBox="1"/>
            <p:nvPr/>
          </p:nvSpPr>
          <p:spPr>
            <a:xfrm>
              <a:off x="3447030" y="4180469"/>
              <a:ext cx="1971730" cy="492443"/>
            </a:xfrm>
            <a:prstGeom prst="rect">
              <a:avLst/>
            </a:prstGeom>
            <a:noFill/>
          </p:spPr>
          <p:txBody>
            <a:bodyPr wrap="square" rtlCol="0">
              <a:spAutoFit/>
            </a:bodyPr>
            <a:lstStyle/>
            <a:p>
              <a:pPr algn="just"/>
              <a:r>
                <a:rPr lang="zh-CN" altLang="en-US" sz="900" kern="0" dirty="0">
                  <a:solidFill>
                    <a:schemeClr val="accent1"/>
                  </a:solidFill>
                  <a:latin typeface="微软雅黑" panose="020B0503020204020204" pitchFamily="34" charset="-122"/>
                  <a:ea typeface="微软雅黑" panose="020B0503020204020204" pitchFamily="34" charset="-122"/>
                  <a:cs typeface="Arial" pitchFamily="34" charset="0"/>
                </a:rPr>
                <a:t>单击此处可添加文本单击此处可添加文本</a:t>
              </a:r>
              <a:endParaRPr lang="zh-CN" altLang="en-US" sz="900" dirty="0">
                <a:solidFill>
                  <a:schemeClr val="accent1"/>
                </a:solidFill>
                <a:latin typeface="微软雅黑" panose="020B0503020204020204" pitchFamily="34" charset="-122"/>
                <a:ea typeface="微软雅黑" panose="020B0503020204020204" pitchFamily="34" charset="-122"/>
              </a:endParaRPr>
            </a:p>
          </p:txBody>
        </p:sp>
      </p:grpSp>
      <p:sp>
        <p:nvSpPr>
          <p:cNvPr id="88" name="TextBox 154"/>
          <p:cNvSpPr txBox="1"/>
          <p:nvPr/>
        </p:nvSpPr>
        <p:spPr>
          <a:xfrm>
            <a:off x="1187624" y="4187864"/>
            <a:ext cx="6696744" cy="400110"/>
          </a:xfrm>
          <a:prstGeom prst="rect">
            <a:avLst/>
          </a:prstGeom>
          <a:noFill/>
        </p:spPr>
        <p:txBody>
          <a:bodyPr wrap="square" rtlCol="0">
            <a:spAutoFit/>
          </a:bodyPr>
          <a:lstStyle/>
          <a:p>
            <a:r>
              <a:rPr lang="zh-CN" altLang="en-US" sz="1000" spc="-10" dirty="0">
                <a:solidFill>
                  <a:schemeClr val="accent1"/>
                </a:solidFill>
                <a:latin typeface="微软雅黑" panose="020B0503020204020204" pitchFamily="34" charset="-122"/>
                <a:ea typeface="微软雅黑" panose="020B0503020204020204" pitchFamily="34" charset="-122"/>
              </a:rPr>
              <a:t>请输入内容请输入文字内容请输入内容请输入文字内容请输入内容请输入文字内容请输入内容请输入文字内容请输入内容请输入文字内容请输入内容请输入文字内容请输入内容请输入文字内容请输入内容请</a:t>
            </a:r>
          </a:p>
        </p:txBody>
      </p:sp>
      <p:sp>
        <p:nvSpPr>
          <p:cNvPr id="89" name="TextBox 155"/>
          <p:cNvSpPr txBox="1"/>
          <p:nvPr/>
        </p:nvSpPr>
        <p:spPr>
          <a:xfrm>
            <a:off x="1187626" y="3873410"/>
            <a:ext cx="2054567" cy="338554"/>
          </a:xfrm>
          <a:prstGeom prst="rect">
            <a:avLst/>
          </a:prstGeom>
          <a:noFill/>
        </p:spPr>
        <p:txBody>
          <a:bodyPr wrap="square" rtlCol="0">
            <a:spAutoFit/>
          </a:bodyPr>
          <a:lstStyle/>
          <a:p>
            <a:r>
              <a:rPr lang="zh-CN" altLang="en-US" sz="1600" spc="-10" dirty="0">
                <a:solidFill>
                  <a:schemeClr val="tx2"/>
                </a:solidFill>
                <a:latin typeface="微软雅黑" panose="020B0503020204020204" pitchFamily="34" charset="-122"/>
                <a:ea typeface="微软雅黑" panose="020B0503020204020204" pitchFamily="34" charset="-122"/>
              </a:rPr>
              <a:t>标题文字内容</a:t>
            </a:r>
          </a:p>
        </p:txBody>
      </p:sp>
      <p:sp>
        <p:nvSpPr>
          <p:cNvPr id="46" name="文本框 4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67398942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right)">
                                      <p:cBhvr>
                                        <p:cTn id="11" dur="500"/>
                                        <p:tgtEl>
                                          <p:spTgt spid="5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right)">
                                      <p:cBhvr>
                                        <p:cTn id="20" dur="500"/>
                                        <p:tgtEl>
                                          <p:spTgt spid="61"/>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right)">
                                      <p:cBhvr>
                                        <p:cTn id="23" dur="500"/>
                                        <p:tgtEl>
                                          <p:spTgt spid="62"/>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right)">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0-#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0-#ppt_w/2"/>
                                          </p:val>
                                        </p:tav>
                                        <p:tav tm="100000">
                                          <p:val>
                                            <p:strVal val="#ppt_x"/>
                                          </p:val>
                                        </p:tav>
                                      </p:tavLst>
                                    </p:anim>
                                    <p:anim calcmode="lin" valueType="num">
                                      <p:cBhvr additive="base">
                                        <p:cTn id="36" dur="500" fill="hold"/>
                                        <p:tgtEl>
                                          <p:spTgt spid="6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0-#ppt_w/2"/>
                                          </p:val>
                                        </p:tav>
                                        <p:tav tm="100000">
                                          <p:val>
                                            <p:strVal val="#ppt_x"/>
                                          </p:val>
                                        </p:tav>
                                      </p:tavLst>
                                    </p:anim>
                                    <p:anim calcmode="lin" valueType="num">
                                      <p:cBhvr additive="base">
                                        <p:cTn id="40" dur="500" fill="hold"/>
                                        <p:tgtEl>
                                          <p:spTgt spid="69"/>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additive="base">
                                        <p:cTn id="43" dur="500" fill="hold"/>
                                        <p:tgtEl>
                                          <p:spTgt spid="64"/>
                                        </p:tgtEl>
                                        <p:attrNameLst>
                                          <p:attrName>ppt_x</p:attrName>
                                        </p:attrNameLst>
                                      </p:cBhvr>
                                      <p:tavLst>
                                        <p:tav tm="0">
                                          <p:val>
                                            <p:strVal val="0-#ppt_w/2"/>
                                          </p:val>
                                        </p:tav>
                                        <p:tav tm="100000">
                                          <p:val>
                                            <p:strVal val="#ppt_x"/>
                                          </p:val>
                                        </p:tav>
                                      </p:tavLst>
                                    </p:anim>
                                    <p:anim calcmode="lin" valueType="num">
                                      <p:cBhvr additive="base">
                                        <p:cTn id="44" dur="500" fill="hold"/>
                                        <p:tgtEl>
                                          <p:spTgt spid="64"/>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fill="hold"/>
                                        <p:tgtEl>
                                          <p:spTgt spid="70"/>
                                        </p:tgtEl>
                                        <p:attrNameLst>
                                          <p:attrName>ppt_x</p:attrName>
                                        </p:attrNameLst>
                                      </p:cBhvr>
                                      <p:tavLst>
                                        <p:tav tm="0">
                                          <p:val>
                                            <p:strVal val="0-#ppt_w/2"/>
                                          </p:val>
                                        </p:tav>
                                        <p:tav tm="100000">
                                          <p:val>
                                            <p:strVal val="#ppt_x"/>
                                          </p:val>
                                        </p:tav>
                                      </p:tavLst>
                                    </p:anim>
                                    <p:anim calcmode="lin" valueType="num">
                                      <p:cBhvr additive="base">
                                        <p:cTn id="48" dur="500" fill="hold"/>
                                        <p:tgtEl>
                                          <p:spTgt spid="70"/>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0-#ppt_w/2"/>
                                          </p:val>
                                        </p:tav>
                                        <p:tav tm="100000">
                                          <p:val>
                                            <p:strVal val="#ppt_x"/>
                                          </p:val>
                                        </p:tav>
                                      </p:tavLst>
                                    </p:anim>
                                    <p:anim calcmode="lin" valueType="num">
                                      <p:cBhvr additive="base">
                                        <p:cTn id="52" dur="500" fill="hold"/>
                                        <p:tgtEl>
                                          <p:spTgt spid="7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0-#ppt_w/2"/>
                                          </p:val>
                                        </p:tav>
                                        <p:tav tm="100000">
                                          <p:val>
                                            <p:strVal val="#ppt_x"/>
                                          </p:val>
                                        </p:tav>
                                      </p:tavLst>
                                    </p:anim>
                                    <p:anim calcmode="lin" valueType="num">
                                      <p:cBhvr additive="base">
                                        <p:cTn id="56" dur="500" fill="hold"/>
                                        <p:tgtEl>
                                          <p:spTgt spid="7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anim calcmode="lin" valueType="num">
                                      <p:cBhvr additive="base">
                                        <p:cTn id="59" dur="500" fill="hold"/>
                                        <p:tgtEl>
                                          <p:spTgt spid="73"/>
                                        </p:tgtEl>
                                        <p:attrNameLst>
                                          <p:attrName>ppt_x</p:attrName>
                                        </p:attrNameLst>
                                      </p:cBhvr>
                                      <p:tavLst>
                                        <p:tav tm="0">
                                          <p:val>
                                            <p:strVal val="0-#ppt_w/2"/>
                                          </p:val>
                                        </p:tav>
                                        <p:tav tm="100000">
                                          <p:val>
                                            <p:strVal val="#ppt_x"/>
                                          </p:val>
                                        </p:tav>
                                      </p:tavLst>
                                    </p:anim>
                                    <p:anim calcmode="lin" valueType="num">
                                      <p:cBhvr additive="base">
                                        <p:cTn id="60" dur="500" fill="hold"/>
                                        <p:tgtEl>
                                          <p:spTgt spid="73"/>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additive="base">
                                        <p:cTn id="63" dur="500" fill="hold"/>
                                        <p:tgtEl>
                                          <p:spTgt spid="74"/>
                                        </p:tgtEl>
                                        <p:attrNameLst>
                                          <p:attrName>ppt_x</p:attrName>
                                        </p:attrNameLst>
                                      </p:cBhvr>
                                      <p:tavLst>
                                        <p:tav tm="0">
                                          <p:val>
                                            <p:strVal val="0-#ppt_w/2"/>
                                          </p:val>
                                        </p:tav>
                                        <p:tav tm="100000">
                                          <p:val>
                                            <p:strVal val="#ppt_x"/>
                                          </p:val>
                                        </p:tav>
                                      </p:tavLst>
                                    </p:anim>
                                    <p:anim calcmode="lin" valueType="num">
                                      <p:cBhvr additive="base">
                                        <p:cTn id="64" dur="500" fill="hold"/>
                                        <p:tgtEl>
                                          <p:spTgt spid="74"/>
                                        </p:tgtEl>
                                        <p:attrNameLst>
                                          <p:attrName>ppt_y</p:attrName>
                                        </p:attrNameLst>
                                      </p:cBhvr>
                                      <p:tavLst>
                                        <p:tav tm="0">
                                          <p:val>
                                            <p:strVal val="#ppt_y"/>
                                          </p:val>
                                        </p:tav>
                                        <p:tav tm="100000">
                                          <p:val>
                                            <p:strVal val="#ppt_y"/>
                                          </p:val>
                                        </p:tav>
                                      </p:tavLst>
                                    </p:anim>
                                  </p:childTnLst>
                                </p:cTn>
                              </p:par>
                              <p:par>
                                <p:cTn id="65" presetID="2" presetClass="entr" presetSubtype="8"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0-#ppt_w/2"/>
                                          </p:val>
                                        </p:tav>
                                        <p:tav tm="100000">
                                          <p:val>
                                            <p:strVal val="#ppt_x"/>
                                          </p:val>
                                        </p:tav>
                                      </p:tavLst>
                                    </p:anim>
                                    <p:anim calcmode="lin" valueType="num">
                                      <p:cBhvr additive="base">
                                        <p:cTn id="68" dur="500" fill="hold"/>
                                        <p:tgtEl>
                                          <p:spTgt spid="79"/>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0-#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85"/>
                                        </p:tgtEl>
                                        <p:attrNameLst>
                                          <p:attrName>style.visibility</p:attrName>
                                        </p:attrNameLst>
                                      </p:cBhvr>
                                      <p:to>
                                        <p:strVal val="visible"/>
                                      </p:to>
                                    </p:set>
                                    <p:anim calcmode="lin" valueType="num">
                                      <p:cBhvr additive="base">
                                        <p:cTn id="75" dur="500" fill="hold"/>
                                        <p:tgtEl>
                                          <p:spTgt spid="85"/>
                                        </p:tgtEl>
                                        <p:attrNameLst>
                                          <p:attrName>ppt_x</p:attrName>
                                        </p:attrNameLst>
                                      </p:cBhvr>
                                      <p:tavLst>
                                        <p:tav tm="0">
                                          <p:val>
                                            <p:strVal val="0-#ppt_w/2"/>
                                          </p:val>
                                        </p:tav>
                                        <p:tav tm="100000">
                                          <p:val>
                                            <p:strVal val="#ppt_x"/>
                                          </p:val>
                                        </p:tav>
                                      </p:tavLst>
                                    </p:anim>
                                    <p:anim calcmode="lin" valueType="num">
                                      <p:cBhvr additive="base">
                                        <p:cTn id="76"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500"/>
                                        <p:tgtEl>
                                          <p:spTgt spid="89"/>
                                        </p:tgtEl>
                                      </p:cBhvr>
                                    </p:animEffect>
                                    <p:anim calcmode="lin" valueType="num">
                                      <p:cBhvr>
                                        <p:cTn id="82" dur="500" fill="hold"/>
                                        <p:tgtEl>
                                          <p:spTgt spid="89"/>
                                        </p:tgtEl>
                                        <p:attrNameLst>
                                          <p:attrName>ppt_x</p:attrName>
                                        </p:attrNameLst>
                                      </p:cBhvr>
                                      <p:tavLst>
                                        <p:tav tm="0">
                                          <p:val>
                                            <p:strVal val="#ppt_x"/>
                                          </p:val>
                                        </p:tav>
                                        <p:tav tm="100000">
                                          <p:val>
                                            <p:strVal val="#ppt_x"/>
                                          </p:val>
                                        </p:tav>
                                      </p:tavLst>
                                    </p:anim>
                                    <p:anim calcmode="lin" valueType="num">
                                      <p:cBhvr>
                                        <p:cTn id="83" dur="500" fill="hold"/>
                                        <p:tgtEl>
                                          <p:spTgt spid="8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anim calcmode="lin" valueType="num">
                                      <p:cBhvr>
                                        <p:cTn id="87" dur="500" fill="hold"/>
                                        <p:tgtEl>
                                          <p:spTgt spid="88"/>
                                        </p:tgtEl>
                                        <p:attrNameLst>
                                          <p:attrName>ppt_x</p:attrName>
                                        </p:attrNameLst>
                                      </p:cBhvr>
                                      <p:tavLst>
                                        <p:tav tm="0">
                                          <p:val>
                                            <p:strVal val="#ppt_x"/>
                                          </p:val>
                                        </p:tav>
                                        <p:tav tm="100000">
                                          <p:val>
                                            <p:strVal val="#ppt_x"/>
                                          </p:val>
                                        </p:tav>
                                      </p:tavLst>
                                    </p:anim>
                                    <p:anim calcmode="lin" valueType="num">
                                      <p:cBhvr>
                                        <p:cTn id="88" dur="5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7" grpId="0" animBg="1"/>
      <p:bldP spid="68" grpId="0" animBg="1"/>
      <p:bldP spid="69" grpId="0" animBg="1"/>
      <p:bldP spid="70" grpId="0" animBg="1"/>
      <p:bldP spid="71" grpId="0" animBg="1"/>
      <p:bldP spid="72" grpId="0" animBg="1"/>
      <p:bldP spid="73" grpId="0" animBg="1"/>
      <p:bldP spid="88" grpId="0"/>
      <p:bldP spid="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1" y="1137938"/>
            <a:ext cx="4286251" cy="284321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0" name="矩形 69"/>
          <p:cNvSpPr/>
          <p:nvPr/>
        </p:nvSpPr>
        <p:spPr>
          <a:xfrm>
            <a:off x="4286252" y="1137938"/>
            <a:ext cx="383575" cy="28432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2" name="文本框 71"/>
          <p:cNvSpPr txBox="1"/>
          <p:nvPr/>
        </p:nvSpPr>
        <p:spPr>
          <a:xfrm>
            <a:off x="4977629" y="1964524"/>
            <a:ext cx="2924198" cy="600164"/>
          </a:xfrm>
          <a:prstGeom prst="rect">
            <a:avLst/>
          </a:prstGeom>
          <a:noFill/>
          <a:effectLst/>
        </p:spPr>
        <p:txBody>
          <a:bodyPr wrap="none" rtlCol="0">
            <a:spAutoFit/>
          </a:bodyPr>
          <a:lstStyle/>
          <a:p>
            <a:r>
              <a:rPr lang="zh-CN" altLang="en-US" sz="3300" b="1" dirty="0">
                <a:solidFill>
                  <a:srgbClr val="C00000"/>
                </a:solidFill>
                <a:latin typeface="微软雅黑" panose="020B0503020204020204" pitchFamily="34" charset="-122"/>
                <a:ea typeface="微软雅黑" panose="020B0503020204020204" pitchFamily="34" charset="-122"/>
              </a:rPr>
              <a:t>起航</a:t>
            </a:r>
            <a:r>
              <a:rPr lang="en-US" altLang="zh-CN" sz="3300" b="1" dirty="0">
                <a:solidFill>
                  <a:srgbClr val="C00000"/>
                </a:solidFill>
                <a:latin typeface="微软雅黑" panose="020B0503020204020204" pitchFamily="34" charset="-122"/>
                <a:ea typeface="微软雅黑" panose="020B0503020204020204" pitchFamily="34" charset="-122"/>
              </a:rPr>
              <a:t>/</a:t>
            </a:r>
            <a:r>
              <a:rPr lang="zh-CN" altLang="en-US" sz="3300" b="1" dirty="0">
                <a:solidFill>
                  <a:srgbClr val="C00000"/>
                </a:solidFill>
                <a:latin typeface="微软雅黑" panose="020B0503020204020204" pitchFamily="34" charset="-122"/>
                <a:ea typeface="微软雅黑" panose="020B0503020204020204" pitchFamily="34" charset="-122"/>
              </a:rPr>
              <a:t>再创辉煌</a:t>
            </a:r>
            <a:endParaRPr lang="en-US" altLang="zh-CN" sz="825" dirty="0">
              <a:solidFill>
                <a:srgbClr val="C00000"/>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94284" y="1110836"/>
            <a:ext cx="657552" cy="1938992"/>
          </a:xfrm>
          <a:prstGeom prst="rect">
            <a:avLst/>
          </a:prstGeom>
          <a:noFill/>
          <a:effectLst/>
        </p:spPr>
        <p:txBody>
          <a:bodyPr wrap="none" rtlCol="0">
            <a:spAutoFit/>
          </a:bodyPr>
          <a:lstStyle/>
          <a:p>
            <a:r>
              <a:rPr lang="en-US" altLang="zh-CN" sz="12000" dirty="0">
                <a:solidFill>
                  <a:srgbClr val="404040"/>
                </a:solidFill>
                <a:latin typeface="方正兰亭粗黑_GBK" panose="02000000000000000000" pitchFamily="2" charset="-122"/>
                <a:ea typeface="方正兰亭粗黑_GBK" panose="02000000000000000000" pitchFamily="2" charset="-122"/>
              </a:rPr>
              <a:t>“</a:t>
            </a:r>
          </a:p>
        </p:txBody>
      </p:sp>
      <p:sp>
        <p:nvSpPr>
          <p:cNvPr id="74" name="文本框 73"/>
          <p:cNvSpPr txBox="1"/>
          <p:nvPr/>
        </p:nvSpPr>
        <p:spPr>
          <a:xfrm>
            <a:off x="7851973" y="1811425"/>
            <a:ext cx="923651" cy="2977738"/>
          </a:xfrm>
          <a:prstGeom prst="rect">
            <a:avLst/>
          </a:prstGeom>
          <a:noFill/>
          <a:effectLst/>
        </p:spPr>
        <p:txBody>
          <a:bodyPr wrap="none" rtlCol="0">
            <a:spAutoFit/>
          </a:bodyPr>
          <a:lstStyle/>
          <a:p>
            <a:r>
              <a:rPr lang="en-US" altLang="zh-CN" sz="18750" dirty="0">
                <a:solidFill>
                  <a:srgbClr val="404040"/>
                </a:solidFill>
                <a:latin typeface="方正兰亭粗黑_GBK" panose="02000000000000000000" pitchFamily="2" charset="-122"/>
                <a:ea typeface="方正兰亭粗黑_GBK" panose="02000000000000000000" pitchFamily="2" charset="-122"/>
              </a:rPr>
              <a:t>”</a:t>
            </a:r>
          </a:p>
        </p:txBody>
      </p:sp>
      <p:sp>
        <p:nvSpPr>
          <p:cNvPr id="75" name="文本框 74" descr="e7d195523061f1c0deeec63e560781cfd59afb0ea006f2a87ABB68BF51EA6619813959095094C18C62A12F549504892A4AAA8C1554C6663626E05CA27F281A14E6983772AFC3FB97135759321DEA3D704CB8FFD9D2544D20ADDCB4FC824F904E0D83D989474D2C72C21C19999FBBACD7FA81DBC650697183C998B58960BA5FD542E56B4FBC2C958F"/>
          <p:cNvSpPr txBox="1"/>
          <p:nvPr/>
        </p:nvSpPr>
        <p:spPr>
          <a:xfrm>
            <a:off x="4977629" y="3291830"/>
            <a:ext cx="3478214" cy="835613"/>
          </a:xfrm>
          <a:prstGeom prst="rect">
            <a:avLst/>
          </a:prstGeom>
          <a:noFill/>
          <a:effectLst/>
        </p:spPr>
        <p:txBody>
          <a:bodyPr wrap="square" rtlCol="0">
            <a:spAutoFit/>
          </a:bodyPr>
          <a:lstStyle/>
          <a:p>
            <a:pPr algn="just"/>
            <a:r>
              <a:rPr lang="en-US" altLang="zh-CN" sz="1050" b="1" dirty="0">
                <a:solidFill>
                  <a:prstClr val="black">
                    <a:lumMod val="65000"/>
                    <a:lumOff val="35000"/>
                  </a:prstClr>
                </a:solidFill>
                <a:latin typeface="华文宋体" panose="02010600040101010101" pitchFamily="2" charset="-122"/>
                <a:ea typeface="华文宋体" panose="02010600040101010101" pitchFamily="2" charset="-122"/>
              </a:rPr>
              <a:t>          </a:t>
            </a:r>
            <a:endParaRPr lang="zh-CN" altLang="en-US" sz="1050" b="1" dirty="0">
              <a:solidFill>
                <a:prstClr val="black">
                  <a:lumMod val="65000"/>
                  <a:lumOff val="35000"/>
                </a:prstClr>
              </a:solidFill>
              <a:latin typeface="华文宋体" panose="02010600040101010101" pitchFamily="2" charset="-122"/>
              <a:ea typeface="华文宋体" panose="02010600040101010101" pitchFamily="2" charset="-122"/>
            </a:endParaRPr>
          </a:p>
          <a:p>
            <a:pPr algn="just" defTabSz="685705">
              <a:lnSpc>
                <a:spcPct val="120000"/>
              </a:lnSpc>
            </a:pPr>
            <a:r>
              <a:rPr lang="zh-CN" altLang="en-US" sz="1050" b="1" dirty="0">
                <a:solidFill>
                  <a:prstClr val="black">
                    <a:lumMod val="65000"/>
                    <a:lumOff val="35000"/>
                  </a:prstClr>
                </a:solidFill>
                <a:latin typeface="微软雅黑" pitchFamily="34" charset="-122"/>
                <a:ea typeface="微软雅黑" pitchFamily="34" charset="-122"/>
                <a:sym typeface="微软雅黑" pitchFamily="34" charset="-122"/>
              </a:rPr>
              <a:t>回顾</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这一年的工作，在取得成绩的同时，我们也找到了工作中的不足和问题，主要反映于</a:t>
            </a:r>
            <a:r>
              <a:rPr lang="en-US" altLang="zh-CN" sz="1050" dirty="0">
                <a:solidFill>
                  <a:prstClr val="black">
                    <a:lumMod val="65000"/>
                    <a:lumOff val="35000"/>
                  </a:prstClr>
                </a:solidFill>
                <a:latin typeface="微软雅黑" pitchFamily="34" charset="-122"/>
                <a:ea typeface="微软雅黑" pitchFamily="34" charset="-122"/>
                <a:sym typeface="微软雅黑" pitchFamily="34" charset="-122"/>
              </a:rPr>
              <a:t>xx</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及</a:t>
            </a:r>
            <a:r>
              <a:rPr lang="en-US" altLang="zh-CN" sz="1050" dirty="0">
                <a:solidFill>
                  <a:prstClr val="black">
                    <a:lumMod val="65000"/>
                    <a:lumOff val="35000"/>
                  </a:prstClr>
                </a:solidFill>
                <a:latin typeface="微软雅黑" pitchFamily="34" charset="-122"/>
                <a:ea typeface="微软雅黑" pitchFamily="34" charset="-122"/>
                <a:sym typeface="微软雅黑" pitchFamily="34" charset="-122"/>
              </a:rPr>
              <a:t>xxx</a:t>
            </a:r>
            <a:r>
              <a:rPr lang="zh-CN" altLang="en-US" sz="1050" dirty="0">
                <a:solidFill>
                  <a:prstClr val="black">
                    <a:lumMod val="65000"/>
                    <a:lumOff val="35000"/>
                  </a:prstClr>
                </a:solidFill>
                <a:latin typeface="微软雅黑" pitchFamily="34" charset="-122"/>
                <a:ea typeface="微软雅黑" pitchFamily="34" charset="-122"/>
                <a:sym typeface="微软雅黑" pitchFamily="34" charset="-122"/>
              </a:rPr>
              <a:t>的风格、定型还有待进一步探索。</a:t>
            </a:r>
            <a:endParaRPr lang="en-US" altLang="zh-CN" sz="1050" dirty="0">
              <a:solidFill>
                <a:prstClr val="black">
                  <a:lumMod val="65000"/>
                  <a:lumOff val="35000"/>
                </a:prstClr>
              </a:solidFill>
              <a:latin typeface="微软雅黑" pitchFamily="34" charset="-122"/>
              <a:ea typeface="微软雅黑" pitchFamily="34" charset="-122"/>
              <a:sym typeface="微软雅黑" pitchFamily="34" charset="-122"/>
            </a:endParaRPr>
          </a:p>
        </p:txBody>
      </p:sp>
      <p:sp>
        <p:nvSpPr>
          <p:cNvPr id="76" name="文本框 75"/>
          <p:cNvSpPr txBox="1"/>
          <p:nvPr/>
        </p:nvSpPr>
        <p:spPr>
          <a:xfrm>
            <a:off x="5824302" y="2541604"/>
            <a:ext cx="1697180" cy="473206"/>
          </a:xfrm>
          <a:prstGeom prst="rect">
            <a:avLst/>
          </a:prstGeom>
          <a:noFill/>
          <a:effectLst/>
        </p:spPr>
        <p:txBody>
          <a:bodyPr wrap="square" rtlCol="0">
            <a:spAutoFit/>
          </a:bodyPr>
          <a:lstStyle/>
          <a:p>
            <a:pPr algn="ctr"/>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请在这里输入您的主</a:t>
            </a:r>
            <a:endParaRPr lang="en-US" altLang="zh-CN" sz="825" dirty="0">
              <a:solidFill>
                <a:prstClr val="black">
                  <a:lumMod val="50000"/>
                  <a:lumOff val="50000"/>
                </a:prstClr>
              </a:solidFill>
              <a:latin typeface="微软雅黑" panose="020B0503020204020204" pitchFamily="34" charset="-122"/>
              <a:ea typeface="微软雅黑" panose="020B0503020204020204" pitchFamily="34" charset="-122"/>
            </a:endParaRPr>
          </a:p>
          <a:p>
            <a:pPr algn="ctr"/>
            <a:r>
              <a:rPr lang="zh-CN" altLang="en-US" sz="825" dirty="0">
                <a:solidFill>
                  <a:prstClr val="black">
                    <a:lumMod val="50000"/>
                    <a:lumOff val="50000"/>
                  </a:prstClr>
                </a:solidFill>
                <a:latin typeface="微软雅黑" panose="020B0503020204020204" pitchFamily="34" charset="-122"/>
                <a:ea typeface="微软雅黑" panose="020B0503020204020204" pitchFamily="34" charset="-122"/>
              </a:rPr>
              <a:t>输入您的主要叙述内容请在这里输入您的主要叙述内容</a:t>
            </a:r>
            <a:endParaRPr lang="en-US" altLang="zh-CN" sz="82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501698" y="1669935"/>
            <a:ext cx="1338828" cy="323165"/>
          </a:xfrm>
          <a:prstGeom prst="rect">
            <a:avLst/>
          </a:prstGeom>
          <a:noFill/>
          <a:effectLst/>
        </p:spPr>
        <p:txBody>
          <a:bodyPr wrap="none" rtlCol="0">
            <a:spAutoFit/>
          </a:bodyPr>
          <a:lstStyle/>
          <a:p>
            <a:r>
              <a:rPr lang="zh-CN" altLang="en-US" sz="1500" b="1" dirty="0">
                <a:solidFill>
                  <a:srgbClr val="404040"/>
                </a:solidFill>
                <a:latin typeface="微软雅黑" panose="020B0503020204020204" pitchFamily="34" charset="-122"/>
                <a:ea typeface="微软雅黑" panose="020B0503020204020204" pitchFamily="34" charset="-122"/>
              </a:rPr>
              <a:t>我们心怀梦想</a:t>
            </a:r>
            <a:endParaRPr lang="en-US" altLang="zh-CN" sz="1500" b="1" dirty="0">
              <a:solidFill>
                <a:srgbClr val="404040"/>
              </a:solidFill>
              <a:latin typeface="微软雅黑" panose="020B0503020204020204" pitchFamily="34" charset="-122"/>
              <a:ea typeface="微软雅黑" panose="020B0503020204020204" pitchFamily="34" charset="-122"/>
            </a:endParaRPr>
          </a:p>
        </p:txBody>
      </p:sp>
      <p:sp>
        <p:nvSpPr>
          <p:cNvPr id="78" name="文本框 77"/>
          <p:cNvSpPr txBox="1"/>
          <p:nvPr/>
        </p:nvSpPr>
        <p:spPr>
          <a:xfrm rot="5400000">
            <a:off x="3606156" y="2518858"/>
            <a:ext cx="1747594" cy="276999"/>
          </a:xfrm>
          <a:prstGeom prst="rect">
            <a:avLst/>
          </a:prstGeom>
          <a:noFill/>
          <a:effectLst/>
        </p:spPr>
        <p:txBody>
          <a:bodyPr wrap="none" rtlCol="0">
            <a:spAutoFit/>
          </a:bodyPr>
          <a:lstStyle/>
          <a:p>
            <a:r>
              <a:rPr lang="en-US" altLang="zh-CN" sz="1200" spc="225" dirty="0">
                <a:solidFill>
                  <a:prstClr val="white"/>
                </a:solidFill>
                <a:latin typeface="微软雅黑" panose="020B0503020204020204" pitchFamily="34" charset="-122"/>
                <a:ea typeface="微软雅黑" panose="020B0503020204020204" pitchFamily="34" charset="-122"/>
              </a:rPr>
              <a:t>BUSINESS PLAN</a:t>
            </a:r>
          </a:p>
        </p:txBody>
      </p:sp>
      <p:grpSp>
        <p:nvGrpSpPr>
          <p:cNvPr id="79" name="组合 78"/>
          <p:cNvGrpSpPr/>
          <p:nvPr/>
        </p:nvGrpSpPr>
        <p:grpSpPr>
          <a:xfrm>
            <a:off x="1" y="432041"/>
            <a:ext cx="2687594" cy="322494"/>
            <a:chOff x="0" y="217708"/>
            <a:chExt cx="3583459" cy="429992"/>
          </a:xfrm>
        </p:grpSpPr>
        <p:sp>
          <p:nvSpPr>
            <p:cNvPr id="80" name="标题 2"/>
            <p:cNvSpPr txBox="1">
              <a:spLocks/>
            </p:cNvSpPr>
            <p:nvPr/>
          </p:nvSpPr>
          <p:spPr>
            <a:xfrm>
              <a:off x="637779" y="217708"/>
              <a:ext cx="2945680" cy="42579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rPr>
                <a:t>前 言 </a:t>
              </a:r>
              <a:r>
                <a:rPr lang="en-US" altLang="zh-CN"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rPr>
                <a:t>/ </a:t>
              </a:r>
              <a:r>
                <a:rPr lang="en-US" altLang="zh-CN" sz="1200" dirty="0">
                  <a:solidFill>
                    <a:srgbClr val="404040"/>
                  </a:solidFill>
                  <a:latin typeface="微软雅黑" panose="020B0503020204020204" pitchFamily="34" charset="-122"/>
                  <a:ea typeface="微软雅黑" panose="020B0503020204020204" pitchFamily="34" charset="-122"/>
                  <a:cs typeface="Aharoni" panose="02010803020104030203" pitchFamily="2" charset="-79"/>
                </a:rPr>
                <a:t>PREFACE</a:t>
              </a:r>
              <a:endParaRPr lang="zh-CN" altLang="en-US" sz="900" dirty="0">
                <a:solidFill>
                  <a:srgbClr val="404040"/>
                </a:solidFill>
                <a:latin typeface="微软雅黑" panose="020B0503020204020204" pitchFamily="34" charset="-122"/>
                <a:ea typeface="微软雅黑" panose="020B0503020204020204" pitchFamily="34" charset="-122"/>
              </a:endParaRPr>
            </a:p>
            <a:p>
              <a:endParaRPr lang="en-US" altLang="zh-CN" sz="2100" dirty="0">
                <a:solidFill>
                  <a:srgbClr val="404040"/>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81" name="矩形 80"/>
            <p:cNvSpPr/>
            <p:nvPr/>
          </p:nvSpPr>
          <p:spPr>
            <a:xfrm>
              <a:off x="0" y="221272"/>
              <a:ext cx="482600" cy="4264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2" name="矩形 81"/>
            <p:cNvSpPr/>
            <p:nvPr/>
          </p:nvSpPr>
          <p:spPr>
            <a:xfrm>
              <a:off x="552450" y="221272"/>
              <a:ext cx="58539" cy="42642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Tree>
    <p:extLst>
      <p:ext uri="{BB962C8B-B14F-4D97-AF65-F5344CB8AC3E}">
        <p14:creationId xmlns:p14="http://schemas.microsoft.com/office/powerpoint/2010/main" val="8237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14:bounceEnd="60000">
                                          <p:cBhvr additive="base">
                                            <p:cTn id="7" dur="10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7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randombar(horizontal)">
                                          <p:cBhvr>
                                            <p:cTn id="12" dur="500"/>
                                            <p:tgtEl>
                                              <p:spTgt spid="69"/>
                                            </p:tgtEl>
                                          </p:cBhvr>
                                        </p:animEffect>
                                      </p:childTnLst>
                                    </p:cTn>
                                  </p:par>
                                </p:childTnLst>
                              </p:cTn>
                            </p:par>
                            <p:par>
                              <p:cTn id="13" fill="hold">
                                <p:stCondLst>
                                  <p:cond delay="1500"/>
                                </p:stCondLst>
                                <p:childTnLst>
                                  <p:par>
                                    <p:cTn id="14" presetID="52" presetClass="entr" presetSubtype="0" fill="hold" grpId="0" nodeType="afterEffect">
                                      <p:stCondLst>
                                        <p:cond delay="0"/>
                                      </p:stCondLst>
                                      <p:iterate type="lt">
                                        <p:tmPct val="0"/>
                                      </p:iterate>
                                      <p:childTnLst>
                                        <p:set>
                                          <p:cBhvr>
                                            <p:cTn id="15" dur="1" fill="hold">
                                              <p:stCondLst>
                                                <p:cond delay="0"/>
                                              </p:stCondLst>
                                            </p:cTn>
                                            <p:tgtEl>
                                              <p:spTgt spid="72"/>
                                            </p:tgtEl>
                                            <p:attrNameLst>
                                              <p:attrName>style.visibility</p:attrName>
                                            </p:attrNameLst>
                                          </p:cBhvr>
                                          <p:to>
                                            <p:strVal val="visible"/>
                                          </p:to>
                                        </p:set>
                                        <p:animScale>
                                          <p:cBhvr>
                                            <p:cTn id="16"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2"/>
                                            </p:tgtEl>
                                            <p:attrNameLst>
                                              <p:attrName>ppt_x</p:attrName>
                                              <p:attrName>ppt_y</p:attrName>
                                            </p:attrNameLst>
                                          </p:cBhvr>
                                        </p:animMotion>
                                        <p:animEffect transition="in" filter="fade">
                                          <p:cBhvr>
                                            <p:cTn id="18" dur="1000"/>
                                            <p:tgtEl>
                                              <p:spTgt spid="72"/>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anim calcmode="lin" valueType="num">
                                          <p:cBhvr>
                                            <p:cTn id="22" dur="1000" fill="hold"/>
                                            <p:tgtEl>
                                              <p:spTgt spid="73"/>
                                            </p:tgtEl>
                                            <p:attrNameLst>
                                              <p:attrName>ppt_x</p:attrName>
                                            </p:attrNameLst>
                                          </p:cBhvr>
                                          <p:tavLst>
                                            <p:tav tm="0">
                                              <p:val>
                                                <p:strVal val="#ppt_x"/>
                                              </p:val>
                                            </p:tav>
                                            <p:tav tm="100000">
                                              <p:val>
                                                <p:strVal val="#ppt_x"/>
                                              </p:val>
                                            </p:tav>
                                          </p:tavLst>
                                        </p:anim>
                                        <p:anim calcmode="lin" valueType="num">
                                          <p:cBhvr>
                                            <p:cTn id="23" dur="1000" fill="hold"/>
                                            <p:tgtEl>
                                              <p:spTgt spid="73"/>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00"/>
                                            <p:tgtEl>
                                              <p:spTgt spid="74"/>
                                            </p:tgtEl>
                                          </p:cBhvr>
                                        </p:animEffect>
                                        <p:anim calcmode="lin" valueType="num">
                                          <p:cBhvr>
                                            <p:cTn id="27" dur="1000" fill="hold"/>
                                            <p:tgtEl>
                                              <p:spTgt spid="74"/>
                                            </p:tgtEl>
                                            <p:attrNameLst>
                                              <p:attrName>ppt_x</p:attrName>
                                            </p:attrNameLst>
                                          </p:cBhvr>
                                          <p:tavLst>
                                            <p:tav tm="0">
                                              <p:val>
                                                <p:strVal val="#ppt_x"/>
                                              </p:val>
                                            </p:tav>
                                            <p:tav tm="100000">
                                              <p:val>
                                                <p:strVal val="#ppt_x"/>
                                              </p:val>
                                            </p:tav>
                                          </p:tavLst>
                                        </p:anim>
                                        <p:anim calcmode="lin" valueType="num">
                                          <p:cBhvr>
                                            <p:cTn id="28" dur="1000" fill="hold"/>
                                            <p:tgtEl>
                                              <p:spTgt spid="7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iterate type="lt">
                                        <p:tmPct val="0"/>
                                      </p:iterate>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52" presetClass="entr" presetSubtype="0" fill="hold" grpId="0" nodeType="afterEffect">
                                      <p:stCondLst>
                                        <p:cond delay="0"/>
                                      </p:stCondLst>
                                      <p:iterate type="lt">
                                        <p:tmPct val="0"/>
                                      </p:iterate>
                                      <p:childTnLst>
                                        <p:set>
                                          <p:cBhvr>
                                            <p:cTn id="35" dur="1" fill="hold">
                                              <p:stCondLst>
                                                <p:cond delay="0"/>
                                              </p:stCondLst>
                                            </p:cTn>
                                            <p:tgtEl>
                                              <p:spTgt spid="77"/>
                                            </p:tgtEl>
                                            <p:attrNameLst>
                                              <p:attrName>style.visibility</p:attrName>
                                            </p:attrNameLst>
                                          </p:cBhvr>
                                          <p:to>
                                            <p:strVal val="visible"/>
                                          </p:to>
                                        </p:set>
                                        <p:animScale>
                                          <p:cBhvr>
                                            <p:cTn id="36"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77"/>
                                            </p:tgtEl>
                                            <p:attrNameLst>
                                              <p:attrName>ppt_x</p:attrName>
                                              <p:attrName>ppt_y</p:attrName>
                                            </p:attrNameLst>
                                          </p:cBhvr>
                                        </p:animMotion>
                                        <p:animEffect transition="in" filter="fade">
                                          <p:cBhvr>
                                            <p:cTn id="38" dur="1000"/>
                                            <p:tgtEl>
                                              <p:spTgt spid="7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down)">
                                          <p:cBhvr>
                                            <p:cTn id="44" dur="500"/>
                                            <p:tgtEl>
                                              <p:spTgt spid="70"/>
                                            </p:tgtEl>
                                          </p:cBhvr>
                                        </p:animEffect>
                                      </p:childTnLst>
                                    </p:cTn>
                                  </p:par>
                                  <p:par>
                                    <p:cTn id="45" presetID="41" presetClass="entr" presetSubtype="0" fill="hold" grpId="1" nodeType="withEffect">
                                      <p:stCondLst>
                                        <p:cond delay="0"/>
                                      </p:stCondLst>
                                      <p:iterate type="lt">
                                        <p:tmPct val="10000"/>
                                      </p:iterate>
                                      <p:childTnLst>
                                        <p:set>
                                          <p:cBhvr>
                                            <p:cTn id="46" dur="1" fill="hold">
                                              <p:stCondLst>
                                                <p:cond delay="0"/>
                                              </p:stCondLst>
                                            </p:cTn>
                                            <p:tgtEl>
                                              <p:spTgt spid="72"/>
                                            </p:tgtEl>
                                            <p:attrNameLst>
                                              <p:attrName>style.visibility</p:attrName>
                                            </p:attrNameLst>
                                          </p:cBhvr>
                                          <p:to>
                                            <p:strVal val="visible"/>
                                          </p:to>
                                        </p:set>
                                        <p:anim calcmode="lin" valueType="num">
                                          <p:cBhvr>
                                            <p:cTn id="47"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72"/>
                                            </p:tgtEl>
                                            <p:attrNameLst>
                                              <p:attrName>ppt_y</p:attrName>
                                            </p:attrNameLst>
                                          </p:cBhvr>
                                          <p:tavLst>
                                            <p:tav tm="0">
                                              <p:val>
                                                <p:strVal val="#ppt_y"/>
                                              </p:val>
                                            </p:tav>
                                            <p:tav tm="100000">
                                              <p:val>
                                                <p:strVal val="#ppt_y"/>
                                              </p:val>
                                            </p:tav>
                                          </p:tavLst>
                                        </p:anim>
                                        <p:anim calcmode="lin" valueType="num">
                                          <p:cBhvr>
                                            <p:cTn id="49"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72"/>
                                            </p:tgtEl>
                                          </p:cBhvr>
                                        </p:animEffect>
                                      </p:childTnLst>
                                    </p:cTn>
                                  </p:par>
                                  <p:par>
                                    <p:cTn id="52" presetID="41" presetClass="entr" presetSubtype="0" fill="hold" grpId="1" nodeType="withEffect">
                                      <p:stCondLst>
                                        <p:cond delay="0"/>
                                      </p:stCondLst>
                                      <p:iterate type="lt">
                                        <p:tmPct val="10000"/>
                                      </p:iterate>
                                      <p:childTnLst>
                                        <p:set>
                                          <p:cBhvr>
                                            <p:cTn id="53" dur="1" fill="hold">
                                              <p:stCondLst>
                                                <p:cond delay="0"/>
                                              </p:stCondLst>
                                            </p:cTn>
                                            <p:tgtEl>
                                              <p:spTgt spid="76"/>
                                            </p:tgtEl>
                                            <p:attrNameLst>
                                              <p:attrName>style.visibility</p:attrName>
                                            </p:attrNameLst>
                                          </p:cBhvr>
                                          <p:to>
                                            <p:strVal val="visible"/>
                                          </p:to>
                                        </p:set>
                                        <p:anim calcmode="lin" valueType="num">
                                          <p:cBhvr>
                                            <p:cTn id="54"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76"/>
                                            </p:tgtEl>
                                            <p:attrNameLst>
                                              <p:attrName>ppt_y</p:attrName>
                                            </p:attrNameLst>
                                          </p:cBhvr>
                                          <p:tavLst>
                                            <p:tav tm="0">
                                              <p:val>
                                                <p:strVal val="#ppt_y"/>
                                              </p:val>
                                            </p:tav>
                                            <p:tav tm="100000">
                                              <p:val>
                                                <p:strVal val="#ppt_y"/>
                                              </p:val>
                                            </p:tav>
                                          </p:tavLst>
                                        </p:anim>
                                        <p:anim calcmode="lin" valueType="num">
                                          <p:cBhvr>
                                            <p:cTn id="56"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76"/>
                                            </p:tgtEl>
                                          </p:cBhvr>
                                        </p:animEffect>
                                      </p:childTnLst>
                                    </p:cTn>
                                  </p:par>
                                  <p:par>
                                    <p:cTn id="59" presetID="41" presetClass="entr" presetSubtype="0" fill="hold" grpId="1" nodeType="withEffect">
                                      <p:stCondLst>
                                        <p:cond delay="0"/>
                                      </p:stCondLst>
                                      <p:iterate type="lt">
                                        <p:tmPct val="10000"/>
                                      </p:iterate>
                                      <p:childTnLst>
                                        <p:set>
                                          <p:cBhvr>
                                            <p:cTn id="60" dur="1" fill="hold">
                                              <p:stCondLst>
                                                <p:cond delay="0"/>
                                              </p:stCondLst>
                                            </p:cTn>
                                            <p:tgtEl>
                                              <p:spTgt spid="77"/>
                                            </p:tgtEl>
                                            <p:attrNameLst>
                                              <p:attrName>style.visibility</p:attrName>
                                            </p:attrNameLst>
                                          </p:cBhvr>
                                          <p:to>
                                            <p:strVal val="visible"/>
                                          </p:to>
                                        </p:set>
                                        <p:anim calcmode="lin" valueType="num">
                                          <p:cBhvr>
                                            <p:cTn id="61" dur="500" fill="hold"/>
                                            <p:tgtEl>
                                              <p:spTgt spid="7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77"/>
                                            </p:tgtEl>
                                            <p:attrNameLst>
                                              <p:attrName>ppt_y</p:attrName>
                                            </p:attrNameLst>
                                          </p:cBhvr>
                                          <p:tavLst>
                                            <p:tav tm="0">
                                              <p:val>
                                                <p:strVal val="#ppt_y"/>
                                              </p:val>
                                            </p:tav>
                                            <p:tav tm="100000">
                                              <p:val>
                                                <p:strVal val="#ppt_y"/>
                                              </p:val>
                                            </p:tav>
                                          </p:tavLst>
                                        </p:anim>
                                        <p:anim calcmode="lin" valueType="num">
                                          <p:cBhvr>
                                            <p:cTn id="63" dur="500" fill="hold"/>
                                            <p:tgtEl>
                                              <p:spTgt spid="7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7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77"/>
                                            </p:tgtEl>
                                          </p:cBhvr>
                                        </p:animEffect>
                                      </p:childTnLst>
                                    </p:cTn>
                                  </p:par>
                                </p:childTnLst>
                              </p:cTn>
                            </p:par>
                            <p:par>
                              <p:cTn id="66" fill="hold">
                                <p:stCondLst>
                                  <p:cond delay="5100"/>
                                </p:stCondLst>
                                <p:childTnLst>
                                  <p:par>
                                    <p:cTn id="67" presetID="22" presetClass="entr" presetSubtype="1"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2" grpId="0"/>
          <p:bldP spid="72" grpId="1"/>
          <p:bldP spid="73" grpId="0"/>
          <p:bldP spid="74" grpId="0"/>
          <p:bldP spid="75" grpId="0"/>
          <p:bldP spid="76" grpId="0"/>
          <p:bldP spid="76" grpId="1"/>
          <p:bldP spid="77" grpId="0"/>
          <p:bldP spid="77" grpId="1"/>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1000" fill="hold"/>
                                            <p:tgtEl>
                                              <p:spTgt spid="79"/>
                                            </p:tgtEl>
                                            <p:attrNameLst>
                                              <p:attrName>ppt_x</p:attrName>
                                            </p:attrNameLst>
                                          </p:cBhvr>
                                          <p:tavLst>
                                            <p:tav tm="0">
                                              <p:val>
                                                <p:strVal val="0-#ppt_w/2"/>
                                              </p:val>
                                            </p:tav>
                                            <p:tav tm="100000">
                                              <p:val>
                                                <p:strVal val="#ppt_x"/>
                                              </p:val>
                                            </p:tav>
                                          </p:tavLst>
                                        </p:anim>
                                        <p:anim calcmode="lin" valueType="num">
                                          <p:cBhvr additive="base">
                                            <p:cTn id="8" dur="1000" fill="hold"/>
                                            <p:tgtEl>
                                              <p:spTgt spid="7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randombar(horizontal)">
                                          <p:cBhvr>
                                            <p:cTn id="12" dur="500"/>
                                            <p:tgtEl>
                                              <p:spTgt spid="69"/>
                                            </p:tgtEl>
                                          </p:cBhvr>
                                        </p:animEffect>
                                      </p:childTnLst>
                                    </p:cTn>
                                  </p:par>
                                </p:childTnLst>
                              </p:cTn>
                            </p:par>
                            <p:par>
                              <p:cTn id="13" fill="hold">
                                <p:stCondLst>
                                  <p:cond delay="1500"/>
                                </p:stCondLst>
                                <p:childTnLst>
                                  <p:par>
                                    <p:cTn id="14" presetID="52" presetClass="entr" presetSubtype="0" fill="hold" grpId="0" nodeType="afterEffect">
                                      <p:stCondLst>
                                        <p:cond delay="0"/>
                                      </p:stCondLst>
                                      <p:iterate type="lt">
                                        <p:tmPct val="0"/>
                                      </p:iterate>
                                      <p:childTnLst>
                                        <p:set>
                                          <p:cBhvr>
                                            <p:cTn id="15" dur="1" fill="hold">
                                              <p:stCondLst>
                                                <p:cond delay="0"/>
                                              </p:stCondLst>
                                            </p:cTn>
                                            <p:tgtEl>
                                              <p:spTgt spid="72"/>
                                            </p:tgtEl>
                                            <p:attrNameLst>
                                              <p:attrName>style.visibility</p:attrName>
                                            </p:attrNameLst>
                                          </p:cBhvr>
                                          <p:to>
                                            <p:strVal val="visible"/>
                                          </p:to>
                                        </p:set>
                                        <p:animScale>
                                          <p:cBhvr>
                                            <p:cTn id="16" dur="1000" decel="50000" fill="hold">
                                              <p:stCondLst>
                                                <p:cond delay="0"/>
                                              </p:stCondLst>
                                            </p:cTn>
                                            <p:tgtEl>
                                              <p:spTgt spid="7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72"/>
                                            </p:tgtEl>
                                            <p:attrNameLst>
                                              <p:attrName>ppt_x</p:attrName>
                                              <p:attrName>ppt_y</p:attrName>
                                            </p:attrNameLst>
                                          </p:cBhvr>
                                        </p:animMotion>
                                        <p:animEffect transition="in" filter="fade">
                                          <p:cBhvr>
                                            <p:cTn id="18" dur="1000"/>
                                            <p:tgtEl>
                                              <p:spTgt spid="72"/>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1000"/>
                                            <p:tgtEl>
                                              <p:spTgt spid="73"/>
                                            </p:tgtEl>
                                          </p:cBhvr>
                                        </p:animEffect>
                                        <p:anim calcmode="lin" valueType="num">
                                          <p:cBhvr>
                                            <p:cTn id="22" dur="1000" fill="hold"/>
                                            <p:tgtEl>
                                              <p:spTgt spid="73"/>
                                            </p:tgtEl>
                                            <p:attrNameLst>
                                              <p:attrName>ppt_x</p:attrName>
                                            </p:attrNameLst>
                                          </p:cBhvr>
                                          <p:tavLst>
                                            <p:tav tm="0">
                                              <p:val>
                                                <p:strVal val="#ppt_x"/>
                                              </p:val>
                                            </p:tav>
                                            <p:tav tm="100000">
                                              <p:val>
                                                <p:strVal val="#ppt_x"/>
                                              </p:val>
                                            </p:tav>
                                          </p:tavLst>
                                        </p:anim>
                                        <p:anim calcmode="lin" valueType="num">
                                          <p:cBhvr>
                                            <p:cTn id="23" dur="1000" fill="hold"/>
                                            <p:tgtEl>
                                              <p:spTgt spid="73"/>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1000"/>
                                            <p:tgtEl>
                                              <p:spTgt spid="74"/>
                                            </p:tgtEl>
                                          </p:cBhvr>
                                        </p:animEffect>
                                        <p:anim calcmode="lin" valueType="num">
                                          <p:cBhvr>
                                            <p:cTn id="27" dur="1000" fill="hold"/>
                                            <p:tgtEl>
                                              <p:spTgt spid="74"/>
                                            </p:tgtEl>
                                            <p:attrNameLst>
                                              <p:attrName>ppt_x</p:attrName>
                                            </p:attrNameLst>
                                          </p:cBhvr>
                                          <p:tavLst>
                                            <p:tav tm="0">
                                              <p:val>
                                                <p:strVal val="#ppt_x"/>
                                              </p:val>
                                            </p:tav>
                                            <p:tav tm="100000">
                                              <p:val>
                                                <p:strVal val="#ppt_x"/>
                                              </p:val>
                                            </p:tav>
                                          </p:tavLst>
                                        </p:anim>
                                        <p:anim calcmode="lin" valueType="num">
                                          <p:cBhvr>
                                            <p:cTn id="28" dur="1000" fill="hold"/>
                                            <p:tgtEl>
                                              <p:spTgt spid="7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iterate type="lt">
                                        <p:tmPct val="0"/>
                                      </p:iterate>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3000"/>
                                </p:stCondLst>
                                <p:childTnLst>
                                  <p:par>
                                    <p:cTn id="34" presetID="52" presetClass="entr" presetSubtype="0" fill="hold" grpId="0" nodeType="afterEffect">
                                      <p:stCondLst>
                                        <p:cond delay="0"/>
                                      </p:stCondLst>
                                      <p:iterate type="lt">
                                        <p:tmPct val="0"/>
                                      </p:iterate>
                                      <p:childTnLst>
                                        <p:set>
                                          <p:cBhvr>
                                            <p:cTn id="35" dur="1" fill="hold">
                                              <p:stCondLst>
                                                <p:cond delay="0"/>
                                              </p:stCondLst>
                                            </p:cTn>
                                            <p:tgtEl>
                                              <p:spTgt spid="77"/>
                                            </p:tgtEl>
                                            <p:attrNameLst>
                                              <p:attrName>style.visibility</p:attrName>
                                            </p:attrNameLst>
                                          </p:cBhvr>
                                          <p:to>
                                            <p:strVal val="visible"/>
                                          </p:to>
                                        </p:set>
                                        <p:animScale>
                                          <p:cBhvr>
                                            <p:cTn id="36" dur="1000" decel="50000" fill="hold">
                                              <p:stCondLst>
                                                <p:cond delay="0"/>
                                              </p:stCondLst>
                                            </p:cTn>
                                            <p:tgtEl>
                                              <p:spTgt spid="7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77"/>
                                            </p:tgtEl>
                                            <p:attrNameLst>
                                              <p:attrName>ppt_x</p:attrName>
                                              <p:attrName>ppt_y</p:attrName>
                                            </p:attrNameLst>
                                          </p:cBhvr>
                                        </p:animMotion>
                                        <p:animEffect transition="in" filter="fade">
                                          <p:cBhvr>
                                            <p:cTn id="38" dur="1000"/>
                                            <p:tgtEl>
                                              <p:spTgt spid="7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down)">
                                          <p:cBhvr>
                                            <p:cTn id="44" dur="500"/>
                                            <p:tgtEl>
                                              <p:spTgt spid="70"/>
                                            </p:tgtEl>
                                          </p:cBhvr>
                                        </p:animEffect>
                                      </p:childTnLst>
                                    </p:cTn>
                                  </p:par>
                                  <p:par>
                                    <p:cTn id="45" presetID="41" presetClass="entr" presetSubtype="0" fill="hold" grpId="1" nodeType="withEffect">
                                      <p:stCondLst>
                                        <p:cond delay="0"/>
                                      </p:stCondLst>
                                      <p:iterate type="lt">
                                        <p:tmPct val="10000"/>
                                      </p:iterate>
                                      <p:childTnLst>
                                        <p:set>
                                          <p:cBhvr>
                                            <p:cTn id="46" dur="1" fill="hold">
                                              <p:stCondLst>
                                                <p:cond delay="0"/>
                                              </p:stCondLst>
                                            </p:cTn>
                                            <p:tgtEl>
                                              <p:spTgt spid="72"/>
                                            </p:tgtEl>
                                            <p:attrNameLst>
                                              <p:attrName>style.visibility</p:attrName>
                                            </p:attrNameLst>
                                          </p:cBhvr>
                                          <p:to>
                                            <p:strVal val="visible"/>
                                          </p:to>
                                        </p:set>
                                        <p:anim calcmode="lin" valueType="num">
                                          <p:cBhvr>
                                            <p:cTn id="47"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72"/>
                                            </p:tgtEl>
                                            <p:attrNameLst>
                                              <p:attrName>ppt_y</p:attrName>
                                            </p:attrNameLst>
                                          </p:cBhvr>
                                          <p:tavLst>
                                            <p:tav tm="0">
                                              <p:val>
                                                <p:strVal val="#ppt_y"/>
                                              </p:val>
                                            </p:tav>
                                            <p:tav tm="100000">
                                              <p:val>
                                                <p:strVal val="#ppt_y"/>
                                              </p:val>
                                            </p:tav>
                                          </p:tavLst>
                                        </p:anim>
                                        <p:anim calcmode="lin" valueType="num">
                                          <p:cBhvr>
                                            <p:cTn id="49"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72"/>
                                            </p:tgtEl>
                                          </p:cBhvr>
                                        </p:animEffect>
                                      </p:childTnLst>
                                    </p:cTn>
                                  </p:par>
                                  <p:par>
                                    <p:cTn id="52" presetID="41" presetClass="entr" presetSubtype="0" fill="hold" grpId="1" nodeType="withEffect">
                                      <p:stCondLst>
                                        <p:cond delay="0"/>
                                      </p:stCondLst>
                                      <p:iterate type="lt">
                                        <p:tmPct val="10000"/>
                                      </p:iterate>
                                      <p:childTnLst>
                                        <p:set>
                                          <p:cBhvr>
                                            <p:cTn id="53" dur="1" fill="hold">
                                              <p:stCondLst>
                                                <p:cond delay="0"/>
                                              </p:stCondLst>
                                            </p:cTn>
                                            <p:tgtEl>
                                              <p:spTgt spid="76"/>
                                            </p:tgtEl>
                                            <p:attrNameLst>
                                              <p:attrName>style.visibility</p:attrName>
                                            </p:attrNameLst>
                                          </p:cBhvr>
                                          <p:to>
                                            <p:strVal val="visible"/>
                                          </p:to>
                                        </p:set>
                                        <p:anim calcmode="lin" valueType="num">
                                          <p:cBhvr>
                                            <p:cTn id="54"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76"/>
                                            </p:tgtEl>
                                            <p:attrNameLst>
                                              <p:attrName>ppt_y</p:attrName>
                                            </p:attrNameLst>
                                          </p:cBhvr>
                                          <p:tavLst>
                                            <p:tav tm="0">
                                              <p:val>
                                                <p:strVal val="#ppt_y"/>
                                              </p:val>
                                            </p:tav>
                                            <p:tav tm="100000">
                                              <p:val>
                                                <p:strVal val="#ppt_y"/>
                                              </p:val>
                                            </p:tav>
                                          </p:tavLst>
                                        </p:anim>
                                        <p:anim calcmode="lin" valueType="num">
                                          <p:cBhvr>
                                            <p:cTn id="56"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76"/>
                                            </p:tgtEl>
                                          </p:cBhvr>
                                        </p:animEffect>
                                      </p:childTnLst>
                                    </p:cTn>
                                  </p:par>
                                  <p:par>
                                    <p:cTn id="59" presetID="41" presetClass="entr" presetSubtype="0" fill="hold" grpId="1" nodeType="withEffect">
                                      <p:stCondLst>
                                        <p:cond delay="0"/>
                                      </p:stCondLst>
                                      <p:iterate type="lt">
                                        <p:tmPct val="10000"/>
                                      </p:iterate>
                                      <p:childTnLst>
                                        <p:set>
                                          <p:cBhvr>
                                            <p:cTn id="60" dur="1" fill="hold">
                                              <p:stCondLst>
                                                <p:cond delay="0"/>
                                              </p:stCondLst>
                                            </p:cTn>
                                            <p:tgtEl>
                                              <p:spTgt spid="77"/>
                                            </p:tgtEl>
                                            <p:attrNameLst>
                                              <p:attrName>style.visibility</p:attrName>
                                            </p:attrNameLst>
                                          </p:cBhvr>
                                          <p:to>
                                            <p:strVal val="visible"/>
                                          </p:to>
                                        </p:set>
                                        <p:anim calcmode="lin" valueType="num">
                                          <p:cBhvr>
                                            <p:cTn id="61" dur="500" fill="hold"/>
                                            <p:tgtEl>
                                              <p:spTgt spid="77"/>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77"/>
                                            </p:tgtEl>
                                            <p:attrNameLst>
                                              <p:attrName>ppt_y</p:attrName>
                                            </p:attrNameLst>
                                          </p:cBhvr>
                                          <p:tavLst>
                                            <p:tav tm="0">
                                              <p:val>
                                                <p:strVal val="#ppt_y"/>
                                              </p:val>
                                            </p:tav>
                                            <p:tav tm="100000">
                                              <p:val>
                                                <p:strVal val="#ppt_y"/>
                                              </p:val>
                                            </p:tav>
                                          </p:tavLst>
                                        </p:anim>
                                        <p:anim calcmode="lin" valueType="num">
                                          <p:cBhvr>
                                            <p:cTn id="63" dur="500" fill="hold"/>
                                            <p:tgtEl>
                                              <p:spTgt spid="77"/>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77"/>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77"/>
                                            </p:tgtEl>
                                          </p:cBhvr>
                                        </p:animEffect>
                                      </p:childTnLst>
                                    </p:cTn>
                                  </p:par>
                                </p:childTnLst>
                              </p:cTn>
                            </p:par>
                            <p:par>
                              <p:cTn id="66" fill="hold">
                                <p:stCondLst>
                                  <p:cond delay="5100"/>
                                </p:stCondLst>
                                <p:childTnLst>
                                  <p:par>
                                    <p:cTn id="67" presetID="22" presetClass="entr" presetSubtype="1"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2" grpId="0"/>
          <p:bldP spid="72" grpId="1"/>
          <p:bldP spid="73" grpId="0"/>
          <p:bldP spid="74" grpId="0"/>
          <p:bldP spid="75" grpId="0"/>
          <p:bldP spid="76" grpId="0"/>
          <p:bldP spid="76" grpId="1"/>
          <p:bldP spid="77" grpId="0"/>
          <p:bldP spid="77" grpId="1"/>
          <p:bldP spid="78"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a:spLocks/>
          </p:cNvSpPr>
          <p:nvPr/>
        </p:nvSpPr>
        <p:spPr bwMode="auto">
          <a:xfrm rot="10800000">
            <a:off x="3674097" y="19453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6" name="任意多边形 5"/>
          <p:cNvSpPr>
            <a:spLocks/>
          </p:cNvSpPr>
          <p:nvPr/>
        </p:nvSpPr>
        <p:spPr bwMode="auto">
          <a:xfrm rot="14400000">
            <a:off x="4582803" y="217708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7" name="任意多边形 6"/>
          <p:cNvSpPr>
            <a:spLocks/>
          </p:cNvSpPr>
          <p:nvPr/>
        </p:nvSpPr>
        <p:spPr bwMode="auto">
          <a:xfrm rot="18000000">
            <a:off x="4856368" y="30760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8" name="任意多边形 7"/>
          <p:cNvSpPr>
            <a:spLocks/>
          </p:cNvSpPr>
          <p:nvPr/>
        </p:nvSpPr>
        <p:spPr bwMode="auto">
          <a:xfrm rot="10800000" flipH="1" flipV="1">
            <a:off x="4219762" y="37509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dirty="0">
              <a:solidFill>
                <a:prstClr val="black"/>
              </a:solidFill>
            </a:endParaRPr>
          </a:p>
        </p:txBody>
      </p:sp>
      <p:sp>
        <p:nvSpPr>
          <p:cNvPr id="9" name="任意多边形 8"/>
          <p:cNvSpPr>
            <a:spLocks/>
          </p:cNvSpPr>
          <p:nvPr/>
        </p:nvSpPr>
        <p:spPr bwMode="auto">
          <a:xfrm rot="14400000" flipH="1" flipV="1">
            <a:off x="3311056" y="351923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tx1"/>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0" name="任意多边形 9"/>
          <p:cNvSpPr>
            <a:spLocks/>
          </p:cNvSpPr>
          <p:nvPr/>
        </p:nvSpPr>
        <p:spPr bwMode="auto">
          <a:xfrm rot="18000000" flipH="1" flipV="1">
            <a:off x="3023202" y="26202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bg2"/>
          </a:solidFill>
          <a:ln w="19050">
            <a:noFill/>
          </a:ln>
          <a:effectLst/>
        </p:spPr>
        <p:txBody>
          <a:bodyPr vert="horz" wrap="square" lIns="68580" tIns="34290" rIns="68580" bIns="34290" numCol="1" anchor="t" anchorCtr="0" compatLnSpc="1">
            <a:prstTxWarp prst="textNoShape">
              <a:avLst/>
            </a:prstTxWarp>
            <a:noAutofit/>
          </a:bodyPr>
          <a:lstStyle/>
          <a:p>
            <a:endParaRPr lang="zh-CN" altLang="en-US">
              <a:solidFill>
                <a:prstClr val="black"/>
              </a:solidFill>
            </a:endParaRPr>
          </a:p>
        </p:txBody>
      </p:sp>
      <p:sp>
        <p:nvSpPr>
          <p:cNvPr id="11" name="任意多边形 10"/>
          <p:cNvSpPr/>
          <p:nvPr/>
        </p:nvSpPr>
        <p:spPr>
          <a:xfrm flipH="1" flipV="1">
            <a:off x="1331642" y="2023093"/>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flipH="1">
            <a:off x="1325560" y="3638960"/>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flipV="1">
            <a:off x="5607248" y="2039764"/>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endParaRPr>
          </a:p>
        </p:txBody>
      </p:sp>
      <p:sp>
        <p:nvSpPr>
          <p:cNvPr id="14" name="任意多边形 13"/>
          <p:cNvSpPr/>
          <p:nvPr/>
        </p:nvSpPr>
        <p:spPr>
          <a:xfrm>
            <a:off x="5609603" y="3629126"/>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5" name="组合 14"/>
          <p:cNvGrpSpPr/>
          <p:nvPr/>
        </p:nvGrpSpPr>
        <p:grpSpPr>
          <a:xfrm>
            <a:off x="4060326" y="2551580"/>
            <a:ext cx="1028283" cy="1028283"/>
            <a:chOff x="4982373" y="2208496"/>
            <a:chExt cx="2227648" cy="2227648"/>
          </a:xfrm>
          <a:effectLst/>
        </p:grpSpPr>
        <p:sp>
          <p:nvSpPr>
            <p:cNvPr id="16" name="椭圆 15"/>
            <p:cNvSpPr/>
            <p:nvPr/>
          </p:nvSpPr>
          <p:spPr>
            <a:xfrm>
              <a:off x="4982373" y="2208496"/>
              <a:ext cx="2227648" cy="2227648"/>
            </a:xfrm>
            <a:prstGeom prst="ellipse">
              <a:avLst/>
            </a:prstGeom>
            <a:gradFill>
              <a:gsLst>
                <a:gs pos="0">
                  <a:schemeClr val="bg1">
                    <a:lumMod val="97000"/>
                  </a:schemeClr>
                </a:gs>
                <a:gs pos="100000">
                  <a:schemeClr val="bg1">
                    <a:lumMod val="7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7" name="Group 35"/>
            <p:cNvGrpSpPr>
              <a:grpSpLocks noChangeAspect="1"/>
            </p:cNvGrpSpPr>
            <p:nvPr/>
          </p:nvGrpSpPr>
          <p:grpSpPr bwMode="auto">
            <a:xfrm>
              <a:off x="7021143" y="3577005"/>
              <a:ext cx="86125" cy="161136"/>
              <a:chOff x="4164" y="2298"/>
              <a:chExt cx="31" cy="58"/>
            </a:xfrm>
            <a:noFill/>
          </p:grpSpPr>
          <p:sp>
            <p:nvSpPr>
              <p:cNvPr id="18"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19"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20" name="组合 1"/>
          <p:cNvGrpSpPr/>
          <p:nvPr/>
        </p:nvGrpSpPr>
        <p:grpSpPr>
          <a:xfrm>
            <a:off x="1259634" y="1275606"/>
            <a:ext cx="1764007" cy="669759"/>
            <a:chOff x="6382171" y="2195545"/>
            <a:chExt cx="1764007" cy="669759"/>
          </a:xfrm>
        </p:grpSpPr>
        <p:sp>
          <p:nvSpPr>
            <p:cNvPr id="21"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22"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grpSp>
        <p:nvGrpSpPr>
          <p:cNvPr id="23" name="组合 1"/>
          <p:cNvGrpSpPr/>
          <p:nvPr/>
        </p:nvGrpSpPr>
        <p:grpSpPr>
          <a:xfrm>
            <a:off x="1259634" y="3315738"/>
            <a:ext cx="1764007" cy="669759"/>
            <a:chOff x="6382171" y="2195545"/>
            <a:chExt cx="1764007" cy="669759"/>
          </a:xfrm>
        </p:grpSpPr>
        <p:sp>
          <p:nvSpPr>
            <p:cNvPr id="24"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25"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29" name="组合 1"/>
          <p:cNvGrpSpPr/>
          <p:nvPr/>
        </p:nvGrpSpPr>
        <p:grpSpPr>
          <a:xfrm>
            <a:off x="6120363" y="1275606"/>
            <a:ext cx="1764007" cy="669759"/>
            <a:chOff x="6382171" y="2195545"/>
            <a:chExt cx="1764007" cy="669759"/>
          </a:xfrm>
        </p:grpSpPr>
        <p:sp>
          <p:nvSpPr>
            <p:cNvPr id="30"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31"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latin typeface="微软雅黑" panose="020B0503020204020204" pitchFamily="34" charset="-122"/>
                  <a:ea typeface="微软雅黑" panose="020B0503020204020204" pitchFamily="34" charset="-122"/>
                  <a:cs typeface="宋体" pitchFamily="2" charset="-122"/>
                </a:rPr>
                <a:t>标题文字</a:t>
              </a:r>
              <a:endParaRPr lang="zh-CN" altLang="zh-CN" sz="1400" dirty="0">
                <a:latin typeface="微软雅黑" panose="020B0503020204020204" pitchFamily="34" charset="-122"/>
                <a:ea typeface="微软雅黑" panose="020B0503020204020204" pitchFamily="34" charset="-122"/>
                <a:cs typeface="宋体" pitchFamily="2" charset="-122"/>
              </a:endParaRPr>
            </a:p>
          </p:txBody>
        </p:sp>
      </p:grpSp>
      <p:grpSp>
        <p:nvGrpSpPr>
          <p:cNvPr id="32" name="组合 1"/>
          <p:cNvGrpSpPr/>
          <p:nvPr/>
        </p:nvGrpSpPr>
        <p:grpSpPr>
          <a:xfrm>
            <a:off x="6120363" y="3315738"/>
            <a:ext cx="1764007" cy="669759"/>
            <a:chOff x="6382171" y="2195545"/>
            <a:chExt cx="1764007" cy="669759"/>
          </a:xfrm>
        </p:grpSpPr>
        <p:sp>
          <p:nvSpPr>
            <p:cNvPr id="33" name="TextBox 20"/>
            <p:cNvSpPr txBox="1"/>
            <p:nvPr/>
          </p:nvSpPr>
          <p:spPr bwMode="auto">
            <a:xfrm>
              <a:off x="6382171" y="2494098"/>
              <a:ext cx="1764007" cy="371206"/>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900" dirty="0">
                  <a:solidFill>
                    <a:schemeClr val="accent1"/>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900" dirty="0">
                  <a:solidFill>
                    <a:schemeClr val="accent1"/>
                  </a:solidFill>
                  <a:latin typeface="微软雅黑" pitchFamily="34" charset="-122"/>
                  <a:ea typeface="微软雅黑" pitchFamily="34" charset="-122"/>
                </a:rPr>
                <a:t>此处添加段落文本单击此处</a:t>
              </a:r>
            </a:p>
          </p:txBody>
        </p:sp>
        <p:sp>
          <p:nvSpPr>
            <p:cNvPr id="34" name="TextBox 19"/>
            <p:cNvSpPr txBox="1">
              <a:spLocks noChangeArrowheads="1"/>
            </p:cNvSpPr>
            <p:nvPr/>
          </p:nvSpPr>
          <p:spPr bwMode="auto">
            <a:xfrm>
              <a:off x="6382172" y="2195545"/>
              <a:ext cx="1764006" cy="30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400" dirty="0">
                  <a:solidFill>
                    <a:schemeClr val="bg2"/>
                  </a:solidFill>
                  <a:latin typeface="微软雅黑" panose="020B0503020204020204" pitchFamily="34" charset="-122"/>
                  <a:ea typeface="微软雅黑" panose="020B0503020204020204" pitchFamily="34" charset="-122"/>
                  <a:cs typeface="宋体" pitchFamily="2" charset="-122"/>
                </a:rPr>
                <a:t>标题文字</a:t>
              </a:r>
              <a:endParaRPr lang="zh-CN" altLang="zh-CN" sz="1400" dirty="0">
                <a:solidFill>
                  <a:schemeClr val="bg2"/>
                </a:solidFill>
                <a:latin typeface="微软雅黑" panose="020B0503020204020204" pitchFamily="34" charset="-122"/>
                <a:ea typeface="微软雅黑" panose="020B0503020204020204" pitchFamily="34" charset="-122"/>
                <a:cs typeface="宋体" pitchFamily="2" charset="-122"/>
              </a:endParaRPr>
            </a:p>
          </p:txBody>
        </p:sp>
      </p:grpSp>
      <p:sp>
        <p:nvSpPr>
          <p:cNvPr id="35" name="TextBox 19"/>
          <p:cNvSpPr txBox="1">
            <a:spLocks noChangeArrowheads="1"/>
          </p:cNvSpPr>
          <p:nvPr/>
        </p:nvSpPr>
        <p:spPr bwMode="auto">
          <a:xfrm>
            <a:off x="4113664" y="2777188"/>
            <a:ext cx="926862"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cs typeface="宋体" pitchFamily="2" charset="-122"/>
              </a:rPr>
              <a:t>标题</a:t>
            </a:r>
            <a:endParaRPr lang="en-US"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cs typeface="宋体" pitchFamily="2" charset="-122"/>
              </a:rPr>
              <a:t>文字</a:t>
            </a:r>
            <a:endParaRPr lang="zh-CN" altLang="zh-CN" sz="1600" dirty="0">
              <a:solidFill>
                <a:schemeClr val="accent2"/>
              </a:solidFill>
              <a:latin typeface="微软雅黑" panose="020B0503020204020204" pitchFamily="34" charset="-122"/>
              <a:ea typeface="微软雅黑" panose="020B0503020204020204" pitchFamily="34" charset="-122"/>
              <a:cs typeface="宋体" pitchFamily="2" charset="-122"/>
            </a:endParaRPr>
          </a:p>
        </p:txBody>
      </p:sp>
      <p:sp>
        <p:nvSpPr>
          <p:cNvPr id="36" name="文本框 3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1181932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anim calcmode="lin" valueType="num">
                                      <p:cBhvr>
                                        <p:cTn id="50" dur="500" fill="hold"/>
                                        <p:tgtEl>
                                          <p:spTgt spid="20"/>
                                        </p:tgtEl>
                                        <p:attrNameLst>
                                          <p:attrName>ppt_x</p:attrName>
                                        </p:attrNameLst>
                                      </p:cBhvr>
                                      <p:tavLst>
                                        <p:tav tm="0">
                                          <p:val>
                                            <p:strVal val="#ppt_x"/>
                                          </p:val>
                                        </p:tav>
                                        <p:tav tm="100000">
                                          <p:val>
                                            <p:strVal val="#ppt_x"/>
                                          </p:val>
                                        </p:tav>
                                      </p:tavLst>
                                    </p:anim>
                                    <p:anim calcmode="lin" valueType="num">
                                      <p:cBhvr>
                                        <p:cTn id="51" dur="500" fill="hold"/>
                                        <p:tgtEl>
                                          <p:spTgt spid="20"/>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anim calcmode="lin" valueType="num">
                                      <p:cBhvr>
                                        <p:cTn id="55" dur="500" fill="hold"/>
                                        <p:tgtEl>
                                          <p:spTgt spid="23"/>
                                        </p:tgtEl>
                                        <p:attrNameLst>
                                          <p:attrName>ppt_x</p:attrName>
                                        </p:attrNameLst>
                                      </p:cBhvr>
                                      <p:tavLst>
                                        <p:tav tm="0">
                                          <p:val>
                                            <p:strVal val="#ppt_x"/>
                                          </p:val>
                                        </p:tav>
                                        <p:tav tm="100000">
                                          <p:val>
                                            <p:strVal val="#ppt_x"/>
                                          </p:val>
                                        </p:tav>
                                      </p:tavLst>
                                    </p:anim>
                                    <p:anim calcmode="lin" valueType="num">
                                      <p:cBhvr>
                                        <p:cTn id="56" dur="500" fill="hold"/>
                                        <p:tgtEl>
                                          <p:spTgt spid="23"/>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anim calcmode="lin" valueType="num">
                                      <p:cBhvr>
                                        <p:cTn id="60" dur="500" fill="hold"/>
                                        <p:tgtEl>
                                          <p:spTgt spid="29"/>
                                        </p:tgtEl>
                                        <p:attrNameLst>
                                          <p:attrName>ppt_x</p:attrName>
                                        </p:attrNameLst>
                                      </p:cBhvr>
                                      <p:tavLst>
                                        <p:tav tm="0">
                                          <p:val>
                                            <p:strVal val="#ppt_x"/>
                                          </p:val>
                                        </p:tav>
                                        <p:tav tm="100000">
                                          <p:val>
                                            <p:strVal val="#ppt_x"/>
                                          </p:val>
                                        </p:tav>
                                      </p:tavLst>
                                    </p:anim>
                                    <p:anim calcmode="lin" valueType="num">
                                      <p:cBhvr>
                                        <p:cTn id="61" dur="500" fill="hold"/>
                                        <p:tgtEl>
                                          <p:spTgt spid="29"/>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anim calcmode="lin" valueType="num">
                                      <p:cBhvr>
                                        <p:cTn id="65" dur="500" fill="hold"/>
                                        <p:tgtEl>
                                          <p:spTgt spid="32"/>
                                        </p:tgtEl>
                                        <p:attrNameLst>
                                          <p:attrName>ppt_x</p:attrName>
                                        </p:attrNameLst>
                                      </p:cBhvr>
                                      <p:tavLst>
                                        <p:tav tm="0">
                                          <p:val>
                                            <p:strVal val="#ppt_x"/>
                                          </p:val>
                                        </p:tav>
                                        <p:tav tm="100000">
                                          <p:val>
                                            <p:strVal val="#ppt_x"/>
                                          </p:val>
                                        </p:tav>
                                      </p:tavLst>
                                    </p:anim>
                                    <p:anim calcmode="lin" valueType="num">
                                      <p:cBhvr>
                                        <p:cTn id="66" dur="5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anim calcmode="lin" valueType="num">
                                      <p:cBhvr>
                                        <p:cTn id="70" dur="500" fill="hold"/>
                                        <p:tgtEl>
                                          <p:spTgt spid="13"/>
                                        </p:tgtEl>
                                        <p:attrNameLst>
                                          <p:attrName>ppt_x</p:attrName>
                                        </p:attrNameLst>
                                      </p:cBhvr>
                                      <p:tavLst>
                                        <p:tav tm="0">
                                          <p:val>
                                            <p:strVal val="#ppt_x"/>
                                          </p:val>
                                        </p:tav>
                                        <p:tav tm="100000">
                                          <p:val>
                                            <p:strVal val="#ppt_x"/>
                                          </p:val>
                                        </p:tav>
                                      </p:tavLst>
                                    </p:anim>
                                    <p:anim calcmode="lin" valueType="num">
                                      <p:cBhvr>
                                        <p:cTn id="71" dur="500" fill="hold"/>
                                        <p:tgtEl>
                                          <p:spTgt spid="1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anim calcmode="lin" valueType="num">
                                      <p:cBhvr>
                                        <p:cTn id="75" dur="500" fill="hold"/>
                                        <p:tgtEl>
                                          <p:spTgt spid="14"/>
                                        </p:tgtEl>
                                        <p:attrNameLst>
                                          <p:attrName>ppt_x</p:attrName>
                                        </p:attrNameLst>
                                      </p:cBhvr>
                                      <p:tavLst>
                                        <p:tav tm="0">
                                          <p:val>
                                            <p:strVal val="#ppt_x"/>
                                          </p:val>
                                        </p:tav>
                                        <p:tav tm="100000">
                                          <p:val>
                                            <p:strVal val="#ppt_x"/>
                                          </p:val>
                                        </p:tav>
                                      </p:tavLst>
                                    </p:anim>
                                    <p:anim calcmode="lin" valueType="num">
                                      <p:cBhvr>
                                        <p:cTn id="76" dur="5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anim calcmode="lin" valueType="num">
                                      <p:cBhvr>
                                        <p:cTn id="80" dur="500" fill="hold"/>
                                        <p:tgtEl>
                                          <p:spTgt spid="11"/>
                                        </p:tgtEl>
                                        <p:attrNameLst>
                                          <p:attrName>ppt_x</p:attrName>
                                        </p:attrNameLst>
                                      </p:cBhvr>
                                      <p:tavLst>
                                        <p:tav tm="0">
                                          <p:val>
                                            <p:strVal val="#ppt_x"/>
                                          </p:val>
                                        </p:tav>
                                        <p:tav tm="100000">
                                          <p:val>
                                            <p:strVal val="#ppt_x"/>
                                          </p:val>
                                        </p:tav>
                                      </p:tavLst>
                                    </p:anim>
                                    <p:anim calcmode="lin" valueType="num">
                                      <p:cBhvr>
                                        <p:cTn id="81" dur="500" fill="hold"/>
                                        <p:tgtEl>
                                          <p:spTgt spid="11"/>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anim calcmode="lin" valueType="num">
                                      <p:cBhvr>
                                        <p:cTn id="85" dur="500" fill="hold"/>
                                        <p:tgtEl>
                                          <p:spTgt spid="12"/>
                                        </p:tgtEl>
                                        <p:attrNameLst>
                                          <p:attrName>ppt_x</p:attrName>
                                        </p:attrNameLst>
                                      </p:cBhvr>
                                      <p:tavLst>
                                        <p:tav tm="0">
                                          <p:val>
                                            <p:strVal val="#ppt_x"/>
                                          </p:val>
                                        </p:tav>
                                        <p:tav tm="100000">
                                          <p:val>
                                            <p:strVal val="#ppt_x"/>
                                          </p:val>
                                        </p:tav>
                                      </p:tavLst>
                                    </p:anim>
                                    <p:anim calcmode="lin" valueType="num">
                                      <p:cBhvr>
                                        <p:cTn id="8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明年工作计划</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05</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11105841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42"/>
          <p:cNvSpPr>
            <a:spLocks noChangeArrowheads="1"/>
          </p:cNvSpPr>
          <p:nvPr/>
        </p:nvSpPr>
        <p:spPr bwMode="auto">
          <a:xfrm>
            <a:off x="7170661" y="2800601"/>
            <a:ext cx="641701" cy="1571872"/>
          </a:xfrm>
          <a:prstGeom prst="rect">
            <a:avLst/>
          </a:prstGeom>
          <a:solidFill>
            <a:schemeClr val="bg2"/>
          </a:solidFill>
          <a:ln w="9525">
            <a:noFill/>
            <a:miter lim="800000"/>
            <a:headEnd/>
            <a:tailEnd/>
          </a:ln>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2" name="矩形 46"/>
          <p:cNvSpPr>
            <a:spLocks noChangeAspect="1" noChangeArrowheads="1"/>
          </p:cNvSpPr>
          <p:nvPr/>
        </p:nvSpPr>
        <p:spPr bwMode="auto">
          <a:xfrm>
            <a:off x="1335014" y="2800601"/>
            <a:ext cx="2356335" cy="15718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3" name="矩形 47"/>
          <p:cNvSpPr>
            <a:spLocks noChangeAspect="1" noChangeArrowheads="1"/>
          </p:cNvSpPr>
          <p:nvPr/>
        </p:nvSpPr>
        <p:spPr bwMode="auto">
          <a:xfrm>
            <a:off x="3004022" y="1131591"/>
            <a:ext cx="2354864" cy="15704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24" name="矩形 59"/>
          <p:cNvSpPr>
            <a:spLocks noChangeAspect="1" noChangeArrowheads="1"/>
          </p:cNvSpPr>
          <p:nvPr/>
        </p:nvSpPr>
        <p:spPr bwMode="auto">
          <a:xfrm>
            <a:off x="5456027" y="1131591"/>
            <a:ext cx="2356335" cy="157187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grpSp>
        <p:nvGrpSpPr>
          <p:cNvPr id="25" name="组合 24"/>
          <p:cNvGrpSpPr/>
          <p:nvPr/>
        </p:nvGrpSpPr>
        <p:grpSpPr>
          <a:xfrm>
            <a:off x="3807622" y="2800601"/>
            <a:ext cx="3245297" cy="1597588"/>
            <a:chOff x="4906841" y="3911271"/>
            <a:chExt cx="4327062" cy="2130117"/>
          </a:xfrm>
        </p:grpSpPr>
        <p:sp>
          <p:nvSpPr>
            <p:cNvPr id="29" name="矩形 37"/>
            <p:cNvSpPr>
              <a:spLocks noChangeArrowheads="1"/>
            </p:cNvSpPr>
            <p:nvPr/>
          </p:nvSpPr>
          <p:spPr bwMode="auto">
            <a:xfrm>
              <a:off x="4906841" y="3911271"/>
              <a:ext cx="4327062" cy="209582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30" name="矩形 29"/>
            <p:cNvSpPr/>
            <p:nvPr/>
          </p:nvSpPr>
          <p:spPr>
            <a:xfrm>
              <a:off x="5224341" y="4765826"/>
              <a:ext cx="3339805" cy="1275562"/>
            </a:xfrm>
            <a:prstGeom prst="rect">
              <a:avLst/>
            </a:prstGeom>
          </p:spPr>
          <p:txBody>
            <a:bodyPr wrap="square">
              <a:spAutoFit/>
            </a:bodyPr>
            <a:lstStyle/>
            <a:p>
              <a:pPr>
                <a:lnSpc>
                  <a:spcPct val="150000"/>
                </a:lnSpc>
                <a:spcBef>
                  <a:spcPts val="750"/>
                </a:spcBef>
                <a:buFont typeface="Arial" charset="0"/>
                <a:buChar char="•"/>
              </a:pPr>
              <a:r>
                <a:rPr lang="zh-CN" altLang="en-US" sz="1100" dirty="0">
                  <a:solidFill>
                    <a:schemeClr val="accent2"/>
                  </a:solidFill>
                  <a:latin typeface="微软雅黑" pitchFamily="34" charset="-122"/>
                  <a:ea typeface="微软雅黑" pitchFamily="34" charset="-122"/>
                  <a:cs typeface="宋体" charset="-122"/>
                </a:rPr>
                <a:t>单击此处添加段落文本单击此处添加段落文本单击此处添加段落文本</a:t>
              </a:r>
            </a:p>
            <a:p>
              <a:pPr>
                <a:lnSpc>
                  <a:spcPct val="150000"/>
                </a:lnSpc>
                <a:spcBef>
                  <a:spcPts val="750"/>
                </a:spcBef>
                <a:buFont typeface="Arial" charset="0"/>
                <a:buChar char="•"/>
              </a:pPr>
              <a:endParaRPr lang="zh-CN" altLang="en-US" sz="1100" dirty="0">
                <a:solidFill>
                  <a:schemeClr val="accent2"/>
                </a:solidFill>
                <a:latin typeface="微软雅黑" pitchFamily="34" charset="-122"/>
                <a:ea typeface="微软雅黑" pitchFamily="34" charset="-122"/>
                <a:cs typeface="宋体" charset="-122"/>
              </a:endParaRPr>
            </a:p>
          </p:txBody>
        </p:sp>
        <p:sp>
          <p:nvSpPr>
            <p:cNvPr id="31" name="矩形 30"/>
            <p:cNvSpPr/>
            <p:nvPr/>
          </p:nvSpPr>
          <p:spPr>
            <a:xfrm>
              <a:off x="5224341" y="4275250"/>
              <a:ext cx="3339805" cy="584776"/>
            </a:xfrm>
            <a:prstGeom prst="rect">
              <a:avLst/>
            </a:prstGeom>
          </p:spPr>
          <p:txBody>
            <a:bodyPr wrap="square">
              <a:spAutoFit/>
            </a:bodyPr>
            <a:lstStyle/>
            <a:p>
              <a:pPr>
                <a:lnSpc>
                  <a:spcPct val="150000"/>
                </a:lnSpc>
                <a:spcBef>
                  <a:spcPts val="750"/>
                </a:spcBef>
              </a:pPr>
              <a:r>
                <a:rPr lang="zh-CN" altLang="en-US" sz="1500" b="1" dirty="0">
                  <a:solidFill>
                    <a:schemeClr val="accent2"/>
                  </a:solidFill>
                  <a:latin typeface="微软雅黑" pitchFamily="34" charset="-122"/>
                  <a:ea typeface="微软雅黑" pitchFamily="34" charset="-122"/>
                  <a:cs typeface="宋体" charset="-122"/>
                </a:rPr>
                <a:t>标题内容</a:t>
              </a:r>
            </a:p>
          </p:txBody>
        </p:sp>
      </p:grpSp>
      <p:grpSp>
        <p:nvGrpSpPr>
          <p:cNvPr id="32" name="组合 31"/>
          <p:cNvGrpSpPr/>
          <p:nvPr/>
        </p:nvGrpSpPr>
        <p:grpSpPr>
          <a:xfrm>
            <a:off x="1335015" y="1131591"/>
            <a:ext cx="1571871" cy="1571872"/>
            <a:chOff x="1610032" y="1685925"/>
            <a:chExt cx="2095828" cy="2095829"/>
          </a:xfrm>
        </p:grpSpPr>
        <p:sp>
          <p:nvSpPr>
            <p:cNvPr id="33" name="矩形 1"/>
            <p:cNvSpPr>
              <a:spLocks noChangeArrowheads="1"/>
            </p:cNvSpPr>
            <p:nvPr/>
          </p:nvSpPr>
          <p:spPr bwMode="auto">
            <a:xfrm>
              <a:off x="1610032" y="1685925"/>
              <a:ext cx="2095828" cy="20958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chemeClr val="accent2"/>
                </a:solidFill>
                <a:latin typeface="微软雅黑" pitchFamily="34" charset="-122"/>
                <a:ea typeface="微软雅黑" pitchFamily="34" charset="-122"/>
                <a:sym typeface="微软雅黑" pitchFamily="34" charset="-122"/>
              </a:endParaRPr>
            </a:p>
          </p:txBody>
        </p:sp>
        <p:sp>
          <p:nvSpPr>
            <p:cNvPr id="34" name="矩形 33"/>
            <p:cNvSpPr/>
            <p:nvPr/>
          </p:nvSpPr>
          <p:spPr>
            <a:xfrm>
              <a:off x="1795637" y="2505225"/>
              <a:ext cx="1760364" cy="800219"/>
            </a:xfrm>
            <a:prstGeom prst="rect">
              <a:avLst/>
            </a:prstGeom>
          </p:spPr>
          <p:txBody>
            <a:bodyPr wrap="square">
              <a:spAutoFit/>
            </a:bodyPr>
            <a:lstStyle/>
            <a:p>
              <a:pPr>
                <a:lnSpc>
                  <a:spcPct val="150000"/>
                </a:lnSpc>
                <a:spcBef>
                  <a:spcPts val="750"/>
                </a:spcBef>
                <a:buFont typeface="Arial" charset="0"/>
                <a:buChar char="•"/>
              </a:pPr>
              <a:r>
                <a:rPr lang="zh-CN" altLang="en-US" sz="1100" dirty="0">
                  <a:solidFill>
                    <a:schemeClr val="accent2"/>
                  </a:solidFill>
                  <a:latin typeface="微软雅黑" pitchFamily="34" charset="-122"/>
                  <a:ea typeface="微软雅黑" pitchFamily="34" charset="-122"/>
                  <a:cs typeface="宋体" charset="-122"/>
                </a:rPr>
                <a:t>单击此处添加段落文本单击此处</a:t>
              </a:r>
            </a:p>
          </p:txBody>
        </p:sp>
      </p:grpSp>
      <p:sp>
        <p:nvSpPr>
          <p:cNvPr id="35" name="矩形 34"/>
          <p:cNvSpPr/>
          <p:nvPr/>
        </p:nvSpPr>
        <p:spPr>
          <a:xfrm>
            <a:off x="1493266" y="1378133"/>
            <a:ext cx="2504854" cy="415498"/>
          </a:xfrm>
          <a:prstGeom prst="rect">
            <a:avLst/>
          </a:prstGeom>
        </p:spPr>
        <p:txBody>
          <a:bodyPr wrap="square" lIns="68580" tIns="34290" rIns="68580" bIns="34290">
            <a:spAutoFit/>
          </a:bodyPr>
          <a:lstStyle/>
          <a:p>
            <a:pPr>
              <a:lnSpc>
                <a:spcPct val="150000"/>
              </a:lnSpc>
              <a:spcBef>
                <a:spcPts val="750"/>
              </a:spcBef>
            </a:pPr>
            <a:r>
              <a:rPr lang="zh-CN" altLang="en-US" sz="1500" b="1" dirty="0">
                <a:solidFill>
                  <a:schemeClr val="accent2"/>
                </a:solidFill>
                <a:latin typeface="微软雅黑" pitchFamily="34" charset="-122"/>
                <a:ea typeface="微软雅黑" pitchFamily="34" charset="-122"/>
                <a:cs typeface="宋体" charset="-122"/>
              </a:rPr>
              <a:t>标题内容</a:t>
            </a:r>
          </a:p>
        </p:txBody>
      </p:sp>
      <p:sp>
        <p:nvSpPr>
          <p:cNvPr id="17" name="文本框 1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4052636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1+#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9311" y="873244"/>
            <a:ext cx="4498857" cy="4270256"/>
          </a:xfrm>
          <a:prstGeom prst="rect">
            <a:avLst/>
          </a:prstGeom>
        </p:spPr>
      </p:pic>
      <p:sp>
        <p:nvSpPr>
          <p:cNvPr id="14" name="AutoShape 9"/>
          <p:cNvSpPr>
            <a:spLocks noChangeArrowheads="1"/>
          </p:cNvSpPr>
          <p:nvPr/>
        </p:nvSpPr>
        <p:spPr bwMode="auto">
          <a:xfrm>
            <a:off x="467544" y="1620218"/>
            <a:ext cx="2036298" cy="3615828"/>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pPr fontAlgn="base">
              <a:spcBef>
                <a:spcPct val="0"/>
              </a:spcBef>
              <a:spcAft>
                <a:spcPct val="0"/>
              </a:spcAft>
              <a:defRPr/>
            </a:pPr>
            <a:endParaRPr lang="zh-CN" altLang="en-US" i="1" kern="0">
              <a:solidFill>
                <a:srgbClr val="333333"/>
              </a:solidFill>
              <a:latin typeface="微软雅黑" panose="020B0503020204020204" pitchFamily="34" charset="-122"/>
              <a:ea typeface="微软雅黑" panose="020B0503020204020204" pitchFamily="34" charset="-122"/>
            </a:endParaRPr>
          </a:p>
        </p:txBody>
      </p:sp>
      <p:sp>
        <p:nvSpPr>
          <p:cNvPr id="15" name="AutoShape 11"/>
          <p:cNvSpPr>
            <a:spLocks noChangeArrowheads="1"/>
          </p:cNvSpPr>
          <p:nvPr/>
        </p:nvSpPr>
        <p:spPr bwMode="auto">
          <a:xfrm>
            <a:off x="3020742" y="1504330"/>
            <a:ext cx="2559370" cy="673364"/>
          </a:xfrm>
          <a:prstGeom prst="chevron">
            <a:avLst>
              <a:gd name="adj" fmla="val 56362"/>
            </a:avLst>
          </a:prstGeom>
          <a:solidFill>
            <a:schemeClr val="tx1"/>
          </a:solidFill>
          <a:ln>
            <a:noFill/>
          </a:ln>
          <a:effectLst/>
        </p:spPr>
        <p:txBody>
          <a:bodyPr wrap="none" anchor="ctr"/>
          <a:lstStyle/>
          <a:p>
            <a:pPr algn="ctr" fontAlgn="base">
              <a:spcBef>
                <a:spcPct val="0"/>
              </a:spcBef>
              <a:spcAft>
                <a:spcPct val="0"/>
              </a:spcAft>
              <a:defRPr/>
            </a:pPr>
            <a:r>
              <a:rPr lang="zh-CN" altLang="en-US" sz="1600" kern="0" dirty="0">
                <a:solidFill>
                  <a:schemeClr val="accent2"/>
                </a:solidFill>
                <a:latin typeface="微软雅黑" panose="020B0503020204020204" pitchFamily="34" charset="-122"/>
                <a:ea typeface="微软雅黑" panose="020B0503020204020204" pitchFamily="34" charset="-122"/>
              </a:rPr>
              <a:t>单击添加内容</a:t>
            </a:r>
            <a:endParaRPr lang="en-US" altLang="zh-CN" sz="1600" kern="0" dirty="0">
              <a:solidFill>
                <a:schemeClr val="accent2"/>
              </a:solidFill>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a:off x="593645" y="1504330"/>
            <a:ext cx="2451809" cy="673364"/>
          </a:xfrm>
          <a:prstGeom prst="homePlate">
            <a:avLst>
              <a:gd name="adj" fmla="val 63872"/>
            </a:avLst>
          </a:prstGeom>
          <a:solidFill>
            <a:schemeClr val="bg1"/>
          </a:solidFill>
          <a:ln>
            <a:noFill/>
          </a:ln>
          <a:effectLst/>
        </p:spPr>
        <p:txBody>
          <a:bodyPr wrap="none" anchor="ctr"/>
          <a:lstStyle/>
          <a:p>
            <a:pPr algn="ctr" fontAlgn="base">
              <a:spcBef>
                <a:spcPct val="0"/>
              </a:spcBef>
              <a:spcAft>
                <a:spcPct val="0"/>
              </a:spcAft>
            </a:pPr>
            <a:r>
              <a:rPr lang="zh-CN" altLang="en-US" sz="1600" dirty="0">
                <a:solidFill>
                  <a:schemeClr val="accent2"/>
                </a:solidFill>
                <a:latin typeface="微软雅黑" panose="020B0503020204020204" pitchFamily="34" charset="-122"/>
                <a:ea typeface="微软雅黑" panose="020B0503020204020204" pitchFamily="34" charset="-122"/>
              </a:rPr>
              <a:t>单击添加内容</a:t>
            </a:r>
          </a:p>
        </p:txBody>
      </p:sp>
      <p:sp>
        <p:nvSpPr>
          <p:cNvPr id="17" name="Line 67"/>
          <p:cNvSpPr>
            <a:spLocks noChangeShapeType="1"/>
          </p:cNvSpPr>
          <p:nvPr/>
        </p:nvSpPr>
        <p:spPr bwMode="auto">
          <a:xfrm>
            <a:off x="3104017" y="2345705"/>
            <a:ext cx="0" cy="2098254"/>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i="1">
              <a:solidFill>
                <a:srgbClr val="333333"/>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69190" y="1620218"/>
            <a:ext cx="4750527" cy="3589306"/>
            <a:chOff x="248951" y="1700361"/>
            <a:chExt cx="5118259" cy="3867150"/>
          </a:xfrm>
        </p:grpSpPr>
        <p:sp>
          <p:nvSpPr>
            <p:cNvPr id="19" name="AutoShape 10"/>
            <p:cNvSpPr>
              <a:spLocks noChangeArrowheads="1"/>
            </p:cNvSpPr>
            <p:nvPr/>
          </p:nvSpPr>
          <p:spPr bwMode="auto">
            <a:xfrm>
              <a:off x="3057398" y="1700361"/>
              <a:ext cx="2309812" cy="3867150"/>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anchor="ctr"/>
            <a:lstStyle/>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p>
            <a:p>
              <a:pPr fontAlgn="base">
                <a:lnSpc>
                  <a:spcPct val="120000"/>
                </a:lnSpc>
                <a:spcBef>
                  <a:spcPct val="0"/>
                </a:spcBef>
                <a:spcAft>
                  <a:spcPct val="0"/>
                </a:spcAft>
                <a:defRPr/>
              </a:pPr>
              <a:endParaRPr lang="zh-CN" altLang="en-US" sz="1100" kern="0" dirty="0">
                <a:solidFill>
                  <a:schemeClr val="accent1"/>
                </a:solidFill>
                <a:latin typeface="微软雅黑" panose="020B0503020204020204" pitchFamily="34" charset="-122"/>
                <a:ea typeface="微软雅黑" panose="020B0503020204020204" pitchFamily="34" charset="-122"/>
              </a:endParaRPr>
            </a:p>
          </p:txBody>
        </p:sp>
        <p:sp>
          <p:nvSpPr>
            <p:cNvPr id="20" name="AutoShape 10"/>
            <p:cNvSpPr>
              <a:spLocks noChangeArrowheads="1"/>
            </p:cNvSpPr>
            <p:nvPr/>
          </p:nvSpPr>
          <p:spPr bwMode="auto">
            <a:xfrm>
              <a:off x="248951" y="1700361"/>
              <a:ext cx="2309812" cy="3867150"/>
            </a:xfrm>
            <a:prstGeom prst="roundRect">
              <a:avLst>
                <a:gd name="adj" fmla="val 2375"/>
              </a:avLst>
            </a:prstGeom>
            <a:noFill/>
            <a:ln>
              <a:noFill/>
            </a:ln>
            <a:effectLst>
              <a:prstShdw prst="shdw17" dist="17961" dir="2700000">
                <a:srgbClr val="FFFFFF">
                  <a:gamma/>
                  <a:shade val="60000"/>
                  <a:invGamma/>
                </a:srgb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Lst>
          </p:spPr>
          <p:txBody>
            <a:bodyPr anchor="ctr"/>
            <a:lstStyle/>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fontAlgn="base">
                <a:lnSpc>
                  <a:spcPct val="120000"/>
                </a:lnSpc>
                <a:spcBef>
                  <a:spcPct val="0"/>
                </a:spcBef>
                <a:spcAft>
                  <a:spcPct val="0"/>
                </a:spcAft>
                <a:defRPr/>
              </a:pPr>
              <a:r>
                <a:rPr lang="zh-CN" altLang="en-US" sz="1100" kern="0" dirty="0">
                  <a:solidFill>
                    <a:schemeClr val="accent1"/>
                  </a:solidFill>
                  <a:latin typeface="微软雅黑" panose="020B0503020204020204" pitchFamily="34" charset="-122"/>
                  <a:ea typeface="微软雅黑" panose="020B0503020204020204" pitchFamily="34" charset="-122"/>
                </a:rPr>
                <a:t>单击添加段落文字单击添加段落文字单击添加段落文字单击添加段落文字。</a:t>
              </a:r>
            </a:p>
            <a:p>
              <a:pPr fontAlgn="base">
                <a:lnSpc>
                  <a:spcPct val="120000"/>
                </a:lnSpc>
                <a:spcBef>
                  <a:spcPct val="0"/>
                </a:spcBef>
                <a:spcAft>
                  <a:spcPct val="0"/>
                </a:spcAft>
                <a:defRPr/>
              </a:pPr>
              <a:endParaRPr lang="zh-CN" altLang="en-US" sz="1100" kern="0" dirty="0">
                <a:solidFill>
                  <a:schemeClr val="accent1"/>
                </a:solidFill>
                <a:latin typeface="微软雅黑" panose="020B0503020204020204" pitchFamily="34" charset="-122"/>
                <a:ea typeface="微软雅黑" panose="020B0503020204020204" pitchFamily="34" charset="-122"/>
              </a:endParaRPr>
            </a:p>
            <a:p>
              <a:pPr fontAlgn="base">
                <a:spcBef>
                  <a:spcPct val="0"/>
                </a:spcBef>
                <a:spcAft>
                  <a:spcPct val="0"/>
                </a:spcAft>
                <a:defRPr/>
              </a:pPr>
              <a:endParaRPr lang="zh-CN" altLang="en-US" sz="1100" b="1" kern="0" dirty="0">
                <a:solidFill>
                  <a:schemeClr val="accent1"/>
                </a:solidFill>
                <a:latin typeface="微软雅黑" panose="020B0503020204020204" pitchFamily="34" charset="-122"/>
                <a:ea typeface="微软雅黑" panose="020B0503020204020204" pitchFamily="34" charset="-122"/>
              </a:endParaRPr>
            </a:p>
          </p:txBody>
        </p:sp>
      </p:grpSp>
      <p:sp>
        <p:nvSpPr>
          <p:cNvPr id="21" name="文本框 2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940833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par>
                          <p:cTn id="26" fill="hold">
                            <p:stCondLst>
                              <p:cond delay="500"/>
                            </p:stCondLst>
                            <p:childTnLst>
                              <p:par>
                                <p:cTn id="27" presetID="42" presetClass="entr" presetSubtype="0"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13"/>
          <p:cNvGrpSpPr>
            <a:grpSpLocks/>
          </p:cNvGrpSpPr>
          <p:nvPr/>
        </p:nvGrpSpPr>
        <p:grpSpPr bwMode="auto">
          <a:xfrm>
            <a:off x="1033464" y="1282303"/>
            <a:ext cx="2758679" cy="346249"/>
            <a:chOff x="0" y="0"/>
            <a:chExt cx="3240360" cy="346442"/>
          </a:xfrm>
        </p:grpSpPr>
        <p:sp>
          <p:nvSpPr>
            <p:cNvPr id="63" name="矩形 14"/>
            <p:cNvSpPr>
              <a:spLocks noChangeArrowheads="1"/>
            </p:cNvSpPr>
            <p:nvPr/>
          </p:nvSpPr>
          <p:spPr bwMode="auto">
            <a:xfrm>
              <a:off x="0" y="1900"/>
              <a:ext cx="3240360" cy="326896"/>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4"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1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65" name="矩形 17"/>
          <p:cNvSpPr>
            <a:spLocks noChangeArrowheads="1"/>
          </p:cNvSpPr>
          <p:nvPr/>
        </p:nvSpPr>
        <p:spPr bwMode="auto">
          <a:xfrm>
            <a:off x="1000128" y="1663305"/>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66" name="组合 18"/>
          <p:cNvGrpSpPr>
            <a:grpSpLocks/>
          </p:cNvGrpSpPr>
          <p:nvPr/>
        </p:nvGrpSpPr>
        <p:grpSpPr bwMode="auto">
          <a:xfrm>
            <a:off x="1033464" y="2530078"/>
            <a:ext cx="2758679" cy="346249"/>
            <a:chOff x="0" y="0"/>
            <a:chExt cx="3240360" cy="346442"/>
          </a:xfrm>
        </p:grpSpPr>
        <p:sp>
          <p:nvSpPr>
            <p:cNvPr id="67" name="矩形 19"/>
            <p:cNvSpPr>
              <a:spLocks noChangeArrowheads="1"/>
            </p:cNvSpPr>
            <p:nvPr/>
          </p:nvSpPr>
          <p:spPr bwMode="auto">
            <a:xfrm>
              <a:off x="0" y="1900"/>
              <a:ext cx="3240360" cy="326896"/>
            </a:xfrm>
            <a:prstGeom prst="rect">
              <a:avLst/>
            </a:prstGeom>
            <a:solidFill>
              <a:schemeClr val="tx1"/>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69" name="矩形 21"/>
          <p:cNvSpPr>
            <a:spLocks noChangeArrowheads="1"/>
          </p:cNvSpPr>
          <p:nvPr/>
        </p:nvSpPr>
        <p:spPr bwMode="auto">
          <a:xfrm>
            <a:off x="1000128" y="2911080"/>
            <a:ext cx="2908697" cy="4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0" name="组合 22"/>
          <p:cNvGrpSpPr>
            <a:grpSpLocks/>
          </p:cNvGrpSpPr>
          <p:nvPr/>
        </p:nvGrpSpPr>
        <p:grpSpPr bwMode="auto">
          <a:xfrm>
            <a:off x="1033464" y="3581401"/>
            <a:ext cx="2758679" cy="346249"/>
            <a:chOff x="0" y="0"/>
            <a:chExt cx="3240360" cy="346442"/>
          </a:xfrm>
        </p:grpSpPr>
        <p:sp>
          <p:nvSpPr>
            <p:cNvPr id="71" name="矩形 23"/>
            <p:cNvSpPr>
              <a:spLocks noChangeArrowheads="1"/>
            </p:cNvSpPr>
            <p:nvPr/>
          </p:nvSpPr>
          <p:spPr bwMode="auto">
            <a:xfrm>
              <a:off x="0" y="1900"/>
              <a:ext cx="3240360" cy="326896"/>
            </a:xfrm>
            <a:prstGeom prst="rect">
              <a:avLst/>
            </a:prstGeom>
            <a:solidFill>
              <a:schemeClr val="bg2"/>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2" name="文本框 11"/>
            <p:cNvSpPr>
              <a:spLocks noChangeArrowheads="1"/>
            </p:cNvSpPr>
            <p:nvPr/>
          </p:nvSpPr>
          <p:spPr bwMode="auto">
            <a:xfrm>
              <a:off x="72008" y="0"/>
              <a:ext cx="1649795"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标题内容</a:t>
              </a:r>
            </a:p>
          </p:txBody>
        </p:sp>
      </p:grpSp>
      <p:sp>
        <p:nvSpPr>
          <p:cNvPr id="73" name="矩形 25"/>
          <p:cNvSpPr>
            <a:spLocks noChangeArrowheads="1"/>
          </p:cNvSpPr>
          <p:nvPr/>
        </p:nvSpPr>
        <p:spPr bwMode="auto">
          <a:xfrm>
            <a:off x="1000128" y="3962402"/>
            <a:ext cx="2908697" cy="64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在此录入上述图表的综合分析说明，在此录入上述图表的综合分析说明，在此录入上述图表的综合分析说明。</a:t>
            </a:r>
            <a:endParaRPr lang="zh-CN" altLang="en-US" sz="10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4" name="图片 2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65987" y="1277542"/>
            <a:ext cx="4070747" cy="3294459"/>
          </a:xfrm>
          <a:prstGeom prst="rect">
            <a:avLst/>
          </a:prstGeom>
          <a:noFill/>
          <a:ln w="28575">
            <a:noFill/>
            <a:bevel/>
            <a:headEnd/>
            <a:tailEnd/>
          </a:ln>
          <a:extLst>
            <a:ext uri="{909E8E84-426E-40DD-AFC4-6F175D3DCCD1}">
              <a14:hiddenFill xmlns:a14="http://schemas.microsoft.com/office/drawing/2010/main">
                <a:solidFill>
                  <a:srgbClr val="FFFFFF"/>
                </a:solidFill>
              </a14:hiddenFill>
            </a:ext>
          </a:extLst>
        </p:spPr>
      </p:pic>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931101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750" fill="hold"/>
                                        <p:tgtEl>
                                          <p:spTgt spid="74"/>
                                        </p:tgtEl>
                                        <p:attrNameLst>
                                          <p:attrName>ppt_x</p:attrName>
                                        </p:attrNameLst>
                                      </p:cBhvr>
                                      <p:tavLst>
                                        <p:tav tm="0">
                                          <p:val>
                                            <p:strVal val="0-#ppt_w/2"/>
                                          </p:val>
                                        </p:tav>
                                        <p:tav tm="100000">
                                          <p:val>
                                            <p:strVal val="#ppt_x"/>
                                          </p:val>
                                        </p:tav>
                                      </p:tavLst>
                                    </p:anim>
                                    <p:anim calcmode="lin" valueType="num">
                                      <p:cBhvr>
                                        <p:cTn id="8" dur="75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750" fill="hold"/>
                                        <p:tgtEl>
                                          <p:spTgt spid="62"/>
                                        </p:tgtEl>
                                        <p:attrNameLst>
                                          <p:attrName>ppt_x</p:attrName>
                                        </p:attrNameLst>
                                      </p:cBhvr>
                                      <p:tavLst>
                                        <p:tav tm="0">
                                          <p:val>
                                            <p:strVal val="1+#ppt_w/2"/>
                                          </p:val>
                                        </p:tav>
                                        <p:tav tm="100000">
                                          <p:val>
                                            <p:strVal val="#ppt_x"/>
                                          </p:val>
                                        </p:tav>
                                      </p:tavLst>
                                    </p:anim>
                                    <p:anim calcmode="lin" valueType="num">
                                      <p:cBhvr>
                                        <p:cTn id="12" dur="75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p:cTn id="15" dur="750" fill="hold"/>
                                        <p:tgtEl>
                                          <p:spTgt spid="66"/>
                                        </p:tgtEl>
                                        <p:attrNameLst>
                                          <p:attrName>ppt_x</p:attrName>
                                        </p:attrNameLst>
                                      </p:cBhvr>
                                      <p:tavLst>
                                        <p:tav tm="0">
                                          <p:val>
                                            <p:strVal val="1+#ppt_w/2"/>
                                          </p:val>
                                        </p:tav>
                                        <p:tav tm="100000">
                                          <p:val>
                                            <p:strVal val="#ppt_x"/>
                                          </p:val>
                                        </p:tav>
                                      </p:tavLst>
                                    </p:anim>
                                    <p:anim calcmode="lin" valueType="num">
                                      <p:cBhvr>
                                        <p:cTn id="16" dur="750" fill="hold"/>
                                        <p:tgtEl>
                                          <p:spTgt spid="6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750" fill="hold"/>
                                        <p:tgtEl>
                                          <p:spTgt spid="70"/>
                                        </p:tgtEl>
                                        <p:attrNameLst>
                                          <p:attrName>ppt_x</p:attrName>
                                        </p:attrNameLst>
                                      </p:cBhvr>
                                      <p:tavLst>
                                        <p:tav tm="0">
                                          <p:val>
                                            <p:strVal val="1+#ppt_w/2"/>
                                          </p:val>
                                        </p:tav>
                                        <p:tav tm="100000">
                                          <p:val>
                                            <p:strVal val="#ppt_x"/>
                                          </p:val>
                                        </p:tav>
                                      </p:tavLst>
                                    </p:anim>
                                    <p:anim calcmode="lin" valueType="num">
                                      <p:cBhvr>
                                        <p:cTn id="20" dur="750" fill="hold"/>
                                        <p:tgtEl>
                                          <p:spTgt spid="70"/>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2" presetClass="entr" presetSubtype="1" fill="hold" grpId="0" nodeType="afterEffect">
                                  <p:stCondLst>
                                    <p:cond delay="250"/>
                                  </p:stCondLst>
                                  <p:childTnLst>
                                    <p:set>
                                      <p:cBhvr>
                                        <p:cTn id="23" dur="1" fill="hold">
                                          <p:stCondLst>
                                            <p:cond delay="0"/>
                                          </p:stCondLst>
                                        </p:cTn>
                                        <p:tgtEl>
                                          <p:spTgt spid="65"/>
                                        </p:tgtEl>
                                        <p:attrNameLst>
                                          <p:attrName>style.visibility</p:attrName>
                                        </p:attrNameLst>
                                      </p:cBhvr>
                                      <p:to>
                                        <p:strVal val="visible"/>
                                      </p:to>
                                    </p:set>
                                    <p:animEffect>
                                      <p:cBhvr>
                                        <p:cTn id="24" dur="750"/>
                                        <p:tgtEl>
                                          <p:spTgt spid="65"/>
                                        </p:tgtEl>
                                      </p:cBhvr>
                                    </p:animEffect>
                                  </p:childTnLst>
                                </p:cTn>
                              </p:par>
                            </p:childTnLst>
                          </p:cTn>
                        </p:par>
                        <p:par>
                          <p:cTn id="25" fill="hold">
                            <p:stCondLst>
                              <p:cond delay="1750"/>
                            </p:stCondLst>
                            <p:childTnLst>
                              <p:par>
                                <p:cTn id="26" presetID="22" presetClass="entr" presetSubtype="1"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p:cBhvr>
                                        <p:cTn id="28" dur="500"/>
                                        <p:tgtEl>
                                          <p:spTgt spid="69"/>
                                        </p:tgtEl>
                                      </p:cBhvr>
                                    </p:animEffect>
                                  </p:childTnLst>
                                </p:cTn>
                              </p:par>
                            </p:childTnLst>
                          </p:cTn>
                        </p:par>
                        <p:par>
                          <p:cTn id="29" fill="hold">
                            <p:stCondLst>
                              <p:cond delay="2250"/>
                            </p:stCondLst>
                            <p:childTnLst>
                              <p:par>
                                <p:cTn id="30" presetID="22" presetClass="entr" presetSubtype="1" fill="hold" grpId="0"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p:cBhvr>
                                        <p:cTn id="32" dur="7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utoUpdateAnimBg="0"/>
      <p:bldP spid="69" grpId="0" bldLvl="0" autoUpdateAnimBg="0"/>
      <p:bldP spid="73"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五边形 3"/>
          <p:cNvSpPr>
            <a:spLocks noChangeArrowheads="1"/>
          </p:cNvSpPr>
          <p:nvPr/>
        </p:nvSpPr>
        <p:spPr bwMode="auto">
          <a:xfrm>
            <a:off x="-47625" y="2452689"/>
            <a:ext cx="5326856" cy="875110"/>
          </a:xfrm>
          <a:prstGeom prst="homePlate">
            <a:avLst>
              <a:gd name="adj" fmla="val 47936"/>
            </a:avLst>
          </a:prstGeom>
          <a:noFill/>
          <a:ln w="12700">
            <a:solidFill>
              <a:schemeClr val="accent3"/>
            </a:solidFill>
            <a:bevel/>
            <a:headEnd/>
            <a:tailEnd/>
          </a:ln>
          <a:extLst>
            <a:ext uri="{909E8E84-426E-40DD-AFC4-6F175D3DCCD1}">
              <a14:hiddenFill xmlns:a14="http://schemas.microsoft.com/office/drawing/2010/main">
                <a:solidFill>
                  <a:srgbClr val="FFFFFF"/>
                </a:solidFill>
              </a14:hiddenFill>
            </a:ext>
          </a:extLst>
        </p:spPr>
        <p:txBody>
          <a:bodyPr lIns="68573" tIns="34287" rIns="68573" bIns="34287"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0" name="燕尾形 2"/>
          <p:cNvSpPr>
            <a:spLocks noChangeArrowheads="1"/>
          </p:cNvSpPr>
          <p:nvPr/>
        </p:nvSpPr>
        <p:spPr bwMode="auto">
          <a:xfrm>
            <a:off x="717949" y="2459831"/>
            <a:ext cx="798909" cy="867966"/>
          </a:xfrm>
          <a:prstGeom prst="chevron">
            <a:avLst>
              <a:gd name="adj" fmla="val 54426"/>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1" name="燕尾形 4"/>
          <p:cNvSpPr>
            <a:spLocks noChangeArrowheads="1"/>
          </p:cNvSpPr>
          <p:nvPr/>
        </p:nvSpPr>
        <p:spPr bwMode="auto">
          <a:xfrm>
            <a:off x="1275162" y="2459831"/>
            <a:ext cx="798909" cy="867966"/>
          </a:xfrm>
          <a:prstGeom prst="chevron">
            <a:avLst>
              <a:gd name="adj" fmla="val 54426"/>
            </a:avLst>
          </a:prstGeom>
          <a:solidFill>
            <a:schemeClr val="tx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燕尾形 5"/>
          <p:cNvSpPr>
            <a:spLocks noChangeArrowheads="1"/>
          </p:cNvSpPr>
          <p:nvPr/>
        </p:nvSpPr>
        <p:spPr bwMode="auto">
          <a:xfrm>
            <a:off x="1832374" y="2459831"/>
            <a:ext cx="798909" cy="867966"/>
          </a:xfrm>
          <a:prstGeom prst="chevron">
            <a:avLst>
              <a:gd name="adj" fmla="val 54426"/>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燕尾形 6"/>
          <p:cNvSpPr>
            <a:spLocks noChangeArrowheads="1"/>
          </p:cNvSpPr>
          <p:nvPr/>
        </p:nvSpPr>
        <p:spPr bwMode="auto">
          <a:xfrm>
            <a:off x="2389587" y="2459831"/>
            <a:ext cx="798909" cy="867966"/>
          </a:xfrm>
          <a:prstGeom prst="chevron">
            <a:avLst>
              <a:gd name="adj" fmla="val 54426"/>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4" name="组合 30"/>
          <p:cNvGrpSpPr>
            <a:grpSpLocks/>
          </p:cNvGrpSpPr>
          <p:nvPr/>
        </p:nvGrpSpPr>
        <p:grpSpPr bwMode="auto">
          <a:xfrm>
            <a:off x="3157537" y="2170510"/>
            <a:ext cx="1777604" cy="1695450"/>
            <a:chOff x="0" y="0"/>
            <a:chExt cx="533400" cy="487363"/>
          </a:xfrm>
        </p:grpSpPr>
        <p:sp>
          <p:nvSpPr>
            <p:cNvPr id="35" name="Oval 312"/>
            <p:cNvSpPr>
              <a:spLocks noChangeArrowheads="1"/>
            </p:cNvSpPr>
            <p:nvPr/>
          </p:nvSpPr>
          <p:spPr bwMode="auto">
            <a:xfrm>
              <a:off x="371475" y="0"/>
              <a:ext cx="93663" cy="88900"/>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Freeform 313"/>
            <p:cNvSpPr>
              <a:spLocks noChangeArrowheads="1"/>
            </p:cNvSpPr>
            <p:nvPr/>
          </p:nvSpPr>
          <p:spPr bwMode="auto">
            <a:xfrm>
              <a:off x="0" y="55563"/>
              <a:ext cx="533400" cy="431800"/>
            </a:xfrm>
            <a:custGeom>
              <a:avLst/>
              <a:gdLst>
                <a:gd name="T0" fmla="*/ 98769152 w 142"/>
                <a:gd name="T1" fmla="*/ 845903710 h 115"/>
                <a:gd name="T2" fmla="*/ 126990520 w 142"/>
                <a:gd name="T3" fmla="*/ 845903710 h 115"/>
                <a:gd name="T4" fmla="*/ 507962079 w 142"/>
                <a:gd name="T5" fmla="*/ 845903710 h 115"/>
                <a:gd name="T6" fmla="*/ 1086475699 w 142"/>
                <a:gd name="T7" fmla="*/ 169179240 h 115"/>
                <a:gd name="T8" fmla="*/ 945376373 w 142"/>
                <a:gd name="T9" fmla="*/ 169179240 h 115"/>
                <a:gd name="T10" fmla="*/ 677282772 w 142"/>
                <a:gd name="T11" fmla="*/ 479346812 h 115"/>
                <a:gd name="T12" fmla="*/ 606734987 w 142"/>
                <a:gd name="T13" fmla="*/ 507541475 h 115"/>
                <a:gd name="T14" fmla="*/ 522074641 w 142"/>
                <a:gd name="T15" fmla="*/ 422949977 h 115"/>
                <a:gd name="T16" fmla="*/ 550292252 w 142"/>
                <a:gd name="T17" fmla="*/ 352461443 h 115"/>
                <a:gd name="T18" fmla="*/ 832494659 w 142"/>
                <a:gd name="T19" fmla="*/ 28198417 h 115"/>
                <a:gd name="T20" fmla="*/ 903046200 w 142"/>
                <a:gd name="T21" fmla="*/ 0 h 115"/>
                <a:gd name="T22" fmla="*/ 1312235370 w 142"/>
                <a:gd name="T23" fmla="*/ 0 h 115"/>
                <a:gd name="T24" fmla="*/ 1608550339 w 142"/>
                <a:gd name="T25" fmla="*/ 211476866 h 115"/>
                <a:gd name="T26" fmla="*/ 1608550339 w 142"/>
                <a:gd name="T27" fmla="*/ 451148395 h 115"/>
                <a:gd name="T28" fmla="*/ 1904861552 w 142"/>
                <a:gd name="T29" fmla="*/ 451148395 h 115"/>
                <a:gd name="T30" fmla="*/ 1961300531 w 142"/>
                <a:gd name="T31" fmla="*/ 479346812 h 115"/>
                <a:gd name="T32" fmla="*/ 1961300531 w 142"/>
                <a:gd name="T33" fmla="*/ 606232181 h 115"/>
                <a:gd name="T34" fmla="*/ 1904861552 w 142"/>
                <a:gd name="T35" fmla="*/ 634426843 h 115"/>
                <a:gd name="T36" fmla="*/ 1537998799 w 142"/>
                <a:gd name="T37" fmla="*/ 634426843 h 115"/>
                <a:gd name="T38" fmla="*/ 1425117085 w 142"/>
                <a:gd name="T39" fmla="*/ 535739892 h 115"/>
                <a:gd name="T40" fmla="*/ 1425117085 w 142"/>
                <a:gd name="T41" fmla="*/ 380656106 h 115"/>
                <a:gd name="T42" fmla="*/ 1213466218 w 142"/>
                <a:gd name="T43" fmla="*/ 634426843 h 115"/>
                <a:gd name="T44" fmla="*/ 1411008279 w 142"/>
                <a:gd name="T45" fmla="*/ 831804501 h 115"/>
                <a:gd name="T46" fmla="*/ 1425117085 w 142"/>
                <a:gd name="T47" fmla="*/ 972789078 h 115"/>
                <a:gd name="T48" fmla="*/ 1298126565 w 142"/>
                <a:gd name="T49" fmla="*/ 1536723633 h 115"/>
                <a:gd name="T50" fmla="*/ 1199357413 w 142"/>
                <a:gd name="T51" fmla="*/ 1621315130 h 115"/>
                <a:gd name="T52" fmla="*/ 1086475699 w 142"/>
                <a:gd name="T53" fmla="*/ 1522628179 h 115"/>
                <a:gd name="T54" fmla="*/ 1086475699 w 142"/>
                <a:gd name="T55" fmla="*/ 1494429762 h 115"/>
                <a:gd name="T56" fmla="*/ 1199357413 w 142"/>
                <a:gd name="T57" fmla="*/ 1015082950 h 115"/>
                <a:gd name="T58" fmla="*/ 931263811 w 142"/>
                <a:gd name="T59" fmla="*/ 761312212 h 115"/>
                <a:gd name="T60" fmla="*/ 705504139 w 142"/>
                <a:gd name="T61" fmla="*/ 1015082950 h 115"/>
                <a:gd name="T62" fmla="*/ 578513620 w 142"/>
                <a:gd name="T63" fmla="*/ 1057380576 h 115"/>
                <a:gd name="T64" fmla="*/ 112881714 w 142"/>
                <a:gd name="T65" fmla="*/ 1057380576 h 115"/>
                <a:gd name="T66" fmla="*/ 14108806 w 142"/>
                <a:gd name="T67" fmla="*/ 972789078 h 115"/>
                <a:gd name="T68" fmla="*/ 98769152 w 142"/>
                <a:gd name="T69" fmla="*/ 845903710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2"/>
                <a:gd name="T106" fmla="*/ 0 h 115"/>
                <a:gd name="T107" fmla="*/ 142 w 14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37" name="直接连接符 31"/>
          <p:cNvSpPr>
            <a:spLocks noChangeShapeType="1"/>
          </p:cNvSpPr>
          <p:nvPr/>
        </p:nvSpPr>
        <p:spPr bwMode="auto">
          <a:xfrm rot="5400000">
            <a:off x="4033245" y="2872384"/>
            <a:ext cx="3186113" cy="119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8" name="直接连接符 24"/>
          <p:cNvSpPr>
            <a:spLocks noChangeShapeType="1"/>
          </p:cNvSpPr>
          <p:nvPr/>
        </p:nvSpPr>
        <p:spPr bwMode="auto">
          <a:xfrm rot="5400000">
            <a:off x="1550791" y="2169914"/>
            <a:ext cx="567929" cy="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9" name="直接连接符 32"/>
          <p:cNvSpPr>
            <a:spLocks noChangeShapeType="1"/>
          </p:cNvSpPr>
          <p:nvPr/>
        </p:nvSpPr>
        <p:spPr bwMode="auto">
          <a:xfrm rot="5400000">
            <a:off x="438746" y="2171106"/>
            <a:ext cx="566738" cy="1191"/>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0" name="直接连接符 34"/>
          <p:cNvSpPr>
            <a:spLocks noChangeShapeType="1"/>
          </p:cNvSpPr>
          <p:nvPr/>
        </p:nvSpPr>
        <p:spPr bwMode="auto">
          <a:xfrm rot="16200000" flipV="1">
            <a:off x="2106217" y="3629025"/>
            <a:ext cx="566738" cy="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1" name="直接连接符 33"/>
          <p:cNvSpPr>
            <a:spLocks noChangeShapeType="1"/>
          </p:cNvSpPr>
          <p:nvPr/>
        </p:nvSpPr>
        <p:spPr bwMode="auto">
          <a:xfrm rot="16200000" flipV="1">
            <a:off x="992387" y="3628430"/>
            <a:ext cx="566738" cy="1190"/>
          </a:xfrm>
          <a:prstGeom prst="line">
            <a:avLst/>
          </a:prstGeom>
          <a:noFill/>
          <a:ln w="12700">
            <a:solidFill>
              <a:schemeClr val="accent3"/>
            </a:solidFill>
            <a:bevel/>
            <a:headEnd type="stealth" w="med" len="me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2" name="直接连接符 9"/>
          <p:cNvSpPr>
            <a:spLocks noChangeShapeType="1"/>
          </p:cNvSpPr>
          <p:nvPr/>
        </p:nvSpPr>
        <p:spPr bwMode="auto">
          <a:xfrm>
            <a:off x="5881690" y="1976438"/>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3" name="直接连接符 20"/>
          <p:cNvSpPr>
            <a:spLocks noChangeShapeType="1"/>
          </p:cNvSpPr>
          <p:nvPr/>
        </p:nvSpPr>
        <p:spPr bwMode="auto">
          <a:xfrm>
            <a:off x="5881690" y="2964656"/>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4" name="直接连接符 42"/>
          <p:cNvSpPr>
            <a:spLocks noChangeShapeType="1"/>
          </p:cNvSpPr>
          <p:nvPr/>
        </p:nvSpPr>
        <p:spPr bwMode="auto">
          <a:xfrm>
            <a:off x="5881690" y="3774281"/>
            <a:ext cx="1918097" cy="0"/>
          </a:xfrm>
          <a:prstGeom prst="line">
            <a:avLst/>
          </a:prstGeom>
          <a:noFill/>
          <a:ln w="1270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45" name="矩形 43"/>
          <p:cNvSpPr>
            <a:spLocks noChangeArrowheads="1"/>
          </p:cNvSpPr>
          <p:nvPr/>
        </p:nvSpPr>
        <p:spPr bwMode="auto">
          <a:xfrm>
            <a:off x="5841208" y="1254919"/>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添加标题一</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6" name="矩形 47"/>
          <p:cNvSpPr>
            <a:spLocks noChangeArrowheads="1"/>
          </p:cNvSpPr>
          <p:nvPr/>
        </p:nvSpPr>
        <p:spPr bwMode="auto">
          <a:xfrm>
            <a:off x="5841208" y="1498998"/>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7" name="矩形 45"/>
          <p:cNvSpPr>
            <a:spLocks noChangeArrowheads="1"/>
          </p:cNvSpPr>
          <p:nvPr/>
        </p:nvSpPr>
        <p:spPr bwMode="auto">
          <a:xfrm>
            <a:off x="5841208" y="3862388"/>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添加标题四</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8" name="矩形 47"/>
          <p:cNvSpPr>
            <a:spLocks noChangeArrowheads="1"/>
          </p:cNvSpPr>
          <p:nvPr/>
        </p:nvSpPr>
        <p:spPr bwMode="auto">
          <a:xfrm>
            <a:off x="5841208" y="4107657"/>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5841208" y="2064545"/>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添加标题二</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0" name="矩形 47"/>
          <p:cNvSpPr>
            <a:spLocks noChangeArrowheads="1"/>
          </p:cNvSpPr>
          <p:nvPr/>
        </p:nvSpPr>
        <p:spPr bwMode="auto">
          <a:xfrm>
            <a:off x="5841208" y="2309815"/>
            <a:ext cx="2364581" cy="60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1" name="矩形 51"/>
          <p:cNvSpPr>
            <a:spLocks noChangeArrowheads="1"/>
          </p:cNvSpPr>
          <p:nvPr/>
        </p:nvSpPr>
        <p:spPr bwMode="auto">
          <a:xfrm>
            <a:off x="5841208" y="3052763"/>
            <a:ext cx="1100287"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添加标题三</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2" name="矩形 51"/>
          <p:cNvSpPr>
            <a:spLocks noChangeArrowheads="1"/>
          </p:cNvSpPr>
          <p:nvPr/>
        </p:nvSpPr>
        <p:spPr bwMode="auto">
          <a:xfrm>
            <a:off x="5841208" y="3296842"/>
            <a:ext cx="2364581" cy="42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3" name="矩形 53"/>
          <p:cNvSpPr>
            <a:spLocks noChangeArrowheads="1"/>
          </p:cNvSpPr>
          <p:nvPr/>
        </p:nvSpPr>
        <p:spPr bwMode="auto">
          <a:xfrm>
            <a:off x="638177" y="1597819"/>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添加标题一</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4" name="矩形 54"/>
          <p:cNvSpPr>
            <a:spLocks noChangeArrowheads="1"/>
          </p:cNvSpPr>
          <p:nvPr/>
        </p:nvSpPr>
        <p:spPr bwMode="auto">
          <a:xfrm>
            <a:off x="1739506" y="1597819"/>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添加标题三</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5" name="矩形 55"/>
          <p:cNvSpPr>
            <a:spLocks noChangeArrowheads="1"/>
          </p:cNvSpPr>
          <p:nvPr/>
        </p:nvSpPr>
        <p:spPr bwMode="auto">
          <a:xfrm>
            <a:off x="1176340" y="3952876"/>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添加标题二</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6" name="矩形 56"/>
          <p:cNvSpPr>
            <a:spLocks noChangeArrowheads="1"/>
          </p:cNvSpPr>
          <p:nvPr/>
        </p:nvSpPr>
        <p:spPr bwMode="auto">
          <a:xfrm>
            <a:off x="2277668" y="3952876"/>
            <a:ext cx="907927" cy="2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添加标题四</a:t>
            </a:r>
            <a:endParaRPr lang="en-US" sz="12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7" name="文本框 5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7209949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400" fill="hold"/>
                                        <p:tgtEl>
                                          <p:spTgt spid="29"/>
                                        </p:tgtEl>
                                        <p:attrNameLst>
                                          <p:attrName>ppt_x</p:attrName>
                                        </p:attrNameLst>
                                      </p:cBhvr>
                                      <p:tavLst>
                                        <p:tav tm="0">
                                          <p:val>
                                            <p:strVal val="0-#ppt_w/2"/>
                                          </p:val>
                                        </p:tav>
                                        <p:tav tm="100000">
                                          <p:val>
                                            <p:strVal val="#ppt_x"/>
                                          </p:val>
                                        </p:tav>
                                      </p:tavLst>
                                    </p:anim>
                                    <p:anim calcmode="lin" valueType="num">
                                      <p:cBhvr>
                                        <p:cTn id="8" dur="4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400" fill="hold"/>
                                        <p:tgtEl>
                                          <p:spTgt spid="34"/>
                                        </p:tgtEl>
                                        <p:attrNameLst>
                                          <p:attrName>ppt_x</p:attrName>
                                        </p:attrNameLst>
                                      </p:cBhvr>
                                      <p:tavLst>
                                        <p:tav tm="0">
                                          <p:val>
                                            <p:strVal val="0-#ppt_w/2"/>
                                          </p:val>
                                        </p:tav>
                                        <p:tav tm="100000">
                                          <p:val>
                                            <p:strVal val="#ppt_x"/>
                                          </p:val>
                                        </p:tav>
                                      </p:tavLst>
                                    </p:anim>
                                    <p:anim calcmode="lin" valueType="num">
                                      <p:cBhvr>
                                        <p:cTn id="12" dur="400" fill="hold"/>
                                        <p:tgtEl>
                                          <p:spTgt spid="34"/>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750"/>
                                  </p:stCondLst>
                                  <p:childTnLst>
                                    <p:set>
                                      <p:cBhvr>
                                        <p:cTn id="14" dur="1" fill="hold">
                                          <p:stCondLst>
                                            <p:cond delay="0"/>
                                          </p:stCondLst>
                                        </p:cTn>
                                        <p:tgtEl>
                                          <p:spTgt spid="30"/>
                                        </p:tgtEl>
                                        <p:attrNameLst>
                                          <p:attrName>style.visibility</p:attrName>
                                        </p:attrNameLst>
                                      </p:cBhvr>
                                      <p:to>
                                        <p:strVal val="visible"/>
                                      </p:to>
                                    </p:set>
                                    <p:anim calcmode="lin" valueType="num">
                                      <p:cBhvr>
                                        <p:cTn id="15" dur="400"/>
                                        <p:tgtEl>
                                          <p:spTgt spid="30"/>
                                        </p:tgtEl>
                                        <p:attrNameLst>
                                          <p:attrName>ppt_x</p:attrName>
                                        </p:attrNameLst>
                                      </p:cBhvr>
                                      <p:tavLst>
                                        <p:tav tm="0">
                                          <p:val>
                                            <p:strVal val="#ppt_x-#ppt_w*1.125000"/>
                                          </p:val>
                                        </p:tav>
                                        <p:tav tm="100000">
                                          <p:val>
                                            <p:strVal val="#ppt_x"/>
                                          </p:val>
                                        </p:tav>
                                      </p:tavLst>
                                    </p:anim>
                                    <p:animEffect>
                                      <p:cBhvr>
                                        <p:cTn id="16" dur="400"/>
                                        <p:tgtEl>
                                          <p:spTgt spid="30"/>
                                        </p:tgtEl>
                                      </p:cBhvr>
                                    </p:animEffect>
                                  </p:childTnLst>
                                </p:cTn>
                              </p:par>
                              <p:par>
                                <p:cTn id="17" presetID="12" presetClass="entr" presetSubtype="4" fill="hold" grpId="0" nodeType="withEffect">
                                  <p:stCondLst>
                                    <p:cond delay="15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400"/>
                                        <p:tgtEl>
                                          <p:spTgt spid="39"/>
                                        </p:tgtEl>
                                        <p:attrNameLst>
                                          <p:attrName>ppt_y</p:attrName>
                                        </p:attrNameLst>
                                      </p:cBhvr>
                                      <p:tavLst>
                                        <p:tav tm="0">
                                          <p:val>
                                            <p:strVal val="#ppt_y+#ppt_h*1.125000"/>
                                          </p:val>
                                        </p:tav>
                                        <p:tav tm="100000">
                                          <p:val>
                                            <p:strVal val="#ppt_y"/>
                                          </p:val>
                                        </p:tav>
                                      </p:tavLst>
                                    </p:anim>
                                    <p:animEffect>
                                      <p:cBhvr>
                                        <p:cTn id="20" dur="400"/>
                                        <p:tgtEl>
                                          <p:spTgt spid="39"/>
                                        </p:tgtEl>
                                      </p:cBhvr>
                                    </p:animEffect>
                                  </p:childTnLst>
                                </p:cTn>
                              </p:par>
                              <p:par>
                                <p:cTn id="21" presetID="12" presetClass="entr" presetSubtype="4" fill="hold" grpId="0" nodeType="withEffect">
                                  <p:stCondLst>
                                    <p:cond delay="1500"/>
                                  </p:stCondLst>
                                  <p:childTnLst>
                                    <p:set>
                                      <p:cBhvr>
                                        <p:cTn id="22" dur="1" fill="hold">
                                          <p:stCondLst>
                                            <p:cond delay="0"/>
                                          </p:stCondLst>
                                        </p:cTn>
                                        <p:tgtEl>
                                          <p:spTgt spid="53"/>
                                        </p:tgtEl>
                                        <p:attrNameLst>
                                          <p:attrName>style.visibility</p:attrName>
                                        </p:attrNameLst>
                                      </p:cBhvr>
                                      <p:to>
                                        <p:strVal val="visible"/>
                                      </p:to>
                                    </p:set>
                                    <p:anim calcmode="lin" valueType="num">
                                      <p:cBhvr>
                                        <p:cTn id="23" dur="400"/>
                                        <p:tgtEl>
                                          <p:spTgt spid="53"/>
                                        </p:tgtEl>
                                        <p:attrNameLst>
                                          <p:attrName>ppt_y</p:attrName>
                                        </p:attrNameLst>
                                      </p:cBhvr>
                                      <p:tavLst>
                                        <p:tav tm="0">
                                          <p:val>
                                            <p:strVal val="#ppt_y+#ppt_h*1.125000"/>
                                          </p:val>
                                        </p:tav>
                                        <p:tav tm="100000">
                                          <p:val>
                                            <p:strVal val="#ppt_y"/>
                                          </p:val>
                                        </p:tav>
                                      </p:tavLst>
                                    </p:anim>
                                    <p:animEffect>
                                      <p:cBhvr>
                                        <p:cTn id="24" dur="400"/>
                                        <p:tgtEl>
                                          <p:spTgt spid="53"/>
                                        </p:tgtEl>
                                      </p:cBhvr>
                                    </p:animEffect>
                                  </p:childTnLst>
                                </p:cTn>
                              </p:par>
                              <p:par>
                                <p:cTn id="25" presetID="12" presetClass="entr" presetSubtype="8" fill="hold" grpId="0" nodeType="withEffect">
                                  <p:stCondLst>
                                    <p:cond delay="2250"/>
                                  </p:stCondLst>
                                  <p:childTnLst>
                                    <p:set>
                                      <p:cBhvr>
                                        <p:cTn id="26" dur="1" fill="hold">
                                          <p:stCondLst>
                                            <p:cond delay="0"/>
                                          </p:stCondLst>
                                        </p:cTn>
                                        <p:tgtEl>
                                          <p:spTgt spid="31"/>
                                        </p:tgtEl>
                                        <p:attrNameLst>
                                          <p:attrName>style.visibility</p:attrName>
                                        </p:attrNameLst>
                                      </p:cBhvr>
                                      <p:to>
                                        <p:strVal val="visible"/>
                                      </p:to>
                                    </p:set>
                                    <p:anim calcmode="lin" valueType="num">
                                      <p:cBhvr>
                                        <p:cTn id="27" dur="400"/>
                                        <p:tgtEl>
                                          <p:spTgt spid="31"/>
                                        </p:tgtEl>
                                        <p:attrNameLst>
                                          <p:attrName>ppt_x</p:attrName>
                                        </p:attrNameLst>
                                      </p:cBhvr>
                                      <p:tavLst>
                                        <p:tav tm="0">
                                          <p:val>
                                            <p:strVal val="#ppt_x-#ppt_w*1.125000"/>
                                          </p:val>
                                        </p:tav>
                                        <p:tav tm="100000">
                                          <p:val>
                                            <p:strVal val="#ppt_x"/>
                                          </p:val>
                                        </p:tav>
                                      </p:tavLst>
                                    </p:anim>
                                    <p:animEffect>
                                      <p:cBhvr>
                                        <p:cTn id="28" dur="400"/>
                                        <p:tgtEl>
                                          <p:spTgt spid="31"/>
                                        </p:tgtEl>
                                      </p:cBhvr>
                                    </p:animEffect>
                                  </p:childTnLst>
                                </p:cTn>
                              </p:par>
                              <p:par>
                                <p:cTn id="29" presetID="12" presetClass="entr" presetSubtype="1" fill="hold" grpId="0" nodeType="withEffect">
                                  <p:stCondLst>
                                    <p:cond delay="3000"/>
                                  </p:stCondLst>
                                  <p:childTnLst>
                                    <p:set>
                                      <p:cBhvr>
                                        <p:cTn id="30" dur="1" fill="hold">
                                          <p:stCondLst>
                                            <p:cond delay="0"/>
                                          </p:stCondLst>
                                        </p:cTn>
                                        <p:tgtEl>
                                          <p:spTgt spid="41"/>
                                        </p:tgtEl>
                                        <p:attrNameLst>
                                          <p:attrName>style.visibility</p:attrName>
                                        </p:attrNameLst>
                                      </p:cBhvr>
                                      <p:to>
                                        <p:strVal val="visible"/>
                                      </p:to>
                                    </p:set>
                                    <p:anim calcmode="lin" valueType="num">
                                      <p:cBhvr>
                                        <p:cTn id="31" dur="400"/>
                                        <p:tgtEl>
                                          <p:spTgt spid="41"/>
                                        </p:tgtEl>
                                        <p:attrNameLst>
                                          <p:attrName>ppt_y</p:attrName>
                                        </p:attrNameLst>
                                      </p:cBhvr>
                                      <p:tavLst>
                                        <p:tav tm="0">
                                          <p:val>
                                            <p:strVal val="#ppt_y-#ppt_h*1.125000"/>
                                          </p:val>
                                        </p:tav>
                                        <p:tav tm="100000">
                                          <p:val>
                                            <p:strVal val="#ppt_y"/>
                                          </p:val>
                                        </p:tav>
                                      </p:tavLst>
                                    </p:anim>
                                    <p:animEffect>
                                      <p:cBhvr>
                                        <p:cTn id="32" dur="400"/>
                                        <p:tgtEl>
                                          <p:spTgt spid="41"/>
                                        </p:tgtEl>
                                      </p:cBhvr>
                                    </p:animEffect>
                                  </p:childTnLst>
                                </p:cTn>
                              </p:par>
                              <p:par>
                                <p:cTn id="33" presetID="12" presetClass="entr" presetSubtype="1" fill="hold" grpId="0" nodeType="withEffect">
                                  <p:stCondLst>
                                    <p:cond delay="3000"/>
                                  </p:stCondLst>
                                  <p:childTnLst>
                                    <p:set>
                                      <p:cBhvr>
                                        <p:cTn id="34" dur="1" fill="hold">
                                          <p:stCondLst>
                                            <p:cond delay="0"/>
                                          </p:stCondLst>
                                        </p:cTn>
                                        <p:tgtEl>
                                          <p:spTgt spid="55"/>
                                        </p:tgtEl>
                                        <p:attrNameLst>
                                          <p:attrName>style.visibility</p:attrName>
                                        </p:attrNameLst>
                                      </p:cBhvr>
                                      <p:to>
                                        <p:strVal val="visible"/>
                                      </p:to>
                                    </p:set>
                                    <p:anim calcmode="lin" valueType="num">
                                      <p:cBhvr>
                                        <p:cTn id="35" dur="400"/>
                                        <p:tgtEl>
                                          <p:spTgt spid="55"/>
                                        </p:tgtEl>
                                        <p:attrNameLst>
                                          <p:attrName>ppt_y</p:attrName>
                                        </p:attrNameLst>
                                      </p:cBhvr>
                                      <p:tavLst>
                                        <p:tav tm="0">
                                          <p:val>
                                            <p:strVal val="#ppt_y-#ppt_h*1.125000"/>
                                          </p:val>
                                        </p:tav>
                                        <p:tav tm="100000">
                                          <p:val>
                                            <p:strVal val="#ppt_y"/>
                                          </p:val>
                                        </p:tav>
                                      </p:tavLst>
                                    </p:anim>
                                    <p:animEffect>
                                      <p:cBhvr>
                                        <p:cTn id="36" dur="400"/>
                                        <p:tgtEl>
                                          <p:spTgt spid="55"/>
                                        </p:tgtEl>
                                      </p:cBhvr>
                                    </p:animEffect>
                                  </p:childTnLst>
                                </p:cTn>
                              </p:par>
                              <p:par>
                                <p:cTn id="37" presetID="12" presetClass="entr" presetSubtype="8" fill="hold" grpId="0" nodeType="withEffect">
                                  <p:stCondLst>
                                    <p:cond delay="3750"/>
                                  </p:stCondLst>
                                  <p:childTnLst>
                                    <p:set>
                                      <p:cBhvr>
                                        <p:cTn id="38" dur="1" fill="hold">
                                          <p:stCondLst>
                                            <p:cond delay="0"/>
                                          </p:stCondLst>
                                        </p:cTn>
                                        <p:tgtEl>
                                          <p:spTgt spid="32"/>
                                        </p:tgtEl>
                                        <p:attrNameLst>
                                          <p:attrName>style.visibility</p:attrName>
                                        </p:attrNameLst>
                                      </p:cBhvr>
                                      <p:to>
                                        <p:strVal val="visible"/>
                                      </p:to>
                                    </p:set>
                                    <p:anim calcmode="lin" valueType="num">
                                      <p:cBhvr>
                                        <p:cTn id="39" dur="400"/>
                                        <p:tgtEl>
                                          <p:spTgt spid="32"/>
                                        </p:tgtEl>
                                        <p:attrNameLst>
                                          <p:attrName>ppt_x</p:attrName>
                                        </p:attrNameLst>
                                      </p:cBhvr>
                                      <p:tavLst>
                                        <p:tav tm="0">
                                          <p:val>
                                            <p:strVal val="#ppt_x-#ppt_w*1.125000"/>
                                          </p:val>
                                        </p:tav>
                                        <p:tav tm="100000">
                                          <p:val>
                                            <p:strVal val="#ppt_x"/>
                                          </p:val>
                                        </p:tav>
                                      </p:tavLst>
                                    </p:anim>
                                    <p:animEffect>
                                      <p:cBhvr>
                                        <p:cTn id="40" dur="400"/>
                                        <p:tgtEl>
                                          <p:spTgt spid="32"/>
                                        </p:tgtEl>
                                      </p:cBhvr>
                                    </p:animEffect>
                                  </p:childTnLst>
                                </p:cTn>
                              </p:par>
                              <p:par>
                                <p:cTn id="41" presetID="12" presetClass="entr" presetSubtype="4" fill="hold" grpId="0" nodeType="withEffect">
                                  <p:stCondLst>
                                    <p:cond delay="4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400"/>
                                        <p:tgtEl>
                                          <p:spTgt spid="38"/>
                                        </p:tgtEl>
                                        <p:attrNameLst>
                                          <p:attrName>ppt_y</p:attrName>
                                        </p:attrNameLst>
                                      </p:cBhvr>
                                      <p:tavLst>
                                        <p:tav tm="0">
                                          <p:val>
                                            <p:strVal val="#ppt_y+#ppt_h*1.125000"/>
                                          </p:val>
                                        </p:tav>
                                        <p:tav tm="100000">
                                          <p:val>
                                            <p:strVal val="#ppt_y"/>
                                          </p:val>
                                        </p:tav>
                                      </p:tavLst>
                                    </p:anim>
                                    <p:animEffect>
                                      <p:cBhvr>
                                        <p:cTn id="44" dur="400"/>
                                        <p:tgtEl>
                                          <p:spTgt spid="38"/>
                                        </p:tgtEl>
                                      </p:cBhvr>
                                    </p:animEffect>
                                  </p:childTnLst>
                                </p:cTn>
                              </p:par>
                              <p:par>
                                <p:cTn id="45" presetID="12" presetClass="entr" presetSubtype="4" fill="hold" grpId="0" nodeType="withEffect">
                                  <p:stCondLst>
                                    <p:cond delay="4500"/>
                                  </p:stCondLst>
                                  <p:childTnLst>
                                    <p:set>
                                      <p:cBhvr>
                                        <p:cTn id="46" dur="1" fill="hold">
                                          <p:stCondLst>
                                            <p:cond delay="0"/>
                                          </p:stCondLst>
                                        </p:cTn>
                                        <p:tgtEl>
                                          <p:spTgt spid="54"/>
                                        </p:tgtEl>
                                        <p:attrNameLst>
                                          <p:attrName>style.visibility</p:attrName>
                                        </p:attrNameLst>
                                      </p:cBhvr>
                                      <p:to>
                                        <p:strVal val="visible"/>
                                      </p:to>
                                    </p:set>
                                    <p:anim calcmode="lin" valueType="num">
                                      <p:cBhvr>
                                        <p:cTn id="47" dur="400"/>
                                        <p:tgtEl>
                                          <p:spTgt spid="54"/>
                                        </p:tgtEl>
                                        <p:attrNameLst>
                                          <p:attrName>ppt_y</p:attrName>
                                        </p:attrNameLst>
                                      </p:cBhvr>
                                      <p:tavLst>
                                        <p:tav tm="0">
                                          <p:val>
                                            <p:strVal val="#ppt_y+#ppt_h*1.125000"/>
                                          </p:val>
                                        </p:tav>
                                        <p:tav tm="100000">
                                          <p:val>
                                            <p:strVal val="#ppt_y"/>
                                          </p:val>
                                        </p:tav>
                                      </p:tavLst>
                                    </p:anim>
                                    <p:animEffect>
                                      <p:cBhvr>
                                        <p:cTn id="48" dur="400"/>
                                        <p:tgtEl>
                                          <p:spTgt spid="54"/>
                                        </p:tgtEl>
                                      </p:cBhvr>
                                    </p:animEffect>
                                  </p:childTnLst>
                                </p:cTn>
                              </p:par>
                              <p:par>
                                <p:cTn id="49" presetID="12" presetClass="entr" presetSubtype="8" fill="hold" grpId="0" nodeType="withEffect">
                                  <p:stCondLst>
                                    <p:cond delay="5250"/>
                                  </p:stCondLst>
                                  <p:childTnLst>
                                    <p:set>
                                      <p:cBhvr>
                                        <p:cTn id="50" dur="1" fill="hold">
                                          <p:stCondLst>
                                            <p:cond delay="0"/>
                                          </p:stCondLst>
                                        </p:cTn>
                                        <p:tgtEl>
                                          <p:spTgt spid="33"/>
                                        </p:tgtEl>
                                        <p:attrNameLst>
                                          <p:attrName>style.visibility</p:attrName>
                                        </p:attrNameLst>
                                      </p:cBhvr>
                                      <p:to>
                                        <p:strVal val="visible"/>
                                      </p:to>
                                    </p:set>
                                    <p:anim calcmode="lin" valueType="num">
                                      <p:cBhvr>
                                        <p:cTn id="51" dur="400"/>
                                        <p:tgtEl>
                                          <p:spTgt spid="33"/>
                                        </p:tgtEl>
                                        <p:attrNameLst>
                                          <p:attrName>ppt_x</p:attrName>
                                        </p:attrNameLst>
                                      </p:cBhvr>
                                      <p:tavLst>
                                        <p:tav tm="0">
                                          <p:val>
                                            <p:strVal val="#ppt_x-#ppt_w*1.125000"/>
                                          </p:val>
                                        </p:tav>
                                        <p:tav tm="100000">
                                          <p:val>
                                            <p:strVal val="#ppt_x"/>
                                          </p:val>
                                        </p:tav>
                                      </p:tavLst>
                                    </p:anim>
                                    <p:animEffect>
                                      <p:cBhvr>
                                        <p:cTn id="52" dur="400"/>
                                        <p:tgtEl>
                                          <p:spTgt spid="33"/>
                                        </p:tgtEl>
                                      </p:cBhvr>
                                    </p:animEffect>
                                  </p:childTnLst>
                                </p:cTn>
                              </p:par>
                              <p:par>
                                <p:cTn id="53" presetID="12" presetClass="entr" presetSubtype="1" fill="hold" grpId="0" nodeType="withEffect">
                                  <p:stCondLst>
                                    <p:cond delay="6000"/>
                                  </p:stCondLst>
                                  <p:childTnLst>
                                    <p:set>
                                      <p:cBhvr>
                                        <p:cTn id="54" dur="1" fill="hold">
                                          <p:stCondLst>
                                            <p:cond delay="0"/>
                                          </p:stCondLst>
                                        </p:cTn>
                                        <p:tgtEl>
                                          <p:spTgt spid="40"/>
                                        </p:tgtEl>
                                        <p:attrNameLst>
                                          <p:attrName>style.visibility</p:attrName>
                                        </p:attrNameLst>
                                      </p:cBhvr>
                                      <p:to>
                                        <p:strVal val="visible"/>
                                      </p:to>
                                    </p:set>
                                    <p:anim calcmode="lin" valueType="num">
                                      <p:cBhvr>
                                        <p:cTn id="55" dur="400"/>
                                        <p:tgtEl>
                                          <p:spTgt spid="40"/>
                                        </p:tgtEl>
                                        <p:attrNameLst>
                                          <p:attrName>ppt_y</p:attrName>
                                        </p:attrNameLst>
                                      </p:cBhvr>
                                      <p:tavLst>
                                        <p:tav tm="0">
                                          <p:val>
                                            <p:strVal val="#ppt_y-#ppt_h*1.125000"/>
                                          </p:val>
                                        </p:tav>
                                        <p:tav tm="100000">
                                          <p:val>
                                            <p:strVal val="#ppt_y"/>
                                          </p:val>
                                        </p:tav>
                                      </p:tavLst>
                                    </p:anim>
                                    <p:animEffect>
                                      <p:cBhvr>
                                        <p:cTn id="56" dur="400"/>
                                        <p:tgtEl>
                                          <p:spTgt spid="40"/>
                                        </p:tgtEl>
                                      </p:cBhvr>
                                    </p:animEffect>
                                  </p:childTnLst>
                                </p:cTn>
                              </p:par>
                              <p:par>
                                <p:cTn id="57" presetID="12" presetClass="entr" presetSubtype="1" fill="hold" grpId="0" nodeType="withEffect">
                                  <p:stCondLst>
                                    <p:cond delay="60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400"/>
                                        <p:tgtEl>
                                          <p:spTgt spid="56"/>
                                        </p:tgtEl>
                                        <p:attrNameLst>
                                          <p:attrName>ppt_y</p:attrName>
                                        </p:attrNameLst>
                                      </p:cBhvr>
                                      <p:tavLst>
                                        <p:tav tm="0">
                                          <p:val>
                                            <p:strVal val="#ppt_y-#ppt_h*1.125000"/>
                                          </p:val>
                                        </p:tav>
                                        <p:tav tm="100000">
                                          <p:val>
                                            <p:strVal val="#ppt_y"/>
                                          </p:val>
                                        </p:tav>
                                      </p:tavLst>
                                    </p:anim>
                                    <p:animEffect>
                                      <p:cBhvr>
                                        <p:cTn id="60" dur="400"/>
                                        <p:tgtEl>
                                          <p:spTgt spid="56"/>
                                        </p:tgtEl>
                                      </p:cBhvr>
                                    </p:animEffect>
                                  </p:childTnLst>
                                </p:cTn>
                              </p:par>
                              <p:par>
                                <p:cTn id="61" presetID="16" presetClass="entr" presetSubtype="42" fill="hold" grpId="0" nodeType="withEffect">
                                  <p:stCondLst>
                                    <p:cond delay="6750"/>
                                  </p:stCondLst>
                                  <p:childTnLst>
                                    <p:set>
                                      <p:cBhvr>
                                        <p:cTn id="62" dur="1" fill="hold">
                                          <p:stCondLst>
                                            <p:cond delay="0"/>
                                          </p:stCondLst>
                                        </p:cTn>
                                        <p:tgtEl>
                                          <p:spTgt spid="37"/>
                                        </p:tgtEl>
                                        <p:attrNameLst>
                                          <p:attrName>style.visibility</p:attrName>
                                        </p:attrNameLst>
                                      </p:cBhvr>
                                      <p:to>
                                        <p:strVal val="visible"/>
                                      </p:to>
                                    </p:set>
                                    <p:animEffect>
                                      <p:cBhvr>
                                        <p:cTn id="63" dur="400"/>
                                        <p:tgtEl>
                                          <p:spTgt spid="37"/>
                                        </p:tgtEl>
                                      </p:cBhvr>
                                    </p:animEffect>
                                  </p:childTnLst>
                                </p:cTn>
                              </p:par>
                            </p:childTnLst>
                          </p:cTn>
                        </p:par>
                        <p:par>
                          <p:cTn id="64" fill="hold">
                            <p:stCondLst>
                              <p:cond delay="7150"/>
                            </p:stCondLst>
                            <p:childTnLst>
                              <p:par>
                                <p:cTn id="65" presetID="14" presetClass="entr" presetSubtype="1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p:cBhvr>
                                        <p:cTn id="67" dur="400"/>
                                        <p:tgtEl>
                                          <p:spTgt spid="45"/>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p:cBhvr>
                                        <p:cTn id="70" dur="400"/>
                                        <p:tgtEl>
                                          <p:spTgt spid="4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p:cBhvr>
                                        <p:cTn id="73" dur="400"/>
                                        <p:tgtEl>
                                          <p:spTgt spid="4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p:cBhvr>
                                        <p:cTn id="76" dur="400"/>
                                        <p:tgtEl>
                                          <p:spTgt spid="4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p:cBhvr>
                                        <p:cTn id="79" dur="400"/>
                                        <p:tgtEl>
                                          <p:spTgt spid="4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p:cBhvr>
                                        <p:cTn id="82" dur="400"/>
                                        <p:tgtEl>
                                          <p:spTgt spid="50"/>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p:cBhvr>
                                        <p:cTn id="85" dur="400"/>
                                        <p:tgtEl>
                                          <p:spTgt spid="51"/>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p:cBhvr>
                                        <p:cTn id="88" dur="400"/>
                                        <p:tgtEl>
                                          <p:spTgt spid="52"/>
                                        </p:tgtEl>
                                      </p:cBhvr>
                                    </p:animEffect>
                                  </p:childTnLst>
                                </p:cTn>
                              </p:par>
                            </p:childTnLst>
                          </p:cTn>
                        </p:par>
                        <p:par>
                          <p:cTn id="89" fill="hold">
                            <p:stCondLst>
                              <p:cond delay="7550"/>
                            </p:stCondLst>
                            <p:childTnLst>
                              <p:par>
                                <p:cTn id="90" presetID="16" presetClass="entr" presetSubtype="37"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p:cBhvr>
                                        <p:cTn id="92" dur="500"/>
                                        <p:tgtEl>
                                          <p:spTgt spid="42"/>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p:cBhvr>
                                        <p:cTn id="95" dur="500"/>
                                        <p:tgtEl>
                                          <p:spTgt spid="43"/>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7" grpId="0" animBg="1"/>
      <p:bldP spid="38" grpId="0" animBg="1"/>
      <p:bldP spid="39" grpId="0" animBg="1"/>
      <p:bldP spid="40" grpId="0" animBg="1"/>
      <p:bldP spid="41" grpId="0" animBg="1"/>
      <p:bldP spid="42" grpId="0" animBg="1"/>
      <p:bldP spid="43" grpId="0" animBg="1"/>
      <p:bldP spid="44" grpId="0" animBg="1"/>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P spid="56"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6"/>
          <p:cNvSpPr>
            <a:spLocks/>
          </p:cNvSpPr>
          <p:nvPr/>
        </p:nvSpPr>
        <p:spPr bwMode="auto">
          <a:xfrm>
            <a:off x="3435993" y="1276902"/>
            <a:ext cx="1103278" cy="2302960"/>
          </a:xfrm>
          <a:custGeom>
            <a:avLst/>
            <a:gdLst>
              <a:gd name="T0" fmla="*/ 1853 w 1853"/>
              <a:gd name="T1" fmla="*/ 3865 h 3865"/>
              <a:gd name="T2" fmla="*/ 0 w 1853"/>
              <a:gd name="T3" fmla="*/ 1933 h 3865"/>
              <a:gd name="T4" fmla="*/ 1853 w 1853"/>
              <a:gd name="T5" fmla="*/ 0 h 3865"/>
              <a:gd name="T6" fmla="*/ 1853 w 1853"/>
              <a:gd name="T7" fmla="*/ 469 h 3865"/>
              <a:gd name="T8" fmla="*/ 469 w 1853"/>
              <a:gd name="T9" fmla="*/ 1933 h 3865"/>
              <a:gd name="T10" fmla="*/ 1853 w 1853"/>
              <a:gd name="T11" fmla="*/ 3396 h 3865"/>
              <a:gd name="T12" fmla="*/ 1853 w 1853"/>
              <a:gd name="T13" fmla="*/ 3865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1853" y="3865"/>
                </a:moveTo>
                <a:cubicBezTo>
                  <a:pt x="823" y="3822"/>
                  <a:pt x="0" y="2974"/>
                  <a:pt x="0" y="1933"/>
                </a:cubicBezTo>
                <a:cubicBezTo>
                  <a:pt x="0" y="892"/>
                  <a:pt x="823" y="43"/>
                  <a:pt x="1853" y="0"/>
                </a:cubicBezTo>
                <a:lnTo>
                  <a:pt x="1853" y="469"/>
                </a:lnTo>
                <a:cubicBezTo>
                  <a:pt x="1081" y="511"/>
                  <a:pt x="469" y="1151"/>
                  <a:pt x="469" y="1933"/>
                </a:cubicBezTo>
                <a:cubicBezTo>
                  <a:pt x="469" y="2715"/>
                  <a:pt x="1081" y="3354"/>
                  <a:pt x="1853" y="3396"/>
                </a:cubicBezTo>
                <a:lnTo>
                  <a:pt x="1853" y="3865"/>
                </a:lnTo>
                <a:close/>
              </a:path>
            </a:pathLst>
          </a:custGeom>
          <a:solidFill>
            <a:schemeClr val="bg1"/>
          </a:solidFill>
          <a:ln w="10" cap="flat" cmpd="sng">
            <a:solidFill>
              <a:schemeClr val="accent2"/>
            </a:solidFill>
            <a:round/>
            <a:headEnd/>
            <a:tailEnd/>
          </a:ln>
        </p:spPr>
        <p:txBody>
          <a:bodyPr/>
          <a:lstStyle/>
          <a:p>
            <a:endParaRPr lang="zh-CN" altLang="en-US"/>
          </a:p>
        </p:txBody>
      </p:sp>
      <p:sp>
        <p:nvSpPr>
          <p:cNvPr id="33" name="Freeform 7"/>
          <p:cNvSpPr>
            <a:spLocks/>
          </p:cNvSpPr>
          <p:nvPr/>
        </p:nvSpPr>
        <p:spPr bwMode="auto">
          <a:xfrm>
            <a:off x="4635678" y="1276902"/>
            <a:ext cx="1104469" cy="2302960"/>
          </a:xfrm>
          <a:custGeom>
            <a:avLst/>
            <a:gdLst>
              <a:gd name="T0" fmla="*/ 0 w 1853"/>
              <a:gd name="T1" fmla="*/ 0 h 3865"/>
              <a:gd name="T2" fmla="*/ 1853 w 1853"/>
              <a:gd name="T3" fmla="*/ 1933 h 3865"/>
              <a:gd name="T4" fmla="*/ 0 w 1853"/>
              <a:gd name="T5" fmla="*/ 3865 h 3865"/>
              <a:gd name="T6" fmla="*/ 0 w 1853"/>
              <a:gd name="T7" fmla="*/ 3396 h 3865"/>
              <a:gd name="T8" fmla="*/ 1384 w 1853"/>
              <a:gd name="T9" fmla="*/ 1933 h 3865"/>
              <a:gd name="T10" fmla="*/ 0 w 1853"/>
              <a:gd name="T11" fmla="*/ 469 h 3865"/>
              <a:gd name="T12" fmla="*/ 0 w 1853"/>
              <a:gd name="T13" fmla="*/ 0 h 3865"/>
            </a:gdLst>
            <a:ahLst/>
            <a:cxnLst>
              <a:cxn ang="0">
                <a:pos x="T0" y="T1"/>
              </a:cxn>
              <a:cxn ang="0">
                <a:pos x="T2" y="T3"/>
              </a:cxn>
              <a:cxn ang="0">
                <a:pos x="T4" y="T5"/>
              </a:cxn>
              <a:cxn ang="0">
                <a:pos x="T6" y="T7"/>
              </a:cxn>
              <a:cxn ang="0">
                <a:pos x="T8" y="T9"/>
              </a:cxn>
              <a:cxn ang="0">
                <a:pos x="T10" y="T11"/>
              </a:cxn>
              <a:cxn ang="0">
                <a:pos x="T12" y="T13"/>
              </a:cxn>
            </a:cxnLst>
            <a:rect l="0" t="0" r="r" b="b"/>
            <a:pathLst>
              <a:path w="1853" h="3865">
                <a:moveTo>
                  <a:pt x="0" y="0"/>
                </a:moveTo>
                <a:cubicBezTo>
                  <a:pt x="1030" y="43"/>
                  <a:pt x="1853" y="892"/>
                  <a:pt x="1853" y="1933"/>
                </a:cubicBezTo>
                <a:cubicBezTo>
                  <a:pt x="1853" y="2974"/>
                  <a:pt x="1030" y="3822"/>
                  <a:pt x="0" y="3865"/>
                </a:cubicBezTo>
                <a:lnTo>
                  <a:pt x="0" y="3396"/>
                </a:lnTo>
                <a:cubicBezTo>
                  <a:pt x="772" y="3354"/>
                  <a:pt x="1384" y="2715"/>
                  <a:pt x="1384" y="1933"/>
                </a:cubicBezTo>
                <a:cubicBezTo>
                  <a:pt x="1384" y="1151"/>
                  <a:pt x="772" y="511"/>
                  <a:pt x="0" y="469"/>
                </a:cubicBezTo>
                <a:lnTo>
                  <a:pt x="0" y="0"/>
                </a:lnTo>
                <a:close/>
              </a:path>
            </a:pathLst>
          </a:custGeom>
          <a:solidFill>
            <a:schemeClr val="tx1"/>
          </a:solidFill>
          <a:ln w="10" cap="flat" cmpd="sng">
            <a:solidFill>
              <a:schemeClr val="accent2"/>
            </a:solidFill>
            <a:round/>
            <a:headEnd/>
            <a:tailEnd/>
          </a:ln>
        </p:spPr>
        <p:txBody>
          <a:bodyPr/>
          <a:lstStyle/>
          <a:p>
            <a:endParaRPr lang="zh-CN" altLang="en-US"/>
          </a:p>
        </p:txBody>
      </p:sp>
      <p:grpSp>
        <p:nvGrpSpPr>
          <p:cNvPr id="34" name="组合 27"/>
          <p:cNvGrpSpPr>
            <a:grpSpLocks/>
          </p:cNvGrpSpPr>
          <p:nvPr/>
        </p:nvGrpSpPr>
        <p:grpSpPr bwMode="auto">
          <a:xfrm>
            <a:off x="2513619" y="1852939"/>
            <a:ext cx="922374" cy="981882"/>
            <a:chOff x="0" y="0"/>
            <a:chExt cx="1230312" cy="1309688"/>
          </a:xfrm>
        </p:grpSpPr>
        <p:sp>
          <p:nvSpPr>
            <p:cNvPr id="35" name="Line 8"/>
            <p:cNvSpPr>
              <a:spLocks noChangeShapeType="1"/>
            </p:cNvSpPr>
            <p:nvPr/>
          </p:nvSpPr>
          <p:spPr bwMode="auto">
            <a:xfrm flipH="1">
              <a:off x="0" y="654050"/>
              <a:ext cx="1230312" cy="0"/>
            </a:xfrm>
            <a:prstGeom prst="line">
              <a:avLst/>
            </a:prstGeom>
            <a:noFill/>
            <a:ln w="10" cmpd="sng">
              <a:solidFill>
                <a:schemeClr val="accent3"/>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9"/>
            <p:cNvSpPr>
              <a:spLocks noChangeShapeType="1"/>
            </p:cNvSpPr>
            <p:nvPr/>
          </p:nvSpPr>
          <p:spPr bwMode="auto">
            <a:xfrm>
              <a:off x="0" y="0"/>
              <a:ext cx="0" cy="1309688"/>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组合 30"/>
          <p:cNvGrpSpPr>
            <a:grpSpLocks/>
          </p:cNvGrpSpPr>
          <p:nvPr/>
        </p:nvGrpSpPr>
        <p:grpSpPr bwMode="auto">
          <a:xfrm>
            <a:off x="5748474" y="1852939"/>
            <a:ext cx="922374" cy="981882"/>
            <a:chOff x="0" y="0"/>
            <a:chExt cx="1230312" cy="1309688"/>
          </a:xfrm>
        </p:grpSpPr>
        <p:sp>
          <p:nvSpPr>
            <p:cNvPr id="38" name="Line 10"/>
            <p:cNvSpPr>
              <a:spLocks noChangeShapeType="1"/>
            </p:cNvSpPr>
            <p:nvPr/>
          </p:nvSpPr>
          <p:spPr bwMode="auto">
            <a:xfrm>
              <a:off x="0" y="654050"/>
              <a:ext cx="1230312" cy="0"/>
            </a:xfrm>
            <a:prstGeom prst="line">
              <a:avLst/>
            </a:prstGeom>
            <a:noFill/>
            <a:ln w="10" cmpd="sng">
              <a:solidFill>
                <a:schemeClr val="accent3"/>
              </a:solidFill>
              <a:prstDash val="dash"/>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1"/>
            <p:cNvSpPr>
              <a:spLocks noChangeShapeType="1"/>
            </p:cNvSpPr>
            <p:nvPr/>
          </p:nvSpPr>
          <p:spPr bwMode="auto">
            <a:xfrm>
              <a:off x="1230312" y="0"/>
              <a:ext cx="0" cy="1309688"/>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 name="TextBox 34"/>
          <p:cNvSpPr txBox="1">
            <a:spLocks noChangeArrowheads="1"/>
          </p:cNvSpPr>
          <p:nvPr/>
        </p:nvSpPr>
        <p:spPr bwMode="auto">
          <a:xfrm>
            <a:off x="847397" y="1789861"/>
            <a:ext cx="15936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1" name="TextBox 37"/>
          <p:cNvSpPr txBox="1">
            <a:spLocks noChangeArrowheads="1"/>
          </p:cNvSpPr>
          <p:nvPr/>
        </p:nvSpPr>
        <p:spPr bwMode="auto">
          <a:xfrm>
            <a:off x="6732740" y="1789861"/>
            <a:ext cx="15948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0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这里可以添加主要内容这里可以添加主要内容这里可以添加这里可以添加主要内容这里可以添加主要内容这里可以添加</a:t>
            </a:r>
          </a:p>
          <a:p>
            <a:pPr eaLnBrk="1" hangingPunct="1"/>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42" name="椭圆 38"/>
          <p:cNvSpPr>
            <a:spLocks noChangeArrowheads="1"/>
          </p:cNvSpPr>
          <p:nvPr/>
        </p:nvSpPr>
        <p:spPr bwMode="auto">
          <a:xfrm>
            <a:off x="3765670" y="1606577"/>
            <a:ext cx="1644801" cy="1644801"/>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Box 692"/>
          <p:cNvSpPr>
            <a:spLocks noChangeArrowheads="1"/>
          </p:cNvSpPr>
          <p:nvPr/>
        </p:nvSpPr>
        <p:spPr bwMode="auto">
          <a:xfrm>
            <a:off x="3651379" y="3704387"/>
            <a:ext cx="192873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7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点击此处添加标题</a:t>
            </a:r>
          </a:p>
        </p:txBody>
      </p:sp>
      <p:sp>
        <p:nvSpPr>
          <p:cNvPr id="44" name="矩形 1"/>
          <p:cNvSpPr>
            <a:spLocks noChangeArrowheads="1"/>
          </p:cNvSpPr>
          <p:nvPr/>
        </p:nvSpPr>
        <p:spPr bwMode="auto">
          <a:xfrm>
            <a:off x="1196977" y="4039494"/>
            <a:ext cx="67595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07454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1+#ppt_w/2"/>
                                          </p:val>
                                        </p:tav>
                                        <p:tav tm="100000">
                                          <p:val>
                                            <p:strVal val="#ppt_x"/>
                                          </p:val>
                                        </p:tav>
                                      </p:tavLst>
                                    </p:anim>
                                    <p:anim calcmode="lin" valueType="num">
                                      <p:cBhvr additive="base">
                                        <p:cTn id="18" dur="500" fill="hold"/>
                                        <p:tgtEl>
                                          <p:spTgt spid="3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right)">
                                      <p:cBhvr>
                                        <p:cTn id="22" dur="500"/>
                                        <p:tgtEl>
                                          <p:spTgt spid="34"/>
                                        </p:tgtEl>
                                      </p:cBhvr>
                                    </p:animEffect>
                                  </p:childTnLst>
                                </p:cTn>
                              </p:par>
                              <p:par>
                                <p:cTn id="23" presetID="22" presetClass="entr" presetSubtype="8"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1500"/>
                            </p:stCondLst>
                            <p:childTnLst>
                              <p:par>
                                <p:cTn id="27" presetID="22" presetClass="entr" presetSubtype="2"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righ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0" grpId="0" autoUpdateAnimBg="0"/>
      <p:bldP spid="41" grpId="0" autoUpdateAnimBg="0"/>
      <p:bldP spid="42" grpId="0" animBg="1"/>
      <p:bldP spid="43" grpId="0"/>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7"/>
          <p:cNvSpPr>
            <a:spLocks noChangeArrowheads="1"/>
          </p:cNvSpPr>
          <p:nvPr/>
        </p:nvSpPr>
        <p:spPr bwMode="auto">
          <a:xfrm>
            <a:off x="1026321" y="4068367"/>
            <a:ext cx="7106841"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在此录入上述图表的综合描述说明，在此录入图表的综合描述说明，在此录入上述图表的综合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6" name="任意多边形 42"/>
          <p:cNvSpPr>
            <a:spLocks noChangeArrowheads="1"/>
          </p:cNvSpPr>
          <p:nvPr/>
        </p:nvSpPr>
        <p:spPr bwMode="auto">
          <a:xfrm>
            <a:off x="1513285" y="2651524"/>
            <a:ext cx="6118622" cy="1259681"/>
          </a:xfrm>
          <a:custGeom>
            <a:avLst/>
            <a:gdLst>
              <a:gd name="T0" fmla="*/ 2754223 w 19135506"/>
              <a:gd name="T1" fmla="*/ 276564 h 3938179"/>
              <a:gd name="T2" fmla="*/ 2848135 w 19135506"/>
              <a:gd name="T3" fmla="*/ 426015 h 3938179"/>
              <a:gd name="T4" fmla="*/ 2901753 w 19135506"/>
              <a:gd name="T5" fmla="*/ 447491 h 3938179"/>
              <a:gd name="T6" fmla="*/ 2967356 w 19135506"/>
              <a:gd name="T7" fmla="*/ 549598 h 3938179"/>
              <a:gd name="T8" fmla="*/ 3037015 w 19135506"/>
              <a:gd name="T9" fmla="*/ 1018109 h 3938179"/>
              <a:gd name="T10" fmla="*/ 3098470 w 19135506"/>
              <a:gd name="T11" fmla="*/ 1000346 h 3938179"/>
              <a:gd name="T12" fmla="*/ 3191490 w 19135506"/>
              <a:gd name="T13" fmla="*/ 1206918 h 3938179"/>
              <a:gd name="T14" fmla="*/ 3627801 w 19135506"/>
              <a:gd name="T15" fmla="*/ 937405 h 3938179"/>
              <a:gd name="T16" fmla="*/ 3883416 w 19135506"/>
              <a:gd name="T17" fmla="*/ 979993 h 3938179"/>
              <a:gd name="T18" fmla="*/ 3971849 w 19135506"/>
              <a:gd name="T19" fmla="*/ 1082890 h 3938179"/>
              <a:gd name="T20" fmla="*/ 4263719 w 19135506"/>
              <a:gd name="T21" fmla="*/ 1167124 h 3938179"/>
              <a:gd name="T22" fmla="*/ 4328899 w 19135506"/>
              <a:gd name="T23" fmla="*/ 864620 h 3938179"/>
              <a:gd name="T24" fmla="*/ 4384427 w 19135506"/>
              <a:gd name="T25" fmla="*/ 1002830 h 3938179"/>
              <a:gd name="T26" fmla="*/ 4537553 w 19135506"/>
              <a:gd name="T27" fmla="*/ 1088738 h 3938179"/>
              <a:gd name="T28" fmla="*/ 4646321 w 19135506"/>
              <a:gd name="T29" fmla="*/ 827715 h 3938179"/>
              <a:gd name="T30" fmla="*/ 4859895 w 19135506"/>
              <a:gd name="T31" fmla="*/ 1080503 h 3938179"/>
              <a:gd name="T32" fmla="*/ 4944217 w 19135506"/>
              <a:gd name="T33" fmla="*/ 1070575 h 3938179"/>
              <a:gd name="T34" fmla="*/ 5026052 w 19135506"/>
              <a:gd name="T35" fmla="*/ 507585 h 3938179"/>
              <a:gd name="T36" fmla="*/ 5144934 w 19135506"/>
              <a:gd name="T37" fmla="*/ 917098 h 3938179"/>
              <a:gd name="T38" fmla="*/ 5304155 w 19135506"/>
              <a:gd name="T39" fmla="*/ 1046379 h 3938179"/>
              <a:gd name="T40" fmla="*/ 5470986 w 19135506"/>
              <a:gd name="T41" fmla="*/ 949023 h 3938179"/>
              <a:gd name="T42" fmla="*/ 5594664 w 19135506"/>
              <a:gd name="T43" fmla="*/ 964385 h 3938179"/>
              <a:gd name="T44" fmla="*/ 5710120 w 19135506"/>
              <a:gd name="T45" fmla="*/ 348485 h 3938179"/>
              <a:gd name="T46" fmla="*/ 5762031 w 19135506"/>
              <a:gd name="T47" fmla="*/ 228005 h 3938179"/>
              <a:gd name="T48" fmla="*/ 5845060 w 19135506"/>
              <a:gd name="T49" fmla="*/ 498697 h 3938179"/>
              <a:gd name="T50" fmla="*/ 5897718 w 19135506"/>
              <a:gd name="T51" fmla="*/ 449445 h 3938179"/>
              <a:gd name="T52" fmla="*/ 5969430 w 19135506"/>
              <a:gd name="T53" fmla="*/ 618826 h 3938179"/>
              <a:gd name="T54" fmla="*/ 6037962 w 19135506"/>
              <a:gd name="T55" fmla="*/ 910951 h 3938179"/>
              <a:gd name="T56" fmla="*/ 6107759 w 19135506"/>
              <a:gd name="T57" fmla="*/ 996027 h 3938179"/>
              <a:gd name="T58" fmla="*/ 6314298 w 19135506"/>
              <a:gd name="T59" fmla="*/ 895418 h 3938179"/>
              <a:gd name="T60" fmla="*/ 6685333 w 19135506"/>
              <a:gd name="T61" fmla="*/ 855492 h 3938179"/>
              <a:gd name="T62" fmla="*/ 6820218 w 19135506"/>
              <a:gd name="T63" fmla="*/ 1019460 h 3938179"/>
              <a:gd name="T64" fmla="*/ 7051067 w 19135506"/>
              <a:gd name="T65" fmla="*/ 899211 h 3938179"/>
              <a:gd name="T66" fmla="*/ 7124422 w 19135506"/>
              <a:gd name="T67" fmla="*/ 1018185 h 3938179"/>
              <a:gd name="T68" fmla="*/ 7339934 w 19135506"/>
              <a:gd name="T69" fmla="*/ 1231597 h 3938179"/>
              <a:gd name="T70" fmla="*/ 7466662 w 19135506"/>
              <a:gd name="T71" fmla="*/ 1261135 h 3938179"/>
              <a:gd name="T72" fmla="*/ 7594457 w 19135506"/>
              <a:gd name="T73" fmla="*/ 1264741 h 3938179"/>
              <a:gd name="T74" fmla="*/ 7873437 w 19135506"/>
              <a:gd name="T75" fmla="*/ 1073279 h 3938179"/>
              <a:gd name="T76" fmla="*/ 8006600 w 19135506"/>
              <a:gd name="T77" fmla="*/ 1175902 h 3938179"/>
              <a:gd name="T78" fmla="*/ 8090323 w 19135506"/>
              <a:gd name="T79" fmla="*/ 1341663 h 3938179"/>
              <a:gd name="T80" fmla="*/ 8130391 w 19135506"/>
              <a:gd name="T81" fmla="*/ 1679575 h 3938179"/>
              <a:gd name="T82" fmla="*/ 36815 w 19135506"/>
              <a:gd name="T83" fmla="*/ 1554165 h 3938179"/>
              <a:gd name="T84" fmla="*/ 327366 w 19135506"/>
              <a:gd name="T85" fmla="*/ 1380833 h 3938179"/>
              <a:gd name="T86" fmla="*/ 550267 w 19135506"/>
              <a:gd name="T87" fmla="*/ 1591511 h 3938179"/>
              <a:gd name="T88" fmla="*/ 710481 w 19135506"/>
              <a:gd name="T89" fmla="*/ 1352359 h 3938179"/>
              <a:gd name="T90" fmla="*/ 952113 w 19135506"/>
              <a:gd name="T91" fmla="*/ 1257275 h 3938179"/>
              <a:gd name="T92" fmla="*/ 1167518 w 19135506"/>
              <a:gd name="T93" fmla="*/ 1352063 h 3938179"/>
              <a:gd name="T94" fmla="*/ 1288163 w 19135506"/>
              <a:gd name="T95" fmla="*/ 1032686 h 3938179"/>
              <a:gd name="T96" fmla="*/ 1539065 w 19135506"/>
              <a:gd name="T97" fmla="*/ 906565 h 3938179"/>
              <a:gd name="T98" fmla="*/ 1643771 w 19135506"/>
              <a:gd name="T99" fmla="*/ 1180475 h 3938179"/>
              <a:gd name="T100" fmla="*/ 1691217 w 19135506"/>
              <a:gd name="T101" fmla="*/ 1165629 h 3938179"/>
              <a:gd name="T102" fmla="*/ 1780030 w 19135506"/>
              <a:gd name="T103" fmla="*/ 1207465 h 3938179"/>
              <a:gd name="T104" fmla="*/ 1924021 w 19135506"/>
              <a:gd name="T105" fmla="*/ 508659 h 3938179"/>
              <a:gd name="T106" fmla="*/ 2030950 w 19135506"/>
              <a:gd name="T107" fmla="*/ 971353 h 3938179"/>
              <a:gd name="T108" fmla="*/ 2116904 w 19135506"/>
              <a:gd name="T109" fmla="*/ 1152848 h 3938179"/>
              <a:gd name="T110" fmla="*/ 2290064 w 19135506"/>
              <a:gd name="T111" fmla="*/ 965506 h 3938179"/>
              <a:gd name="T112" fmla="*/ 2380981 w 19135506"/>
              <a:gd name="T113" fmla="*/ 966241 h 3938179"/>
              <a:gd name="T114" fmla="*/ 2509756 w 19135506"/>
              <a:gd name="T115" fmla="*/ 1083982 h 3938179"/>
              <a:gd name="T116" fmla="*/ 2660662 w 19135506"/>
              <a:gd name="T117" fmla="*/ 175141 h 39381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135506"/>
              <a:gd name="T178" fmla="*/ 0 h 3938179"/>
              <a:gd name="T179" fmla="*/ 19135506 w 19135506"/>
              <a:gd name="T180" fmla="*/ 3938179 h 39381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135506" h="3938179">
                <a:moveTo>
                  <a:pt x="6319584" y="0"/>
                </a:moveTo>
                <a:lnTo>
                  <a:pt x="6354329" y="0"/>
                </a:lnTo>
                <a:lnTo>
                  <a:pt x="6354329" y="316483"/>
                </a:lnTo>
                <a:lnTo>
                  <a:pt x="6369961" y="316483"/>
                </a:lnTo>
                <a:lnTo>
                  <a:pt x="6369961" y="339400"/>
                </a:lnTo>
                <a:lnTo>
                  <a:pt x="6385783" y="339400"/>
                </a:lnTo>
                <a:lnTo>
                  <a:pt x="6385783" y="355114"/>
                </a:lnTo>
                <a:lnTo>
                  <a:pt x="6401890" y="355114"/>
                </a:lnTo>
                <a:lnTo>
                  <a:pt x="6401890" y="384400"/>
                </a:lnTo>
                <a:lnTo>
                  <a:pt x="6432022" y="384400"/>
                </a:lnTo>
                <a:lnTo>
                  <a:pt x="6432022" y="410662"/>
                </a:lnTo>
                <a:lnTo>
                  <a:pt x="6460211" y="410662"/>
                </a:lnTo>
                <a:lnTo>
                  <a:pt x="6460211" y="648473"/>
                </a:lnTo>
                <a:lnTo>
                  <a:pt x="6515492" y="648473"/>
                </a:lnTo>
                <a:lnTo>
                  <a:pt x="6515492" y="667492"/>
                </a:lnTo>
                <a:lnTo>
                  <a:pt x="6534331" y="667492"/>
                </a:lnTo>
                <a:lnTo>
                  <a:pt x="6534331" y="818313"/>
                </a:lnTo>
                <a:lnTo>
                  <a:pt x="6564496" y="818313"/>
                </a:lnTo>
                <a:lnTo>
                  <a:pt x="6564496" y="1099760"/>
                </a:lnTo>
                <a:lnTo>
                  <a:pt x="6589473" y="1099760"/>
                </a:lnTo>
                <a:lnTo>
                  <a:pt x="6589473" y="1065371"/>
                </a:lnTo>
                <a:lnTo>
                  <a:pt x="6622386" y="1065371"/>
                </a:lnTo>
                <a:lnTo>
                  <a:pt x="6622386" y="1033136"/>
                </a:lnTo>
                <a:lnTo>
                  <a:pt x="6654607" y="1033136"/>
                </a:lnTo>
                <a:lnTo>
                  <a:pt x="6654607" y="998898"/>
                </a:lnTo>
                <a:lnTo>
                  <a:pt x="6680488" y="998898"/>
                </a:lnTo>
                <a:lnTo>
                  <a:pt x="6680488" y="977694"/>
                </a:lnTo>
                <a:lnTo>
                  <a:pt x="6701683" y="977694"/>
                </a:lnTo>
                <a:lnTo>
                  <a:pt x="6701683" y="927363"/>
                </a:lnTo>
                <a:lnTo>
                  <a:pt x="6718882" y="927363"/>
                </a:lnTo>
                <a:lnTo>
                  <a:pt x="6718882" y="739185"/>
                </a:lnTo>
                <a:lnTo>
                  <a:pt x="6757099" y="739185"/>
                </a:lnTo>
                <a:lnTo>
                  <a:pt x="6757099" y="927363"/>
                </a:lnTo>
                <a:lnTo>
                  <a:pt x="6764219" y="927363"/>
                </a:lnTo>
                <a:lnTo>
                  <a:pt x="6764219" y="977694"/>
                </a:lnTo>
                <a:lnTo>
                  <a:pt x="6791055" y="977694"/>
                </a:lnTo>
                <a:lnTo>
                  <a:pt x="6791055" y="1025880"/>
                </a:lnTo>
                <a:lnTo>
                  <a:pt x="6806253" y="1025880"/>
                </a:lnTo>
                <a:lnTo>
                  <a:pt x="6806253" y="1049254"/>
                </a:lnTo>
                <a:lnTo>
                  <a:pt x="6819501" y="1049254"/>
                </a:lnTo>
                <a:lnTo>
                  <a:pt x="6819501" y="1092459"/>
                </a:lnTo>
                <a:lnTo>
                  <a:pt x="6839583" y="1092459"/>
                </a:lnTo>
                <a:lnTo>
                  <a:pt x="6839583" y="1126848"/>
                </a:lnTo>
                <a:lnTo>
                  <a:pt x="6859609" y="1126848"/>
                </a:lnTo>
                <a:lnTo>
                  <a:pt x="6859609" y="1163504"/>
                </a:lnTo>
                <a:lnTo>
                  <a:pt x="6870111" y="1163504"/>
                </a:lnTo>
                <a:lnTo>
                  <a:pt x="6870111" y="1193472"/>
                </a:lnTo>
                <a:lnTo>
                  <a:pt x="6886710" y="1193472"/>
                </a:lnTo>
                <a:lnTo>
                  <a:pt x="6886710" y="1241070"/>
                </a:lnTo>
                <a:lnTo>
                  <a:pt x="6916818" y="1241070"/>
                </a:lnTo>
                <a:lnTo>
                  <a:pt x="6916818" y="1288668"/>
                </a:lnTo>
                <a:lnTo>
                  <a:pt x="6960129" y="1288668"/>
                </a:lnTo>
                <a:lnTo>
                  <a:pt x="6960129" y="1886191"/>
                </a:lnTo>
                <a:lnTo>
                  <a:pt x="6989671" y="1886191"/>
                </a:lnTo>
                <a:lnTo>
                  <a:pt x="6989671" y="1920580"/>
                </a:lnTo>
                <a:lnTo>
                  <a:pt x="7012253" y="1920580"/>
                </a:lnTo>
                <a:lnTo>
                  <a:pt x="7012253" y="1981768"/>
                </a:lnTo>
                <a:lnTo>
                  <a:pt x="7029883" y="1981768"/>
                </a:lnTo>
                <a:lnTo>
                  <a:pt x="7029883" y="2075133"/>
                </a:lnTo>
                <a:lnTo>
                  <a:pt x="7046855" y="2075133"/>
                </a:lnTo>
                <a:lnTo>
                  <a:pt x="7046855" y="2513674"/>
                </a:lnTo>
                <a:lnTo>
                  <a:pt x="7097072" y="2513674"/>
                </a:lnTo>
                <a:lnTo>
                  <a:pt x="7097072" y="2455847"/>
                </a:lnTo>
                <a:lnTo>
                  <a:pt x="7123518" y="2455847"/>
                </a:lnTo>
                <a:lnTo>
                  <a:pt x="7123518" y="2387208"/>
                </a:lnTo>
                <a:lnTo>
                  <a:pt x="7152441" y="2387208"/>
                </a:lnTo>
                <a:lnTo>
                  <a:pt x="7152441" y="2313179"/>
                </a:lnTo>
                <a:lnTo>
                  <a:pt x="7169286" y="2313179"/>
                </a:lnTo>
                <a:lnTo>
                  <a:pt x="7169286" y="2283792"/>
                </a:lnTo>
                <a:lnTo>
                  <a:pt x="7186283" y="2283792"/>
                </a:lnTo>
                <a:lnTo>
                  <a:pt x="7186283" y="2251411"/>
                </a:lnTo>
                <a:lnTo>
                  <a:pt x="7203653" y="2251411"/>
                </a:lnTo>
                <a:lnTo>
                  <a:pt x="7203653" y="2283792"/>
                </a:lnTo>
                <a:lnTo>
                  <a:pt x="7220650" y="2283792"/>
                </a:lnTo>
                <a:lnTo>
                  <a:pt x="7220650" y="2313179"/>
                </a:lnTo>
                <a:lnTo>
                  <a:pt x="7235034" y="2313179"/>
                </a:lnTo>
                <a:lnTo>
                  <a:pt x="7235034" y="2345559"/>
                </a:lnTo>
                <a:lnTo>
                  <a:pt x="7267664" y="2345559"/>
                </a:lnTo>
                <a:lnTo>
                  <a:pt x="7267664" y="2407034"/>
                </a:lnTo>
                <a:lnTo>
                  <a:pt x="7301127" y="2407034"/>
                </a:lnTo>
                <a:lnTo>
                  <a:pt x="7301127" y="2467288"/>
                </a:lnTo>
                <a:lnTo>
                  <a:pt x="7330066" y="2467288"/>
                </a:lnTo>
                <a:lnTo>
                  <a:pt x="7330066" y="2525471"/>
                </a:lnTo>
                <a:lnTo>
                  <a:pt x="7366102" y="2525471"/>
                </a:lnTo>
                <a:lnTo>
                  <a:pt x="7366102" y="2577376"/>
                </a:lnTo>
                <a:lnTo>
                  <a:pt x="7395646" y="2577376"/>
                </a:lnTo>
                <a:lnTo>
                  <a:pt x="7395646" y="2671388"/>
                </a:lnTo>
                <a:lnTo>
                  <a:pt x="7464760" y="2671388"/>
                </a:lnTo>
                <a:lnTo>
                  <a:pt x="7464760" y="2810898"/>
                </a:lnTo>
                <a:lnTo>
                  <a:pt x="7485849" y="2810898"/>
                </a:lnTo>
                <a:lnTo>
                  <a:pt x="7485849" y="2829917"/>
                </a:lnTo>
                <a:lnTo>
                  <a:pt x="7683404" y="2829917"/>
                </a:lnTo>
                <a:lnTo>
                  <a:pt x="7683404" y="2787266"/>
                </a:lnTo>
                <a:lnTo>
                  <a:pt x="7728750" y="2787266"/>
                </a:lnTo>
                <a:lnTo>
                  <a:pt x="7728750" y="2297834"/>
                </a:lnTo>
                <a:lnTo>
                  <a:pt x="7959101" y="2297834"/>
                </a:lnTo>
                <a:lnTo>
                  <a:pt x="7959101" y="2268896"/>
                </a:lnTo>
                <a:lnTo>
                  <a:pt x="7971553" y="2268896"/>
                </a:lnTo>
                <a:lnTo>
                  <a:pt x="7971553" y="2230947"/>
                </a:lnTo>
                <a:lnTo>
                  <a:pt x="8007769" y="2230947"/>
                </a:lnTo>
                <a:lnTo>
                  <a:pt x="8007769" y="2184280"/>
                </a:lnTo>
                <a:lnTo>
                  <a:pt x="8468472" y="2184280"/>
                </a:lnTo>
                <a:lnTo>
                  <a:pt x="8468472" y="2197978"/>
                </a:lnTo>
                <a:lnTo>
                  <a:pt x="8509244" y="2197978"/>
                </a:lnTo>
                <a:lnTo>
                  <a:pt x="8509244" y="2216997"/>
                </a:lnTo>
                <a:lnTo>
                  <a:pt x="8530734" y="2216997"/>
                </a:lnTo>
                <a:lnTo>
                  <a:pt x="8530734" y="2243731"/>
                </a:lnTo>
                <a:lnTo>
                  <a:pt x="8559315" y="2243731"/>
                </a:lnTo>
                <a:lnTo>
                  <a:pt x="8559315" y="2353512"/>
                </a:lnTo>
                <a:lnTo>
                  <a:pt x="8698824" y="2353512"/>
                </a:lnTo>
                <a:lnTo>
                  <a:pt x="8698824" y="2268897"/>
                </a:lnTo>
                <a:lnTo>
                  <a:pt x="8814000" y="2268897"/>
                </a:lnTo>
                <a:lnTo>
                  <a:pt x="8814000" y="2119653"/>
                </a:lnTo>
                <a:lnTo>
                  <a:pt x="9026510" y="2119653"/>
                </a:lnTo>
                <a:lnTo>
                  <a:pt x="9026510" y="2268897"/>
                </a:lnTo>
                <a:lnTo>
                  <a:pt x="9026510" y="2297835"/>
                </a:lnTo>
                <a:lnTo>
                  <a:pt x="9108806" y="2297835"/>
                </a:lnTo>
                <a:lnTo>
                  <a:pt x="9108806" y="2437606"/>
                </a:lnTo>
                <a:lnTo>
                  <a:pt x="9141686" y="2437606"/>
                </a:lnTo>
                <a:lnTo>
                  <a:pt x="9141686" y="2577377"/>
                </a:lnTo>
                <a:lnTo>
                  <a:pt x="9173913" y="2577377"/>
                </a:lnTo>
                <a:lnTo>
                  <a:pt x="9173913" y="2655211"/>
                </a:lnTo>
                <a:lnTo>
                  <a:pt x="9226037" y="2655211"/>
                </a:lnTo>
                <a:lnTo>
                  <a:pt x="9226037" y="2623327"/>
                </a:lnTo>
                <a:lnTo>
                  <a:pt x="9244019" y="2623327"/>
                </a:lnTo>
                <a:lnTo>
                  <a:pt x="9244019" y="2593935"/>
                </a:lnTo>
                <a:lnTo>
                  <a:pt x="9259890" y="2593935"/>
                </a:lnTo>
                <a:lnTo>
                  <a:pt x="9259890" y="2573651"/>
                </a:lnTo>
                <a:lnTo>
                  <a:pt x="9316232" y="2573651"/>
                </a:lnTo>
                <a:lnTo>
                  <a:pt x="9316232" y="2539103"/>
                </a:lnTo>
                <a:lnTo>
                  <a:pt x="9438547" y="2539103"/>
                </a:lnTo>
                <a:lnTo>
                  <a:pt x="9438547" y="2573651"/>
                </a:lnTo>
                <a:lnTo>
                  <a:pt x="9462881" y="2573651"/>
                </a:lnTo>
                <a:lnTo>
                  <a:pt x="9462881" y="2593598"/>
                </a:lnTo>
                <a:lnTo>
                  <a:pt x="9504779" y="2593598"/>
                </a:lnTo>
                <a:lnTo>
                  <a:pt x="9504779" y="2579547"/>
                </a:lnTo>
                <a:lnTo>
                  <a:pt x="9535775" y="2579547"/>
                </a:lnTo>
                <a:lnTo>
                  <a:pt x="9535775" y="2548438"/>
                </a:lnTo>
                <a:lnTo>
                  <a:pt x="9769854" y="2548438"/>
                </a:lnTo>
                <a:lnTo>
                  <a:pt x="9769854" y="2610542"/>
                </a:lnTo>
                <a:lnTo>
                  <a:pt x="9947684" y="2610542"/>
                </a:lnTo>
                <a:lnTo>
                  <a:pt x="9947684" y="2736611"/>
                </a:lnTo>
                <a:lnTo>
                  <a:pt x="10000832" y="2736611"/>
                </a:lnTo>
                <a:lnTo>
                  <a:pt x="10000832" y="2388321"/>
                </a:lnTo>
                <a:lnTo>
                  <a:pt x="10034600" y="2388321"/>
                </a:lnTo>
                <a:lnTo>
                  <a:pt x="10034600" y="2356755"/>
                </a:lnTo>
                <a:lnTo>
                  <a:pt x="10050084" y="2356755"/>
                </a:lnTo>
                <a:lnTo>
                  <a:pt x="10050084" y="2315516"/>
                </a:lnTo>
                <a:lnTo>
                  <a:pt x="10067327" y="2315516"/>
                </a:lnTo>
                <a:lnTo>
                  <a:pt x="10067327" y="2040937"/>
                </a:lnTo>
                <a:lnTo>
                  <a:pt x="10082395" y="2040937"/>
                </a:lnTo>
                <a:lnTo>
                  <a:pt x="10082395" y="2027316"/>
                </a:lnTo>
                <a:lnTo>
                  <a:pt x="10112025" y="2027316"/>
                </a:lnTo>
                <a:lnTo>
                  <a:pt x="10112025" y="1791012"/>
                </a:lnTo>
                <a:lnTo>
                  <a:pt x="10153717" y="1791012"/>
                </a:lnTo>
                <a:lnTo>
                  <a:pt x="10153717" y="2027316"/>
                </a:lnTo>
                <a:lnTo>
                  <a:pt x="10171076" y="2027316"/>
                </a:lnTo>
                <a:lnTo>
                  <a:pt x="10171076" y="2040937"/>
                </a:lnTo>
                <a:lnTo>
                  <a:pt x="10183415" y="2040937"/>
                </a:lnTo>
                <a:lnTo>
                  <a:pt x="10183415" y="2238405"/>
                </a:lnTo>
                <a:lnTo>
                  <a:pt x="10214311" y="2238405"/>
                </a:lnTo>
                <a:lnTo>
                  <a:pt x="10214311" y="2278506"/>
                </a:lnTo>
                <a:lnTo>
                  <a:pt x="10242721" y="2278506"/>
                </a:lnTo>
                <a:lnTo>
                  <a:pt x="10242721" y="2315516"/>
                </a:lnTo>
                <a:lnTo>
                  <a:pt x="10245675" y="2315516"/>
                </a:lnTo>
                <a:lnTo>
                  <a:pt x="10245675" y="2321757"/>
                </a:lnTo>
                <a:lnTo>
                  <a:pt x="10260855" y="2321757"/>
                </a:lnTo>
                <a:lnTo>
                  <a:pt x="10260855" y="2351382"/>
                </a:lnTo>
                <a:lnTo>
                  <a:pt x="10283960" y="2351382"/>
                </a:lnTo>
                <a:lnTo>
                  <a:pt x="10283960" y="2554305"/>
                </a:lnTo>
                <a:lnTo>
                  <a:pt x="10295558" y="2554305"/>
                </a:lnTo>
                <a:lnTo>
                  <a:pt x="10295558" y="2571391"/>
                </a:lnTo>
                <a:lnTo>
                  <a:pt x="10444133" y="2571391"/>
                </a:lnTo>
                <a:lnTo>
                  <a:pt x="10444133" y="2607108"/>
                </a:lnTo>
                <a:lnTo>
                  <a:pt x="10509734" y="2607108"/>
                </a:lnTo>
                <a:lnTo>
                  <a:pt x="10509734" y="2637020"/>
                </a:lnTo>
                <a:lnTo>
                  <a:pt x="10532929" y="2637020"/>
                </a:lnTo>
                <a:lnTo>
                  <a:pt x="10532929" y="2672886"/>
                </a:lnTo>
                <a:lnTo>
                  <a:pt x="10617532" y="2672886"/>
                </a:lnTo>
                <a:lnTo>
                  <a:pt x="10617532" y="2632774"/>
                </a:lnTo>
                <a:lnTo>
                  <a:pt x="10643128" y="2632774"/>
                </a:lnTo>
                <a:lnTo>
                  <a:pt x="10643128" y="2552816"/>
                </a:lnTo>
                <a:lnTo>
                  <a:pt x="10667686" y="2552816"/>
                </a:lnTo>
                <a:lnTo>
                  <a:pt x="10667686" y="2442411"/>
                </a:lnTo>
                <a:lnTo>
                  <a:pt x="10737430" y="2442411"/>
                </a:lnTo>
                <a:lnTo>
                  <a:pt x="10737430" y="2289074"/>
                </a:lnTo>
                <a:lnTo>
                  <a:pt x="10767088" y="2289074"/>
                </a:lnTo>
                <a:lnTo>
                  <a:pt x="10767088" y="2254766"/>
                </a:lnTo>
                <a:lnTo>
                  <a:pt x="10790857" y="2254766"/>
                </a:lnTo>
                <a:lnTo>
                  <a:pt x="10790857" y="2133566"/>
                </a:lnTo>
                <a:lnTo>
                  <a:pt x="10821011" y="2133566"/>
                </a:lnTo>
                <a:lnTo>
                  <a:pt x="10821011" y="2025610"/>
                </a:lnTo>
                <a:lnTo>
                  <a:pt x="10855220" y="2025610"/>
                </a:lnTo>
                <a:lnTo>
                  <a:pt x="10855220" y="1940783"/>
                </a:lnTo>
                <a:lnTo>
                  <a:pt x="10898250" y="1940783"/>
                </a:lnTo>
                <a:lnTo>
                  <a:pt x="10898250" y="1839684"/>
                </a:lnTo>
                <a:lnTo>
                  <a:pt x="11256137" y="1839684"/>
                </a:lnTo>
                <a:lnTo>
                  <a:pt x="11256137" y="1940992"/>
                </a:lnTo>
                <a:lnTo>
                  <a:pt x="11288268" y="1940992"/>
                </a:lnTo>
                <a:lnTo>
                  <a:pt x="11288268" y="2001263"/>
                </a:lnTo>
                <a:lnTo>
                  <a:pt x="11310880" y="2001263"/>
                </a:lnTo>
                <a:lnTo>
                  <a:pt x="11310880" y="2107633"/>
                </a:lnTo>
                <a:lnTo>
                  <a:pt x="11345465" y="2107633"/>
                </a:lnTo>
                <a:lnTo>
                  <a:pt x="11345465" y="2282390"/>
                </a:lnTo>
                <a:lnTo>
                  <a:pt x="11376523" y="2282390"/>
                </a:lnTo>
                <a:lnTo>
                  <a:pt x="11376523" y="2401984"/>
                </a:lnTo>
                <a:lnTo>
                  <a:pt x="11399203" y="2401984"/>
                </a:lnTo>
                <a:lnTo>
                  <a:pt x="11399203" y="2533507"/>
                </a:lnTo>
                <a:lnTo>
                  <a:pt x="11423397" y="2533507"/>
                </a:lnTo>
                <a:lnTo>
                  <a:pt x="11423397" y="2564451"/>
                </a:lnTo>
                <a:lnTo>
                  <a:pt x="11447590" y="2564451"/>
                </a:lnTo>
                <a:lnTo>
                  <a:pt x="11447590" y="2510229"/>
                </a:lnTo>
                <a:lnTo>
                  <a:pt x="11483303" y="2510229"/>
                </a:lnTo>
                <a:lnTo>
                  <a:pt x="11483303" y="2458114"/>
                </a:lnTo>
                <a:lnTo>
                  <a:pt x="11506653" y="2458114"/>
                </a:lnTo>
                <a:lnTo>
                  <a:pt x="11506653" y="2233760"/>
                </a:lnTo>
                <a:lnTo>
                  <a:pt x="11537922" y="2233760"/>
                </a:lnTo>
                <a:lnTo>
                  <a:pt x="11537922" y="2458114"/>
                </a:lnTo>
                <a:lnTo>
                  <a:pt x="11561273" y="2458114"/>
                </a:lnTo>
                <a:lnTo>
                  <a:pt x="11561273" y="2510229"/>
                </a:lnTo>
                <a:lnTo>
                  <a:pt x="11596986" y="2510229"/>
                </a:lnTo>
                <a:lnTo>
                  <a:pt x="11596986" y="2554405"/>
                </a:lnTo>
                <a:lnTo>
                  <a:pt x="11626796" y="2554405"/>
                </a:lnTo>
                <a:lnTo>
                  <a:pt x="11626796" y="2591693"/>
                </a:lnTo>
                <a:lnTo>
                  <a:pt x="11656050" y="2591693"/>
                </a:lnTo>
                <a:lnTo>
                  <a:pt x="11656050" y="2900381"/>
                </a:lnTo>
                <a:lnTo>
                  <a:pt x="11707155" y="2900381"/>
                </a:lnTo>
                <a:lnTo>
                  <a:pt x="11707155" y="2572489"/>
                </a:lnTo>
                <a:lnTo>
                  <a:pt x="11729414" y="2572489"/>
                </a:lnTo>
                <a:lnTo>
                  <a:pt x="11729414" y="1346803"/>
                </a:lnTo>
                <a:lnTo>
                  <a:pt x="11762517" y="1346803"/>
                </a:lnTo>
                <a:lnTo>
                  <a:pt x="11762517" y="1228203"/>
                </a:lnTo>
                <a:lnTo>
                  <a:pt x="11788935" y="1228203"/>
                </a:lnTo>
                <a:lnTo>
                  <a:pt x="11788935" y="1190159"/>
                </a:lnTo>
                <a:lnTo>
                  <a:pt x="11800933" y="1190159"/>
                </a:lnTo>
                <a:lnTo>
                  <a:pt x="11800933" y="1181592"/>
                </a:lnTo>
                <a:lnTo>
                  <a:pt x="12000670" y="1181592"/>
                </a:lnTo>
                <a:lnTo>
                  <a:pt x="12000670" y="1190159"/>
                </a:lnTo>
                <a:lnTo>
                  <a:pt x="12000670" y="1228203"/>
                </a:lnTo>
                <a:lnTo>
                  <a:pt x="12012668" y="1228203"/>
                </a:lnTo>
                <a:lnTo>
                  <a:pt x="12012668" y="1346803"/>
                </a:lnTo>
                <a:lnTo>
                  <a:pt x="12044125" y="1346803"/>
                </a:lnTo>
                <a:lnTo>
                  <a:pt x="12044125" y="2131891"/>
                </a:lnTo>
                <a:lnTo>
                  <a:pt x="12051301" y="2131891"/>
                </a:lnTo>
                <a:lnTo>
                  <a:pt x="12051301" y="2160131"/>
                </a:lnTo>
                <a:lnTo>
                  <a:pt x="12067779" y="2160131"/>
                </a:lnTo>
                <a:lnTo>
                  <a:pt x="12067779" y="2150364"/>
                </a:lnTo>
                <a:lnTo>
                  <a:pt x="12086252" y="2131891"/>
                </a:lnTo>
                <a:lnTo>
                  <a:pt x="12213966" y="2131891"/>
                </a:lnTo>
                <a:lnTo>
                  <a:pt x="12232439" y="2150364"/>
                </a:lnTo>
                <a:lnTo>
                  <a:pt x="12232439" y="2160131"/>
                </a:lnTo>
                <a:lnTo>
                  <a:pt x="12268355" y="2160131"/>
                </a:lnTo>
                <a:lnTo>
                  <a:pt x="12268355" y="2196980"/>
                </a:lnTo>
                <a:lnTo>
                  <a:pt x="12290198" y="2196980"/>
                </a:lnTo>
                <a:lnTo>
                  <a:pt x="12290199" y="2196980"/>
                </a:lnTo>
                <a:lnTo>
                  <a:pt x="12290199" y="2225219"/>
                </a:lnTo>
                <a:lnTo>
                  <a:pt x="12333389" y="2225219"/>
                </a:lnTo>
                <a:lnTo>
                  <a:pt x="12333389" y="2481795"/>
                </a:lnTo>
                <a:lnTo>
                  <a:pt x="12441243" y="2481795"/>
                </a:lnTo>
                <a:lnTo>
                  <a:pt x="12441243" y="2453494"/>
                </a:lnTo>
                <a:lnTo>
                  <a:pt x="12482965" y="2453494"/>
                </a:lnTo>
                <a:lnTo>
                  <a:pt x="12482965" y="2135997"/>
                </a:lnTo>
                <a:lnTo>
                  <a:pt x="12503282" y="2135997"/>
                </a:lnTo>
                <a:lnTo>
                  <a:pt x="12503282" y="2099529"/>
                </a:lnTo>
                <a:lnTo>
                  <a:pt x="12533260" y="2099529"/>
                </a:lnTo>
                <a:lnTo>
                  <a:pt x="12533260" y="2063063"/>
                </a:lnTo>
                <a:lnTo>
                  <a:pt x="12682979" y="2063063"/>
                </a:lnTo>
                <a:lnTo>
                  <a:pt x="12682979" y="2099529"/>
                </a:lnTo>
                <a:lnTo>
                  <a:pt x="12756769" y="2099529"/>
                </a:lnTo>
                <a:lnTo>
                  <a:pt x="12756769" y="2420686"/>
                </a:lnTo>
                <a:lnTo>
                  <a:pt x="12791146" y="2420686"/>
                </a:lnTo>
                <a:lnTo>
                  <a:pt x="12791146" y="2225219"/>
                </a:lnTo>
                <a:lnTo>
                  <a:pt x="12832556" y="2225219"/>
                </a:lnTo>
                <a:lnTo>
                  <a:pt x="12832556" y="2131890"/>
                </a:lnTo>
                <a:lnTo>
                  <a:pt x="12862851" y="2131890"/>
                </a:lnTo>
                <a:lnTo>
                  <a:pt x="12862851" y="2099529"/>
                </a:lnTo>
                <a:lnTo>
                  <a:pt x="12880771" y="2099529"/>
                </a:lnTo>
                <a:lnTo>
                  <a:pt x="12880771" y="2063063"/>
                </a:lnTo>
                <a:lnTo>
                  <a:pt x="13012571" y="2063063"/>
                </a:lnTo>
                <a:lnTo>
                  <a:pt x="13012571" y="2099529"/>
                </a:lnTo>
                <a:lnTo>
                  <a:pt x="13044870" y="2099529"/>
                </a:lnTo>
                <a:lnTo>
                  <a:pt x="13044870" y="2131891"/>
                </a:lnTo>
                <a:lnTo>
                  <a:pt x="13070899" y="2131891"/>
                </a:lnTo>
                <a:lnTo>
                  <a:pt x="13070899" y="2233829"/>
                </a:lnTo>
                <a:lnTo>
                  <a:pt x="13122652" y="2233829"/>
                </a:lnTo>
                <a:lnTo>
                  <a:pt x="13122652" y="2261239"/>
                </a:lnTo>
                <a:lnTo>
                  <a:pt x="13134961" y="2261239"/>
                </a:lnTo>
                <a:lnTo>
                  <a:pt x="13134961" y="2322279"/>
                </a:lnTo>
                <a:lnTo>
                  <a:pt x="13296300" y="2322279"/>
                </a:lnTo>
                <a:lnTo>
                  <a:pt x="13296300" y="2322278"/>
                </a:lnTo>
                <a:lnTo>
                  <a:pt x="13296299" y="2322278"/>
                </a:lnTo>
                <a:lnTo>
                  <a:pt x="13296299" y="2186441"/>
                </a:lnTo>
                <a:lnTo>
                  <a:pt x="13296299" y="1319571"/>
                </a:lnTo>
                <a:lnTo>
                  <a:pt x="13296299" y="1189176"/>
                </a:lnTo>
                <a:lnTo>
                  <a:pt x="13329212" y="1189176"/>
                </a:lnTo>
                <a:lnTo>
                  <a:pt x="13329212" y="944714"/>
                </a:lnTo>
                <a:lnTo>
                  <a:pt x="13365590" y="944714"/>
                </a:lnTo>
                <a:lnTo>
                  <a:pt x="13365590" y="817109"/>
                </a:lnTo>
                <a:lnTo>
                  <a:pt x="13393460" y="817109"/>
                </a:lnTo>
                <a:lnTo>
                  <a:pt x="13393460" y="593980"/>
                </a:lnTo>
                <a:lnTo>
                  <a:pt x="13420895" y="593980"/>
                </a:lnTo>
                <a:lnTo>
                  <a:pt x="13420895" y="561289"/>
                </a:lnTo>
                <a:lnTo>
                  <a:pt x="13448435" y="561289"/>
                </a:lnTo>
                <a:lnTo>
                  <a:pt x="13448435" y="534615"/>
                </a:lnTo>
                <a:lnTo>
                  <a:pt x="13466637" y="534615"/>
                </a:lnTo>
                <a:lnTo>
                  <a:pt x="13466637" y="495809"/>
                </a:lnTo>
                <a:lnTo>
                  <a:pt x="13475295" y="495809"/>
                </a:lnTo>
                <a:lnTo>
                  <a:pt x="13475295" y="271203"/>
                </a:lnTo>
                <a:lnTo>
                  <a:pt x="13506564" y="271203"/>
                </a:lnTo>
                <a:lnTo>
                  <a:pt x="13506564" y="495809"/>
                </a:lnTo>
                <a:lnTo>
                  <a:pt x="13515221" y="495809"/>
                </a:lnTo>
                <a:lnTo>
                  <a:pt x="13515221" y="534615"/>
                </a:lnTo>
                <a:lnTo>
                  <a:pt x="13539326" y="534615"/>
                </a:lnTo>
                <a:lnTo>
                  <a:pt x="13539326" y="569950"/>
                </a:lnTo>
                <a:lnTo>
                  <a:pt x="13552866" y="569950"/>
                </a:lnTo>
                <a:lnTo>
                  <a:pt x="13552866" y="587873"/>
                </a:lnTo>
                <a:lnTo>
                  <a:pt x="13578649" y="587873"/>
                </a:lnTo>
                <a:lnTo>
                  <a:pt x="13578649" y="785894"/>
                </a:lnTo>
                <a:lnTo>
                  <a:pt x="13615266" y="785894"/>
                </a:lnTo>
                <a:lnTo>
                  <a:pt x="13615266" y="817109"/>
                </a:lnTo>
                <a:lnTo>
                  <a:pt x="13639910" y="817109"/>
                </a:lnTo>
                <a:lnTo>
                  <a:pt x="13639910" y="944714"/>
                </a:lnTo>
                <a:lnTo>
                  <a:pt x="13670647" y="944714"/>
                </a:lnTo>
                <a:lnTo>
                  <a:pt x="13670647" y="1169319"/>
                </a:lnTo>
                <a:lnTo>
                  <a:pt x="13709971" y="1169319"/>
                </a:lnTo>
                <a:lnTo>
                  <a:pt x="13709971" y="1138685"/>
                </a:lnTo>
                <a:lnTo>
                  <a:pt x="13729030" y="1138685"/>
                </a:lnTo>
                <a:lnTo>
                  <a:pt x="13729030" y="1109885"/>
                </a:lnTo>
                <a:lnTo>
                  <a:pt x="13746547" y="1109885"/>
                </a:lnTo>
                <a:lnTo>
                  <a:pt x="13746547" y="1068399"/>
                </a:lnTo>
                <a:lnTo>
                  <a:pt x="13775370" y="1068399"/>
                </a:lnTo>
                <a:lnTo>
                  <a:pt x="13775370" y="1035897"/>
                </a:lnTo>
                <a:lnTo>
                  <a:pt x="13793371" y="1035897"/>
                </a:lnTo>
                <a:lnTo>
                  <a:pt x="13793371" y="881475"/>
                </a:lnTo>
                <a:lnTo>
                  <a:pt x="13824640" y="881475"/>
                </a:lnTo>
                <a:lnTo>
                  <a:pt x="13824640" y="1035897"/>
                </a:lnTo>
                <a:lnTo>
                  <a:pt x="13833485" y="1035897"/>
                </a:lnTo>
                <a:lnTo>
                  <a:pt x="13833485" y="1053836"/>
                </a:lnTo>
                <a:lnTo>
                  <a:pt x="13849881" y="1053836"/>
                </a:lnTo>
                <a:lnTo>
                  <a:pt x="13849881" y="1068399"/>
                </a:lnTo>
                <a:lnTo>
                  <a:pt x="13854302" y="1068399"/>
                </a:lnTo>
                <a:lnTo>
                  <a:pt x="13854302" y="1128787"/>
                </a:lnTo>
                <a:lnTo>
                  <a:pt x="13887828" y="1128787"/>
                </a:lnTo>
                <a:lnTo>
                  <a:pt x="13887828" y="1193780"/>
                </a:lnTo>
                <a:lnTo>
                  <a:pt x="13920012" y="1193780"/>
                </a:lnTo>
                <a:lnTo>
                  <a:pt x="13920012" y="1257940"/>
                </a:lnTo>
                <a:lnTo>
                  <a:pt x="13951850" y="1257940"/>
                </a:lnTo>
                <a:lnTo>
                  <a:pt x="13951850" y="1319571"/>
                </a:lnTo>
                <a:lnTo>
                  <a:pt x="13985625" y="1319571"/>
                </a:lnTo>
                <a:lnTo>
                  <a:pt x="13985625" y="1450990"/>
                </a:lnTo>
                <a:lnTo>
                  <a:pt x="14001689" y="1450990"/>
                </a:lnTo>
                <a:lnTo>
                  <a:pt x="14001689" y="1823645"/>
                </a:lnTo>
                <a:lnTo>
                  <a:pt x="14047894" y="1823645"/>
                </a:lnTo>
                <a:lnTo>
                  <a:pt x="14047894" y="1957793"/>
                </a:lnTo>
                <a:lnTo>
                  <a:pt x="14069863" y="1957793"/>
                </a:lnTo>
                <a:lnTo>
                  <a:pt x="14069863" y="2285796"/>
                </a:lnTo>
                <a:lnTo>
                  <a:pt x="14097737" y="2285796"/>
                </a:lnTo>
                <a:lnTo>
                  <a:pt x="14097737" y="2298955"/>
                </a:lnTo>
                <a:lnTo>
                  <a:pt x="14123580" y="2298955"/>
                </a:lnTo>
                <a:lnTo>
                  <a:pt x="14123580" y="2233829"/>
                </a:lnTo>
                <a:lnTo>
                  <a:pt x="14149076" y="2233829"/>
                </a:lnTo>
                <a:lnTo>
                  <a:pt x="14149076" y="2158090"/>
                </a:lnTo>
                <a:lnTo>
                  <a:pt x="14162436" y="2158090"/>
                </a:lnTo>
                <a:lnTo>
                  <a:pt x="14162436" y="2135951"/>
                </a:lnTo>
                <a:lnTo>
                  <a:pt x="14223273" y="2135951"/>
                </a:lnTo>
                <a:lnTo>
                  <a:pt x="14223273" y="2148595"/>
                </a:lnTo>
                <a:lnTo>
                  <a:pt x="14234272" y="2148595"/>
                </a:lnTo>
                <a:lnTo>
                  <a:pt x="14234272" y="2190653"/>
                </a:lnTo>
                <a:lnTo>
                  <a:pt x="14253692" y="2190653"/>
                </a:lnTo>
                <a:lnTo>
                  <a:pt x="14253692" y="2206714"/>
                </a:lnTo>
                <a:lnTo>
                  <a:pt x="14264690" y="2206714"/>
                </a:lnTo>
                <a:lnTo>
                  <a:pt x="14264690" y="2259290"/>
                </a:lnTo>
                <a:lnTo>
                  <a:pt x="14289500" y="2259290"/>
                </a:lnTo>
                <a:lnTo>
                  <a:pt x="14289500" y="2311866"/>
                </a:lnTo>
                <a:lnTo>
                  <a:pt x="14310844" y="2311866"/>
                </a:lnTo>
                <a:lnTo>
                  <a:pt x="14310844" y="2335432"/>
                </a:lnTo>
                <a:lnTo>
                  <a:pt x="14326150" y="2335432"/>
                </a:lnTo>
                <a:lnTo>
                  <a:pt x="14326150" y="2362074"/>
                </a:lnTo>
                <a:lnTo>
                  <a:pt x="14355564" y="2362074"/>
                </a:lnTo>
                <a:lnTo>
                  <a:pt x="14355564" y="2420686"/>
                </a:lnTo>
                <a:lnTo>
                  <a:pt x="14399093" y="2420686"/>
                </a:lnTo>
                <a:lnTo>
                  <a:pt x="14399093" y="2447684"/>
                </a:lnTo>
                <a:lnTo>
                  <a:pt x="14451959" y="2447684"/>
                </a:lnTo>
                <a:lnTo>
                  <a:pt x="14451959" y="2577032"/>
                </a:lnTo>
                <a:lnTo>
                  <a:pt x="14593471" y="2577032"/>
                </a:lnTo>
                <a:lnTo>
                  <a:pt x="14593471" y="2549622"/>
                </a:lnTo>
                <a:lnTo>
                  <a:pt x="14623330" y="2549622"/>
                </a:lnTo>
                <a:lnTo>
                  <a:pt x="14623330" y="2135951"/>
                </a:lnTo>
                <a:lnTo>
                  <a:pt x="14810599" y="2135951"/>
                </a:lnTo>
                <a:lnTo>
                  <a:pt x="14810599" y="2099529"/>
                </a:lnTo>
                <a:lnTo>
                  <a:pt x="14838474" y="2099529"/>
                </a:lnTo>
                <a:lnTo>
                  <a:pt x="14838474" y="2042564"/>
                </a:lnTo>
                <a:lnTo>
                  <a:pt x="15168129" y="2042564"/>
                </a:lnTo>
                <a:lnTo>
                  <a:pt x="15168129" y="2063063"/>
                </a:lnTo>
                <a:lnTo>
                  <a:pt x="15169161" y="2063063"/>
                </a:lnTo>
                <a:lnTo>
                  <a:pt x="15169161" y="2067055"/>
                </a:lnTo>
                <a:lnTo>
                  <a:pt x="15296875" y="2067055"/>
                </a:lnTo>
                <a:lnTo>
                  <a:pt x="15296875" y="2196980"/>
                </a:lnTo>
                <a:lnTo>
                  <a:pt x="15403186" y="2196980"/>
                </a:lnTo>
                <a:lnTo>
                  <a:pt x="15403186" y="2107150"/>
                </a:lnTo>
                <a:lnTo>
                  <a:pt x="15508410" y="2107150"/>
                </a:lnTo>
                <a:lnTo>
                  <a:pt x="15508410" y="2005912"/>
                </a:lnTo>
                <a:lnTo>
                  <a:pt x="15680887" y="2005912"/>
                </a:lnTo>
                <a:lnTo>
                  <a:pt x="15680887" y="2157911"/>
                </a:lnTo>
                <a:lnTo>
                  <a:pt x="15741212" y="2157911"/>
                </a:lnTo>
                <a:lnTo>
                  <a:pt x="15741212" y="2255205"/>
                </a:lnTo>
                <a:lnTo>
                  <a:pt x="15767126" y="2255205"/>
                </a:lnTo>
                <a:lnTo>
                  <a:pt x="15767126" y="2378856"/>
                </a:lnTo>
                <a:lnTo>
                  <a:pt x="15801925" y="2378856"/>
                </a:lnTo>
                <a:lnTo>
                  <a:pt x="15801925" y="2452879"/>
                </a:lnTo>
                <a:lnTo>
                  <a:pt x="15845361" y="2452879"/>
                </a:lnTo>
                <a:lnTo>
                  <a:pt x="15845361" y="2390375"/>
                </a:lnTo>
                <a:lnTo>
                  <a:pt x="15900641" y="2390375"/>
                </a:lnTo>
                <a:lnTo>
                  <a:pt x="15900641" y="2362074"/>
                </a:lnTo>
                <a:lnTo>
                  <a:pt x="15997268" y="2362074"/>
                </a:lnTo>
                <a:lnTo>
                  <a:pt x="15997268" y="2390375"/>
                </a:lnTo>
                <a:lnTo>
                  <a:pt x="16094542" y="2390375"/>
                </a:lnTo>
                <a:lnTo>
                  <a:pt x="16094542" y="2362567"/>
                </a:lnTo>
                <a:lnTo>
                  <a:pt x="16274841" y="2362567"/>
                </a:lnTo>
                <a:lnTo>
                  <a:pt x="16274841" y="2420686"/>
                </a:lnTo>
                <a:lnTo>
                  <a:pt x="16426167" y="2420686"/>
                </a:lnTo>
                <a:lnTo>
                  <a:pt x="16426167" y="2512772"/>
                </a:lnTo>
                <a:lnTo>
                  <a:pt x="16467941" y="2512772"/>
                </a:lnTo>
                <a:lnTo>
                  <a:pt x="16467941" y="2214043"/>
                </a:lnTo>
                <a:lnTo>
                  <a:pt x="16497013" y="2214043"/>
                </a:lnTo>
                <a:lnTo>
                  <a:pt x="16497013" y="2163063"/>
                </a:lnTo>
                <a:lnTo>
                  <a:pt x="16531341" y="2163063"/>
                </a:lnTo>
                <a:lnTo>
                  <a:pt x="16531341" y="2108423"/>
                </a:lnTo>
                <a:lnTo>
                  <a:pt x="16538739" y="2108423"/>
                </a:lnTo>
                <a:lnTo>
                  <a:pt x="16538739" y="1940776"/>
                </a:lnTo>
                <a:lnTo>
                  <a:pt x="16562071" y="1940776"/>
                </a:lnTo>
                <a:lnTo>
                  <a:pt x="16562071" y="1726586"/>
                </a:lnTo>
                <a:lnTo>
                  <a:pt x="16596813" y="1726586"/>
                </a:lnTo>
                <a:lnTo>
                  <a:pt x="16596813" y="1940776"/>
                </a:lnTo>
                <a:lnTo>
                  <a:pt x="16619933" y="1940776"/>
                </a:lnTo>
                <a:lnTo>
                  <a:pt x="16619933" y="2108423"/>
                </a:lnTo>
                <a:lnTo>
                  <a:pt x="16638649" y="2108423"/>
                </a:lnTo>
                <a:lnTo>
                  <a:pt x="16638649" y="2142288"/>
                </a:lnTo>
                <a:lnTo>
                  <a:pt x="16673501" y="2142288"/>
                </a:lnTo>
                <a:lnTo>
                  <a:pt x="16673501" y="2198969"/>
                </a:lnTo>
                <a:lnTo>
                  <a:pt x="16710799" y="2198969"/>
                </a:lnTo>
                <a:lnTo>
                  <a:pt x="16710799" y="2387387"/>
                </a:lnTo>
                <a:lnTo>
                  <a:pt x="16907577" y="2387387"/>
                </a:lnTo>
                <a:lnTo>
                  <a:pt x="16907577" y="2439567"/>
                </a:lnTo>
                <a:lnTo>
                  <a:pt x="16934833" y="2439567"/>
                </a:lnTo>
                <a:lnTo>
                  <a:pt x="16934833" y="2481795"/>
                </a:lnTo>
                <a:lnTo>
                  <a:pt x="16961625" y="2481795"/>
                </a:lnTo>
                <a:lnTo>
                  <a:pt x="16961625" y="2681624"/>
                </a:lnTo>
                <a:lnTo>
                  <a:pt x="17084389" y="2681624"/>
                </a:lnTo>
                <a:lnTo>
                  <a:pt x="17084389" y="2719727"/>
                </a:lnTo>
                <a:lnTo>
                  <a:pt x="17116981" y="2719727"/>
                </a:lnTo>
                <a:lnTo>
                  <a:pt x="17116981" y="2757829"/>
                </a:lnTo>
                <a:lnTo>
                  <a:pt x="17149049" y="2757829"/>
                </a:lnTo>
                <a:lnTo>
                  <a:pt x="17149049" y="2887784"/>
                </a:lnTo>
                <a:lnTo>
                  <a:pt x="17216297" y="2887784"/>
                </a:lnTo>
                <a:lnTo>
                  <a:pt x="17216297" y="2946317"/>
                </a:lnTo>
                <a:lnTo>
                  <a:pt x="17243553" y="2946317"/>
                </a:lnTo>
                <a:lnTo>
                  <a:pt x="17243553" y="2979016"/>
                </a:lnTo>
                <a:lnTo>
                  <a:pt x="17307961" y="2979016"/>
                </a:lnTo>
                <a:lnTo>
                  <a:pt x="17307961" y="3016490"/>
                </a:lnTo>
                <a:lnTo>
                  <a:pt x="17370453" y="3016490"/>
                </a:lnTo>
                <a:lnTo>
                  <a:pt x="17370453" y="3039645"/>
                </a:lnTo>
                <a:lnTo>
                  <a:pt x="17439137" y="3039645"/>
                </a:lnTo>
                <a:lnTo>
                  <a:pt x="17439137" y="3011405"/>
                </a:lnTo>
                <a:lnTo>
                  <a:pt x="17471137" y="3011405"/>
                </a:lnTo>
                <a:lnTo>
                  <a:pt x="17471137" y="2975736"/>
                </a:lnTo>
                <a:lnTo>
                  <a:pt x="17492165" y="2971484"/>
                </a:lnTo>
                <a:cubicBezTo>
                  <a:pt x="17500209" y="2968074"/>
                  <a:pt x="17507457" y="2963141"/>
                  <a:pt x="17513545" y="2957044"/>
                </a:cubicBezTo>
                <a:lnTo>
                  <a:pt x="17517013" y="2948661"/>
                </a:lnTo>
                <a:lnTo>
                  <a:pt x="17526561" y="2948661"/>
                </a:lnTo>
                <a:lnTo>
                  <a:pt x="17552789" y="2980567"/>
                </a:lnTo>
                <a:cubicBezTo>
                  <a:pt x="17565553" y="2989203"/>
                  <a:pt x="17580941" y="2994246"/>
                  <a:pt x="17597501" y="2994246"/>
                </a:cubicBezTo>
                <a:cubicBezTo>
                  <a:pt x="17614061" y="2994246"/>
                  <a:pt x="17629445" y="2989203"/>
                  <a:pt x="17642209" y="2980567"/>
                </a:cubicBezTo>
                <a:lnTo>
                  <a:pt x="17668441" y="2948661"/>
                </a:lnTo>
                <a:lnTo>
                  <a:pt x="17680657" y="2948661"/>
                </a:lnTo>
                <a:lnTo>
                  <a:pt x="17688229" y="2966962"/>
                </a:lnTo>
                <a:cubicBezTo>
                  <a:pt x="17700401" y="2979154"/>
                  <a:pt x="17717217" y="2986696"/>
                  <a:pt x="17735793" y="2986696"/>
                </a:cubicBezTo>
                <a:cubicBezTo>
                  <a:pt x="17754369" y="2986696"/>
                  <a:pt x="17771185" y="2979154"/>
                  <a:pt x="17783361" y="2966962"/>
                </a:cubicBezTo>
                <a:lnTo>
                  <a:pt x="17790929" y="2948661"/>
                </a:lnTo>
                <a:lnTo>
                  <a:pt x="17806333" y="2948661"/>
                </a:lnTo>
                <a:lnTo>
                  <a:pt x="17813297" y="2965499"/>
                </a:lnTo>
                <a:cubicBezTo>
                  <a:pt x="17825469" y="2977692"/>
                  <a:pt x="17842285" y="2985234"/>
                  <a:pt x="17860861" y="2985234"/>
                </a:cubicBezTo>
                <a:cubicBezTo>
                  <a:pt x="17879437" y="2985234"/>
                  <a:pt x="17896253" y="2977692"/>
                  <a:pt x="17908429" y="2965499"/>
                </a:cubicBezTo>
                <a:lnTo>
                  <a:pt x="17915389" y="2948661"/>
                </a:lnTo>
                <a:lnTo>
                  <a:pt x="17931053" y="2948661"/>
                </a:lnTo>
                <a:lnTo>
                  <a:pt x="17937413" y="2964037"/>
                </a:lnTo>
                <a:cubicBezTo>
                  <a:pt x="17949585" y="2976230"/>
                  <a:pt x="17966405" y="2983771"/>
                  <a:pt x="17984981" y="2983771"/>
                </a:cubicBezTo>
                <a:lnTo>
                  <a:pt x="18006217" y="2979477"/>
                </a:lnTo>
                <a:lnTo>
                  <a:pt x="18006217" y="2634032"/>
                </a:lnTo>
                <a:lnTo>
                  <a:pt x="18413098" y="2634032"/>
                </a:lnTo>
                <a:lnTo>
                  <a:pt x="18413098" y="2580075"/>
                </a:lnTo>
                <a:lnTo>
                  <a:pt x="18439046" y="2580075"/>
                </a:lnTo>
                <a:lnTo>
                  <a:pt x="18439046" y="2516569"/>
                </a:lnTo>
                <a:lnTo>
                  <a:pt x="18467662" y="2516569"/>
                </a:lnTo>
                <a:lnTo>
                  <a:pt x="18467662" y="2416066"/>
                </a:lnTo>
                <a:cubicBezTo>
                  <a:pt x="18467662" y="2406472"/>
                  <a:pt x="18475442" y="2398694"/>
                  <a:pt x="18485034" y="2398694"/>
                </a:cubicBezTo>
                <a:cubicBezTo>
                  <a:pt x="18494626" y="2398694"/>
                  <a:pt x="18502406" y="2406472"/>
                  <a:pt x="18502406" y="2416066"/>
                </a:cubicBezTo>
                <a:lnTo>
                  <a:pt x="18502406" y="2516569"/>
                </a:lnTo>
                <a:lnTo>
                  <a:pt x="18506094" y="2516569"/>
                </a:lnTo>
                <a:lnTo>
                  <a:pt x="18506094" y="2580075"/>
                </a:lnTo>
                <a:lnTo>
                  <a:pt x="18637050" y="2580075"/>
                </a:lnTo>
                <a:lnTo>
                  <a:pt x="18637050" y="2695613"/>
                </a:lnTo>
                <a:lnTo>
                  <a:pt x="18718558" y="2695613"/>
                </a:lnTo>
                <a:lnTo>
                  <a:pt x="18718558" y="2726404"/>
                </a:lnTo>
                <a:lnTo>
                  <a:pt x="18745930" y="2726404"/>
                </a:lnTo>
                <a:lnTo>
                  <a:pt x="18745930" y="2757194"/>
                </a:lnTo>
                <a:lnTo>
                  <a:pt x="18780006" y="2757194"/>
                </a:lnTo>
                <a:lnTo>
                  <a:pt x="18780006" y="2913955"/>
                </a:lnTo>
                <a:lnTo>
                  <a:pt x="18814130" y="2913955"/>
                </a:lnTo>
                <a:lnTo>
                  <a:pt x="18814130" y="3102723"/>
                </a:lnTo>
                <a:lnTo>
                  <a:pt x="18837178" y="3102723"/>
                </a:lnTo>
                <a:lnTo>
                  <a:pt x="18837178" y="3139699"/>
                </a:lnTo>
                <a:lnTo>
                  <a:pt x="18869246" y="3139699"/>
                </a:lnTo>
                <a:lnTo>
                  <a:pt x="18869246" y="3174630"/>
                </a:lnTo>
                <a:lnTo>
                  <a:pt x="18889698" y="3174630"/>
                </a:lnTo>
                <a:lnTo>
                  <a:pt x="18889698" y="3203980"/>
                </a:lnTo>
                <a:lnTo>
                  <a:pt x="18940662" y="3203980"/>
                </a:lnTo>
                <a:lnTo>
                  <a:pt x="18940662" y="3180257"/>
                </a:lnTo>
                <a:lnTo>
                  <a:pt x="18976382" y="3180257"/>
                </a:lnTo>
                <a:lnTo>
                  <a:pt x="18976382" y="3145861"/>
                </a:lnTo>
                <a:lnTo>
                  <a:pt x="18993366" y="3145861"/>
                </a:lnTo>
                <a:lnTo>
                  <a:pt x="18993366" y="2810499"/>
                </a:lnTo>
                <a:lnTo>
                  <a:pt x="19037486" y="2810499"/>
                </a:lnTo>
                <a:lnTo>
                  <a:pt x="19037486" y="3068586"/>
                </a:lnTo>
                <a:lnTo>
                  <a:pt x="19072026" y="3068586"/>
                </a:lnTo>
                <a:lnTo>
                  <a:pt x="19072026" y="3139955"/>
                </a:lnTo>
                <a:lnTo>
                  <a:pt x="19103246" y="3139955"/>
                </a:lnTo>
                <a:lnTo>
                  <a:pt x="19103246" y="3180099"/>
                </a:lnTo>
                <a:lnTo>
                  <a:pt x="19135506" y="3180099"/>
                </a:lnTo>
                <a:lnTo>
                  <a:pt x="19135506" y="3938179"/>
                </a:lnTo>
                <a:lnTo>
                  <a:pt x="19103246" y="3938179"/>
                </a:lnTo>
                <a:lnTo>
                  <a:pt x="19072026" y="3938179"/>
                </a:lnTo>
                <a:lnTo>
                  <a:pt x="19070366" y="3938179"/>
                </a:lnTo>
                <a:lnTo>
                  <a:pt x="19037486" y="3938179"/>
                </a:lnTo>
                <a:lnTo>
                  <a:pt x="19037310" y="3938179"/>
                </a:lnTo>
                <a:lnTo>
                  <a:pt x="19005226" y="3938179"/>
                </a:lnTo>
                <a:lnTo>
                  <a:pt x="65742" y="3938179"/>
                </a:lnTo>
                <a:lnTo>
                  <a:pt x="32064" y="3938179"/>
                </a:lnTo>
                <a:lnTo>
                  <a:pt x="0" y="3938179"/>
                </a:lnTo>
                <a:lnTo>
                  <a:pt x="0" y="3559767"/>
                </a:lnTo>
                <a:lnTo>
                  <a:pt x="19928" y="3559767"/>
                </a:lnTo>
                <a:lnTo>
                  <a:pt x="19928" y="3519310"/>
                </a:lnTo>
                <a:lnTo>
                  <a:pt x="32064" y="3519310"/>
                </a:lnTo>
                <a:lnTo>
                  <a:pt x="32064" y="3495802"/>
                </a:lnTo>
                <a:lnTo>
                  <a:pt x="86352" y="3495802"/>
                </a:lnTo>
                <a:lnTo>
                  <a:pt x="86352" y="3644125"/>
                </a:lnTo>
                <a:lnTo>
                  <a:pt x="218966" y="3644125"/>
                </a:lnTo>
                <a:lnTo>
                  <a:pt x="218966" y="3682161"/>
                </a:lnTo>
                <a:lnTo>
                  <a:pt x="270070" y="3682161"/>
                </a:lnTo>
                <a:lnTo>
                  <a:pt x="270070" y="3663142"/>
                </a:lnTo>
                <a:lnTo>
                  <a:pt x="298378" y="3663142"/>
                </a:lnTo>
                <a:lnTo>
                  <a:pt x="298378" y="3336569"/>
                </a:lnTo>
                <a:lnTo>
                  <a:pt x="472924" y="3336569"/>
                </a:lnTo>
                <a:lnTo>
                  <a:pt x="472924" y="3237704"/>
                </a:lnTo>
                <a:lnTo>
                  <a:pt x="509278" y="3237704"/>
                </a:lnTo>
                <a:lnTo>
                  <a:pt x="509278" y="3195575"/>
                </a:lnTo>
                <a:lnTo>
                  <a:pt x="703392" y="3195575"/>
                </a:lnTo>
                <a:lnTo>
                  <a:pt x="703392" y="3237704"/>
                </a:lnTo>
                <a:lnTo>
                  <a:pt x="767858" y="3237704"/>
                </a:lnTo>
                <a:lnTo>
                  <a:pt x="767858" y="3377495"/>
                </a:lnTo>
                <a:lnTo>
                  <a:pt x="897392" y="3377495"/>
                </a:lnTo>
                <a:lnTo>
                  <a:pt x="897392" y="2990139"/>
                </a:lnTo>
                <a:lnTo>
                  <a:pt x="1027946" y="2990139"/>
                </a:lnTo>
                <a:lnTo>
                  <a:pt x="1027946" y="3575576"/>
                </a:lnTo>
                <a:lnTo>
                  <a:pt x="1095466" y="3575576"/>
                </a:lnTo>
                <a:lnTo>
                  <a:pt x="1095466" y="3611282"/>
                </a:lnTo>
                <a:lnTo>
                  <a:pt x="1125004" y="3611282"/>
                </a:lnTo>
                <a:lnTo>
                  <a:pt x="1125004" y="3644124"/>
                </a:lnTo>
                <a:lnTo>
                  <a:pt x="1147590" y="3644124"/>
                </a:lnTo>
                <a:lnTo>
                  <a:pt x="1147590" y="3701489"/>
                </a:lnTo>
                <a:lnTo>
                  <a:pt x="1290688" y="3701489"/>
                </a:lnTo>
                <a:lnTo>
                  <a:pt x="1290688" y="3731691"/>
                </a:lnTo>
                <a:lnTo>
                  <a:pt x="1321558" y="3731691"/>
                </a:lnTo>
                <a:lnTo>
                  <a:pt x="1321558" y="3599445"/>
                </a:lnTo>
                <a:lnTo>
                  <a:pt x="1394134" y="3599445"/>
                </a:lnTo>
                <a:lnTo>
                  <a:pt x="1394134" y="3397510"/>
                </a:lnTo>
                <a:lnTo>
                  <a:pt x="1448694" y="3397510"/>
                </a:lnTo>
                <a:lnTo>
                  <a:pt x="1448694" y="3225098"/>
                </a:lnTo>
                <a:lnTo>
                  <a:pt x="1548610" y="3225098"/>
                </a:lnTo>
                <a:lnTo>
                  <a:pt x="1548610" y="3170941"/>
                </a:lnTo>
                <a:lnTo>
                  <a:pt x="1630479" y="3170941"/>
                </a:lnTo>
                <a:lnTo>
                  <a:pt x="1630479" y="2936559"/>
                </a:lnTo>
                <a:cubicBezTo>
                  <a:pt x="1630479" y="2926618"/>
                  <a:pt x="1638538" y="2918559"/>
                  <a:pt x="1648479" y="2918559"/>
                </a:cubicBezTo>
                <a:cubicBezTo>
                  <a:pt x="1658420" y="2918559"/>
                  <a:pt x="1666480" y="2926618"/>
                  <a:pt x="1666480" y="2936559"/>
                </a:cubicBezTo>
                <a:lnTo>
                  <a:pt x="1666480" y="3170941"/>
                </a:lnTo>
                <a:lnTo>
                  <a:pt x="1740672" y="3170941"/>
                </a:lnTo>
                <a:lnTo>
                  <a:pt x="1740672" y="3225098"/>
                </a:lnTo>
                <a:lnTo>
                  <a:pt x="1851694" y="3225098"/>
                </a:lnTo>
                <a:lnTo>
                  <a:pt x="1851694" y="3386903"/>
                </a:lnTo>
                <a:lnTo>
                  <a:pt x="1906488" y="3386903"/>
                </a:lnTo>
                <a:lnTo>
                  <a:pt x="1906488" y="3633086"/>
                </a:lnTo>
                <a:lnTo>
                  <a:pt x="2073761" y="3633086"/>
                </a:lnTo>
                <a:lnTo>
                  <a:pt x="2073761" y="3386903"/>
                </a:lnTo>
                <a:lnTo>
                  <a:pt x="2161096" y="3386903"/>
                </a:lnTo>
                <a:lnTo>
                  <a:pt x="2161096" y="2979754"/>
                </a:lnTo>
                <a:lnTo>
                  <a:pt x="2198366" y="2979754"/>
                </a:lnTo>
                <a:lnTo>
                  <a:pt x="2198366" y="2947993"/>
                </a:lnTo>
                <a:lnTo>
                  <a:pt x="2233244" y="2947993"/>
                </a:lnTo>
                <a:lnTo>
                  <a:pt x="2233244" y="2918697"/>
                </a:lnTo>
                <a:lnTo>
                  <a:pt x="2268122" y="2918697"/>
                </a:lnTo>
                <a:lnTo>
                  <a:pt x="2268122" y="2886270"/>
                </a:lnTo>
                <a:lnTo>
                  <a:pt x="2296248" y="2886270"/>
                </a:lnTo>
                <a:lnTo>
                  <a:pt x="2296248" y="2858057"/>
                </a:lnTo>
                <a:lnTo>
                  <a:pt x="2328937" y="2858057"/>
                </a:lnTo>
                <a:lnTo>
                  <a:pt x="2328937" y="2817595"/>
                </a:lnTo>
                <a:lnTo>
                  <a:pt x="2596325" y="2817595"/>
                </a:lnTo>
                <a:lnTo>
                  <a:pt x="2596325" y="3352789"/>
                </a:lnTo>
                <a:lnTo>
                  <a:pt x="2680818" y="3352789"/>
                </a:lnTo>
                <a:lnTo>
                  <a:pt x="2680818" y="3189832"/>
                </a:lnTo>
                <a:lnTo>
                  <a:pt x="2738489" y="3189832"/>
                </a:lnTo>
                <a:lnTo>
                  <a:pt x="2738489" y="3170246"/>
                </a:lnTo>
                <a:lnTo>
                  <a:pt x="2765199" y="3170246"/>
                </a:lnTo>
                <a:lnTo>
                  <a:pt x="2765199" y="2956971"/>
                </a:lnTo>
                <a:lnTo>
                  <a:pt x="2796882" y="2956971"/>
                </a:lnTo>
                <a:lnTo>
                  <a:pt x="2796882" y="2918697"/>
                </a:lnTo>
                <a:lnTo>
                  <a:pt x="2830031" y="2918697"/>
                </a:lnTo>
                <a:lnTo>
                  <a:pt x="2830031" y="2823411"/>
                </a:lnTo>
                <a:lnTo>
                  <a:pt x="2852336" y="2823411"/>
                </a:lnTo>
                <a:lnTo>
                  <a:pt x="2852336" y="2661462"/>
                </a:lnTo>
                <a:lnTo>
                  <a:pt x="2953855" y="2661462"/>
                </a:lnTo>
                <a:lnTo>
                  <a:pt x="2953855" y="2466961"/>
                </a:lnTo>
                <a:lnTo>
                  <a:pt x="2986480" y="2466961"/>
                </a:lnTo>
                <a:lnTo>
                  <a:pt x="2986480" y="2421387"/>
                </a:lnTo>
                <a:lnTo>
                  <a:pt x="3021470" y="2421387"/>
                </a:lnTo>
                <a:lnTo>
                  <a:pt x="3021470" y="2288802"/>
                </a:lnTo>
                <a:lnTo>
                  <a:pt x="3052178" y="2288802"/>
                </a:lnTo>
                <a:lnTo>
                  <a:pt x="3052178" y="2163238"/>
                </a:lnTo>
                <a:lnTo>
                  <a:pt x="3076946" y="2163238"/>
                </a:lnTo>
                <a:lnTo>
                  <a:pt x="3076946" y="2125469"/>
                </a:lnTo>
                <a:lnTo>
                  <a:pt x="3108644" y="2125469"/>
                </a:lnTo>
                <a:lnTo>
                  <a:pt x="3108644" y="2053348"/>
                </a:lnTo>
                <a:lnTo>
                  <a:pt x="3165310" y="2053348"/>
                </a:lnTo>
                <a:lnTo>
                  <a:pt x="3165310" y="1942519"/>
                </a:lnTo>
                <a:lnTo>
                  <a:pt x="3594872" y="1942519"/>
                </a:lnTo>
                <a:lnTo>
                  <a:pt x="3594872" y="2030857"/>
                </a:lnTo>
                <a:lnTo>
                  <a:pt x="3609977" y="2030857"/>
                </a:lnTo>
                <a:lnTo>
                  <a:pt x="3609977" y="2125665"/>
                </a:lnTo>
                <a:lnTo>
                  <a:pt x="3662266" y="2125665"/>
                </a:lnTo>
                <a:lnTo>
                  <a:pt x="3662266" y="2256527"/>
                </a:lnTo>
                <a:lnTo>
                  <a:pt x="3691605" y="2256527"/>
                </a:lnTo>
                <a:lnTo>
                  <a:pt x="3691605" y="2478186"/>
                </a:lnTo>
                <a:lnTo>
                  <a:pt x="3728768" y="2478186"/>
                </a:lnTo>
                <a:lnTo>
                  <a:pt x="3728768" y="2598519"/>
                </a:lnTo>
                <a:lnTo>
                  <a:pt x="3753109" y="2598519"/>
                </a:lnTo>
                <a:lnTo>
                  <a:pt x="3753109" y="2616064"/>
                </a:lnTo>
                <a:lnTo>
                  <a:pt x="3766766" y="2616064"/>
                </a:lnTo>
                <a:lnTo>
                  <a:pt x="3766766" y="2817201"/>
                </a:lnTo>
                <a:lnTo>
                  <a:pt x="3822350" y="2817201"/>
                </a:lnTo>
                <a:lnTo>
                  <a:pt x="3822350" y="2767915"/>
                </a:lnTo>
                <a:lnTo>
                  <a:pt x="3855573" y="2767915"/>
                </a:lnTo>
                <a:lnTo>
                  <a:pt x="3855573" y="2733106"/>
                </a:lnTo>
                <a:lnTo>
                  <a:pt x="3875106" y="2733106"/>
                </a:lnTo>
                <a:lnTo>
                  <a:pt x="3875106" y="2703138"/>
                </a:lnTo>
                <a:lnTo>
                  <a:pt x="3890967" y="2703138"/>
                </a:lnTo>
                <a:lnTo>
                  <a:pt x="3890967" y="2677429"/>
                </a:lnTo>
                <a:lnTo>
                  <a:pt x="3903118" y="2677429"/>
                </a:lnTo>
                <a:lnTo>
                  <a:pt x="3903118" y="2403602"/>
                </a:lnTo>
                <a:lnTo>
                  <a:pt x="3937863" y="2403602"/>
                </a:lnTo>
                <a:lnTo>
                  <a:pt x="3937863" y="2677429"/>
                </a:lnTo>
                <a:lnTo>
                  <a:pt x="3954089" y="2677429"/>
                </a:lnTo>
                <a:lnTo>
                  <a:pt x="3954089" y="2703138"/>
                </a:lnTo>
                <a:lnTo>
                  <a:pt x="3966861" y="2703138"/>
                </a:lnTo>
                <a:lnTo>
                  <a:pt x="3966861" y="2733106"/>
                </a:lnTo>
                <a:lnTo>
                  <a:pt x="3966861" y="2743222"/>
                </a:lnTo>
                <a:lnTo>
                  <a:pt x="4012600" y="2743222"/>
                </a:lnTo>
                <a:lnTo>
                  <a:pt x="4012600" y="2792607"/>
                </a:lnTo>
                <a:lnTo>
                  <a:pt x="4034346" y="2792607"/>
                </a:lnTo>
                <a:lnTo>
                  <a:pt x="4034346" y="2830743"/>
                </a:lnTo>
                <a:lnTo>
                  <a:pt x="4058733" y="2830743"/>
                </a:lnTo>
                <a:lnTo>
                  <a:pt x="4058733" y="2845101"/>
                </a:lnTo>
                <a:lnTo>
                  <a:pt x="4070700" y="2845101"/>
                </a:lnTo>
                <a:lnTo>
                  <a:pt x="4070700" y="3239962"/>
                </a:lnTo>
                <a:lnTo>
                  <a:pt x="4146047" y="3239962"/>
                </a:lnTo>
                <a:lnTo>
                  <a:pt x="4146047" y="2831200"/>
                </a:lnTo>
                <a:lnTo>
                  <a:pt x="4175177" y="2831200"/>
                </a:lnTo>
                <a:lnTo>
                  <a:pt x="4175177" y="1346802"/>
                </a:lnTo>
                <a:lnTo>
                  <a:pt x="4189754" y="1346802"/>
                </a:lnTo>
                <a:lnTo>
                  <a:pt x="4189754" y="1321303"/>
                </a:lnTo>
                <a:lnTo>
                  <a:pt x="4210214" y="1321303"/>
                </a:lnTo>
                <a:lnTo>
                  <a:pt x="4210214" y="1192678"/>
                </a:lnTo>
                <a:lnTo>
                  <a:pt x="4242620" y="1192678"/>
                </a:lnTo>
                <a:lnTo>
                  <a:pt x="4242620" y="1161432"/>
                </a:lnTo>
                <a:lnTo>
                  <a:pt x="4271097" y="1161432"/>
                </a:lnTo>
                <a:lnTo>
                  <a:pt x="4271097" y="1133696"/>
                </a:lnTo>
                <a:lnTo>
                  <a:pt x="4481158" y="1133696"/>
                </a:lnTo>
                <a:lnTo>
                  <a:pt x="4481158" y="1161432"/>
                </a:lnTo>
                <a:lnTo>
                  <a:pt x="4512917" y="1161432"/>
                </a:lnTo>
                <a:lnTo>
                  <a:pt x="4512917" y="1192678"/>
                </a:lnTo>
                <a:lnTo>
                  <a:pt x="4512917" y="1321303"/>
                </a:lnTo>
                <a:lnTo>
                  <a:pt x="4537898" y="1321303"/>
                </a:lnTo>
                <a:lnTo>
                  <a:pt x="4537898" y="1346802"/>
                </a:lnTo>
                <a:lnTo>
                  <a:pt x="4543915" y="1346802"/>
                </a:lnTo>
                <a:lnTo>
                  <a:pt x="4543915" y="2322233"/>
                </a:lnTo>
                <a:lnTo>
                  <a:pt x="4577684" y="2322233"/>
                </a:lnTo>
                <a:lnTo>
                  <a:pt x="4577684" y="2308200"/>
                </a:lnTo>
                <a:lnTo>
                  <a:pt x="4606692" y="2308200"/>
                </a:lnTo>
                <a:lnTo>
                  <a:pt x="4606692" y="2277578"/>
                </a:lnTo>
                <a:lnTo>
                  <a:pt x="4617599" y="2277578"/>
                </a:lnTo>
                <a:lnTo>
                  <a:pt x="4617599" y="2253305"/>
                </a:lnTo>
                <a:lnTo>
                  <a:pt x="4763727" y="2253305"/>
                </a:lnTo>
                <a:lnTo>
                  <a:pt x="4763727" y="2277578"/>
                </a:lnTo>
                <a:lnTo>
                  <a:pt x="4779340" y="2277578"/>
                </a:lnTo>
                <a:lnTo>
                  <a:pt x="4779340" y="2308200"/>
                </a:lnTo>
                <a:lnTo>
                  <a:pt x="4795642" y="2308200"/>
                </a:lnTo>
                <a:lnTo>
                  <a:pt x="4795642" y="2334628"/>
                </a:lnTo>
                <a:lnTo>
                  <a:pt x="4829119" y="2334628"/>
                </a:lnTo>
                <a:lnTo>
                  <a:pt x="4829119" y="2365249"/>
                </a:lnTo>
                <a:lnTo>
                  <a:pt x="4856537" y="2365249"/>
                </a:lnTo>
                <a:lnTo>
                  <a:pt x="4856537" y="2393325"/>
                </a:lnTo>
                <a:lnTo>
                  <a:pt x="4887082" y="2393325"/>
                </a:lnTo>
                <a:lnTo>
                  <a:pt x="4887082" y="2417142"/>
                </a:lnTo>
                <a:lnTo>
                  <a:pt x="4917879" y="2417142"/>
                </a:lnTo>
                <a:lnTo>
                  <a:pt x="4917879" y="2703138"/>
                </a:lnTo>
                <a:lnTo>
                  <a:pt x="4965337" y="2703138"/>
                </a:lnTo>
                <a:lnTo>
                  <a:pt x="4965337" y="2721322"/>
                </a:lnTo>
                <a:lnTo>
                  <a:pt x="4982610" y="2721322"/>
                </a:lnTo>
                <a:lnTo>
                  <a:pt x="4982610" y="2691860"/>
                </a:lnTo>
                <a:lnTo>
                  <a:pt x="5021150" y="2691860"/>
                </a:lnTo>
                <a:lnTo>
                  <a:pt x="5021150" y="2666115"/>
                </a:lnTo>
                <a:lnTo>
                  <a:pt x="5091299" y="2666115"/>
                </a:lnTo>
                <a:lnTo>
                  <a:pt x="5091299" y="2297834"/>
                </a:lnTo>
                <a:lnTo>
                  <a:pt x="5115634" y="2297834"/>
                </a:lnTo>
                <a:lnTo>
                  <a:pt x="5115634" y="2263868"/>
                </a:lnTo>
                <a:lnTo>
                  <a:pt x="5139244" y="2263868"/>
                </a:lnTo>
                <a:lnTo>
                  <a:pt x="5139244" y="2229384"/>
                </a:lnTo>
                <a:lnTo>
                  <a:pt x="5371495" y="2229384"/>
                </a:lnTo>
                <a:lnTo>
                  <a:pt x="5371495" y="2263868"/>
                </a:lnTo>
                <a:lnTo>
                  <a:pt x="5415025" y="2263868"/>
                </a:lnTo>
                <a:lnTo>
                  <a:pt x="5415025" y="2297834"/>
                </a:lnTo>
                <a:lnTo>
                  <a:pt x="5421963" y="2297834"/>
                </a:lnTo>
                <a:lnTo>
                  <a:pt x="5421963" y="2629525"/>
                </a:lnTo>
                <a:lnTo>
                  <a:pt x="5487247" y="2629525"/>
                </a:lnTo>
                <a:lnTo>
                  <a:pt x="5487247" y="2417142"/>
                </a:lnTo>
                <a:lnTo>
                  <a:pt x="5514081" y="2417142"/>
                </a:lnTo>
                <a:lnTo>
                  <a:pt x="5514081" y="2392707"/>
                </a:lnTo>
                <a:lnTo>
                  <a:pt x="5531964" y="2392707"/>
                </a:lnTo>
                <a:lnTo>
                  <a:pt x="5531964" y="2297834"/>
                </a:lnTo>
                <a:lnTo>
                  <a:pt x="5561409" y="2297834"/>
                </a:lnTo>
                <a:lnTo>
                  <a:pt x="5561409" y="2265591"/>
                </a:lnTo>
                <a:lnTo>
                  <a:pt x="5584747" y="2265591"/>
                </a:lnTo>
                <a:lnTo>
                  <a:pt x="5584747" y="2229384"/>
                </a:lnTo>
                <a:lnTo>
                  <a:pt x="5598837" y="2229384"/>
                </a:lnTo>
                <a:lnTo>
                  <a:pt x="5598837" y="2215638"/>
                </a:lnTo>
                <a:lnTo>
                  <a:pt x="5713068" y="2215638"/>
                </a:lnTo>
                <a:lnTo>
                  <a:pt x="5713068" y="2229384"/>
                </a:lnTo>
                <a:lnTo>
                  <a:pt x="5728379" y="2229384"/>
                </a:lnTo>
                <a:lnTo>
                  <a:pt x="5728379" y="2265591"/>
                </a:lnTo>
                <a:lnTo>
                  <a:pt x="5764218" y="2265591"/>
                </a:lnTo>
                <a:lnTo>
                  <a:pt x="5764218" y="2289617"/>
                </a:lnTo>
                <a:lnTo>
                  <a:pt x="5806440" y="2289617"/>
                </a:lnTo>
                <a:lnTo>
                  <a:pt x="5806440" y="2412898"/>
                </a:lnTo>
                <a:lnTo>
                  <a:pt x="5886798" y="2412898"/>
                </a:lnTo>
                <a:lnTo>
                  <a:pt x="5886798" y="2541665"/>
                </a:lnTo>
                <a:lnTo>
                  <a:pt x="6091473" y="2541665"/>
                </a:lnTo>
                <a:lnTo>
                  <a:pt x="6091473" y="1131782"/>
                </a:lnTo>
                <a:lnTo>
                  <a:pt x="6103789" y="1131782"/>
                </a:lnTo>
                <a:lnTo>
                  <a:pt x="6103789" y="1112765"/>
                </a:lnTo>
                <a:lnTo>
                  <a:pt x="6130034" y="1112765"/>
                </a:lnTo>
                <a:lnTo>
                  <a:pt x="6130034" y="818313"/>
                </a:lnTo>
                <a:lnTo>
                  <a:pt x="6173002" y="818313"/>
                </a:lnTo>
                <a:lnTo>
                  <a:pt x="6173002" y="667492"/>
                </a:lnTo>
                <a:lnTo>
                  <a:pt x="6191843" y="667492"/>
                </a:lnTo>
                <a:lnTo>
                  <a:pt x="6191843" y="648473"/>
                </a:lnTo>
                <a:lnTo>
                  <a:pt x="6210684" y="648473"/>
                </a:lnTo>
                <a:lnTo>
                  <a:pt x="6210684" y="410662"/>
                </a:lnTo>
                <a:lnTo>
                  <a:pt x="6240758" y="410662"/>
                </a:lnTo>
                <a:lnTo>
                  <a:pt x="6240758" y="384400"/>
                </a:lnTo>
                <a:lnTo>
                  <a:pt x="6266394" y="384400"/>
                </a:lnTo>
                <a:lnTo>
                  <a:pt x="6266394" y="355114"/>
                </a:lnTo>
                <a:lnTo>
                  <a:pt x="6288503" y="355114"/>
                </a:lnTo>
                <a:lnTo>
                  <a:pt x="6288503" y="339400"/>
                </a:lnTo>
                <a:lnTo>
                  <a:pt x="6303950" y="339400"/>
                </a:lnTo>
                <a:lnTo>
                  <a:pt x="6303950" y="316483"/>
                </a:lnTo>
                <a:lnTo>
                  <a:pt x="6319584" y="316483"/>
                </a:lnTo>
                <a:lnTo>
                  <a:pt x="6319584" y="0"/>
                </a:lnTo>
                <a:close/>
              </a:path>
            </a:pathLst>
          </a:cu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7" name="文本框 44"/>
          <p:cNvSpPr>
            <a:spLocks noChangeArrowheads="1"/>
          </p:cNvSpPr>
          <p:nvPr/>
        </p:nvSpPr>
        <p:spPr bwMode="auto">
          <a:xfrm>
            <a:off x="2245519" y="1362076"/>
            <a:ext cx="13388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p>
        </p:txBody>
      </p:sp>
      <p:sp>
        <p:nvSpPr>
          <p:cNvPr id="48" name="文本框 45"/>
          <p:cNvSpPr>
            <a:spLocks noChangeArrowheads="1"/>
          </p:cNvSpPr>
          <p:nvPr/>
        </p:nvSpPr>
        <p:spPr bwMode="auto">
          <a:xfrm>
            <a:off x="6574631" y="1504950"/>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49" name="文本框 46"/>
          <p:cNvSpPr>
            <a:spLocks noChangeArrowheads="1"/>
          </p:cNvSpPr>
          <p:nvPr/>
        </p:nvSpPr>
        <p:spPr bwMode="auto">
          <a:xfrm>
            <a:off x="3860007" y="1157287"/>
            <a:ext cx="180049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bg2"/>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p>
        </p:txBody>
      </p:sp>
      <p:sp>
        <p:nvSpPr>
          <p:cNvPr id="50" name="文本框 47"/>
          <p:cNvSpPr>
            <a:spLocks noChangeArrowheads="1"/>
          </p:cNvSpPr>
          <p:nvPr/>
        </p:nvSpPr>
        <p:spPr bwMode="auto">
          <a:xfrm>
            <a:off x="5181603" y="1675210"/>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b="1"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1" name="文本框 48"/>
          <p:cNvSpPr>
            <a:spLocks noChangeArrowheads="1"/>
          </p:cNvSpPr>
          <p:nvPr/>
        </p:nvSpPr>
        <p:spPr bwMode="auto">
          <a:xfrm>
            <a:off x="4617244" y="2191942"/>
            <a:ext cx="13388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2" name="文本框 53"/>
          <p:cNvSpPr>
            <a:spLocks noChangeArrowheads="1"/>
          </p:cNvSpPr>
          <p:nvPr/>
        </p:nvSpPr>
        <p:spPr bwMode="auto">
          <a:xfrm>
            <a:off x="6654404" y="236815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3" name="文本框 54"/>
          <p:cNvSpPr>
            <a:spLocks noChangeArrowheads="1"/>
          </p:cNvSpPr>
          <p:nvPr/>
        </p:nvSpPr>
        <p:spPr bwMode="auto">
          <a:xfrm>
            <a:off x="1766888" y="24634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3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4" name="文本框 55"/>
          <p:cNvSpPr>
            <a:spLocks noChangeArrowheads="1"/>
          </p:cNvSpPr>
          <p:nvPr/>
        </p:nvSpPr>
        <p:spPr bwMode="auto">
          <a:xfrm>
            <a:off x="2871788" y="1776412"/>
            <a:ext cx="13388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250" b="1" dirty="0">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55" name="文本框 56"/>
          <p:cNvSpPr>
            <a:spLocks noChangeArrowheads="1"/>
          </p:cNvSpPr>
          <p:nvPr/>
        </p:nvSpPr>
        <p:spPr bwMode="auto">
          <a:xfrm>
            <a:off x="801291" y="1841897"/>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1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0058301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p:cBhvr>
                                        <p:cTn id="7" dur="750"/>
                                        <p:tgtEl>
                                          <p:spTgt spid="46"/>
                                        </p:tgtEl>
                                      </p:cBhvr>
                                    </p:animEffect>
                                  </p:childTnLst>
                                </p:cTn>
                              </p:par>
                            </p:childTnLst>
                          </p:cTn>
                        </p:par>
                        <p:par>
                          <p:cTn id="8" fill="hold">
                            <p:stCondLst>
                              <p:cond delay="750"/>
                            </p:stCondLst>
                            <p:childTnLst>
                              <p:par>
                                <p:cTn id="9" presetID="1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p:tgtEl>
                                          <p:spTgt spid="54"/>
                                        </p:tgtEl>
                                        <p:attrNameLst>
                                          <p:attrName>ppt_y</p:attrName>
                                        </p:attrNameLst>
                                      </p:cBhvr>
                                      <p:tavLst>
                                        <p:tav tm="0">
                                          <p:val>
                                            <p:strVal val="#ppt_y+#ppt_h*1.125000"/>
                                          </p:val>
                                        </p:tav>
                                        <p:tav tm="100000">
                                          <p:val>
                                            <p:strVal val="#ppt_y"/>
                                          </p:val>
                                        </p:tav>
                                      </p:tavLst>
                                    </p:anim>
                                    <p:animEffect>
                                      <p:cBhvr>
                                        <p:cTn id="12" dur="500"/>
                                        <p:tgtEl>
                                          <p:spTgt spid="54"/>
                                        </p:tgtEl>
                                      </p:cBhvr>
                                    </p:animEffect>
                                  </p:childTnLst>
                                </p:cTn>
                              </p:par>
                              <p:par>
                                <p:cTn id="13" presetID="12" presetClass="entr" presetSubtype="4" fill="hold" grpId="0" nodeType="withEffect">
                                  <p:stCondLst>
                                    <p:cond delay="750"/>
                                  </p:stCondLst>
                                  <p:childTnLst>
                                    <p:set>
                                      <p:cBhvr>
                                        <p:cTn id="14" dur="1" fill="hold">
                                          <p:stCondLst>
                                            <p:cond delay="0"/>
                                          </p:stCondLst>
                                        </p:cTn>
                                        <p:tgtEl>
                                          <p:spTgt spid="55"/>
                                        </p:tgtEl>
                                        <p:attrNameLst>
                                          <p:attrName>style.visibility</p:attrName>
                                        </p:attrNameLst>
                                      </p:cBhvr>
                                      <p:to>
                                        <p:strVal val="visible"/>
                                      </p:to>
                                    </p:set>
                                    <p:anim calcmode="lin" valueType="num">
                                      <p:cBhvr>
                                        <p:cTn id="15" dur="500"/>
                                        <p:tgtEl>
                                          <p:spTgt spid="55"/>
                                        </p:tgtEl>
                                        <p:attrNameLst>
                                          <p:attrName>ppt_y</p:attrName>
                                        </p:attrNameLst>
                                      </p:cBhvr>
                                      <p:tavLst>
                                        <p:tav tm="0">
                                          <p:val>
                                            <p:strVal val="#ppt_y+#ppt_h*1.125000"/>
                                          </p:val>
                                        </p:tav>
                                        <p:tav tm="100000">
                                          <p:val>
                                            <p:strVal val="#ppt_y"/>
                                          </p:val>
                                        </p:tav>
                                      </p:tavLst>
                                    </p:anim>
                                    <p:animEffect>
                                      <p:cBhvr>
                                        <p:cTn id="16" dur="500"/>
                                        <p:tgtEl>
                                          <p:spTgt spid="55"/>
                                        </p:tgtEl>
                                      </p:cBhvr>
                                    </p:animEffect>
                                  </p:childTnLst>
                                </p:cTn>
                              </p:par>
                              <p:par>
                                <p:cTn id="17" presetID="12" presetClass="entr" presetSubtype="4" fill="hold" grpId="0" nodeType="withEffect">
                                  <p:stCondLst>
                                    <p:cond delay="25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p:tgtEl>
                                          <p:spTgt spid="53"/>
                                        </p:tgtEl>
                                        <p:attrNameLst>
                                          <p:attrName>ppt_y</p:attrName>
                                        </p:attrNameLst>
                                      </p:cBhvr>
                                      <p:tavLst>
                                        <p:tav tm="0">
                                          <p:val>
                                            <p:strVal val="#ppt_y+#ppt_h*1.125000"/>
                                          </p:val>
                                        </p:tav>
                                        <p:tav tm="100000">
                                          <p:val>
                                            <p:strVal val="#ppt_y"/>
                                          </p:val>
                                        </p:tav>
                                      </p:tavLst>
                                    </p:anim>
                                    <p:animEffect>
                                      <p:cBhvr>
                                        <p:cTn id="20" dur="500"/>
                                        <p:tgtEl>
                                          <p:spTgt spid="53"/>
                                        </p:tgtEl>
                                      </p:cBhvr>
                                    </p:animEffect>
                                  </p:childTnLst>
                                </p:cTn>
                              </p:par>
                              <p:par>
                                <p:cTn id="21" presetID="12" presetClass="entr" presetSubtype="4" fill="hold" grpId="0" nodeType="withEffect">
                                  <p:stCondLst>
                                    <p:cond delay="500"/>
                                  </p:stCondLst>
                                  <p:childTnLst>
                                    <p:set>
                                      <p:cBhvr>
                                        <p:cTn id="22" dur="1" fill="hold">
                                          <p:stCondLst>
                                            <p:cond delay="0"/>
                                          </p:stCondLst>
                                        </p:cTn>
                                        <p:tgtEl>
                                          <p:spTgt spid="47"/>
                                        </p:tgtEl>
                                        <p:attrNameLst>
                                          <p:attrName>style.visibility</p:attrName>
                                        </p:attrNameLst>
                                      </p:cBhvr>
                                      <p:to>
                                        <p:strVal val="visible"/>
                                      </p:to>
                                    </p:set>
                                    <p:anim calcmode="lin" valueType="num">
                                      <p:cBhvr>
                                        <p:cTn id="23" dur="500"/>
                                        <p:tgtEl>
                                          <p:spTgt spid="47"/>
                                        </p:tgtEl>
                                        <p:attrNameLst>
                                          <p:attrName>ppt_y</p:attrName>
                                        </p:attrNameLst>
                                      </p:cBhvr>
                                      <p:tavLst>
                                        <p:tav tm="0">
                                          <p:val>
                                            <p:strVal val="#ppt_y+#ppt_h*1.125000"/>
                                          </p:val>
                                        </p:tav>
                                        <p:tav tm="100000">
                                          <p:val>
                                            <p:strVal val="#ppt_y"/>
                                          </p:val>
                                        </p:tav>
                                      </p:tavLst>
                                    </p:anim>
                                    <p:animEffect>
                                      <p:cBhvr>
                                        <p:cTn id="24" dur="500"/>
                                        <p:tgtEl>
                                          <p:spTgt spid="47"/>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p:tgtEl>
                                          <p:spTgt spid="49"/>
                                        </p:tgtEl>
                                        <p:attrNameLst>
                                          <p:attrName>ppt_y</p:attrName>
                                        </p:attrNameLst>
                                      </p:cBhvr>
                                      <p:tavLst>
                                        <p:tav tm="0">
                                          <p:val>
                                            <p:strVal val="#ppt_y+#ppt_h*1.125000"/>
                                          </p:val>
                                        </p:tav>
                                        <p:tav tm="100000">
                                          <p:val>
                                            <p:strVal val="#ppt_y"/>
                                          </p:val>
                                        </p:tav>
                                      </p:tavLst>
                                    </p:anim>
                                    <p:animEffect>
                                      <p:cBhvr>
                                        <p:cTn id="28" dur="500"/>
                                        <p:tgtEl>
                                          <p:spTgt spid="49"/>
                                        </p:tgtEl>
                                      </p:cBhvr>
                                    </p:animEffect>
                                  </p:childTnLst>
                                </p:cTn>
                              </p:par>
                              <p:par>
                                <p:cTn id="29" presetID="12" presetClass="entr" presetSubtype="4" fill="hold" grpId="0" nodeType="withEffect">
                                  <p:stCondLst>
                                    <p:cond delay="50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p:tgtEl>
                                          <p:spTgt spid="50"/>
                                        </p:tgtEl>
                                        <p:attrNameLst>
                                          <p:attrName>ppt_y</p:attrName>
                                        </p:attrNameLst>
                                      </p:cBhvr>
                                      <p:tavLst>
                                        <p:tav tm="0">
                                          <p:val>
                                            <p:strVal val="#ppt_y+#ppt_h*1.125000"/>
                                          </p:val>
                                        </p:tav>
                                        <p:tav tm="100000">
                                          <p:val>
                                            <p:strVal val="#ppt_y"/>
                                          </p:val>
                                        </p:tav>
                                      </p:tavLst>
                                    </p:anim>
                                    <p:animEffect>
                                      <p:cBhvr>
                                        <p:cTn id="32" dur="500"/>
                                        <p:tgtEl>
                                          <p:spTgt spid="50"/>
                                        </p:tgtEl>
                                      </p:cBhvr>
                                    </p:animEffect>
                                  </p:childTnLst>
                                </p:cTn>
                              </p:par>
                              <p:par>
                                <p:cTn id="33" presetID="12" presetClass="entr" presetSubtype="4" fill="hold" grpId="0" nodeType="withEffect">
                                  <p:stCondLst>
                                    <p:cond delay="100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p:tgtEl>
                                          <p:spTgt spid="48"/>
                                        </p:tgtEl>
                                        <p:attrNameLst>
                                          <p:attrName>ppt_y</p:attrName>
                                        </p:attrNameLst>
                                      </p:cBhvr>
                                      <p:tavLst>
                                        <p:tav tm="0">
                                          <p:val>
                                            <p:strVal val="#ppt_y+#ppt_h*1.125000"/>
                                          </p:val>
                                        </p:tav>
                                        <p:tav tm="100000">
                                          <p:val>
                                            <p:strVal val="#ppt_y"/>
                                          </p:val>
                                        </p:tav>
                                      </p:tavLst>
                                    </p:anim>
                                    <p:animEffect>
                                      <p:cBhvr>
                                        <p:cTn id="36" dur="500"/>
                                        <p:tgtEl>
                                          <p:spTgt spid="48"/>
                                        </p:tgtEl>
                                      </p:cBhvr>
                                    </p:animEffect>
                                  </p:childTnLst>
                                </p:cTn>
                              </p:par>
                              <p:par>
                                <p:cTn id="37" presetID="12" presetClass="entr" presetSubtype="4" fill="hold" grpId="0" nodeType="withEffect">
                                  <p:stCondLst>
                                    <p:cond delay="100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p:tgtEl>
                                          <p:spTgt spid="51"/>
                                        </p:tgtEl>
                                        <p:attrNameLst>
                                          <p:attrName>ppt_y</p:attrName>
                                        </p:attrNameLst>
                                      </p:cBhvr>
                                      <p:tavLst>
                                        <p:tav tm="0">
                                          <p:val>
                                            <p:strVal val="#ppt_y+#ppt_h*1.125000"/>
                                          </p:val>
                                        </p:tav>
                                        <p:tav tm="100000">
                                          <p:val>
                                            <p:strVal val="#ppt_y"/>
                                          </p:val>
                                        </p:tav>
                                      </p:tavLst>
                                    </p:anim>
                                    <p:animEffect>
                                      <p:cBhvr>
                                        <p:cTn id="40" dur="500"/>
                                        <p:tgtEl>
                                          <p:spTgt spid="51"/>
                                        </p:tgtEl>
                                      </p:cBhvr>
                                    </p:animEffect>
                                  </p:childTnLst>
                                </p:cTn>
                              </p:par>
                              <p:par>
                                <p:cTn id="41" presetID="12" presetClass="entr" presetSubtype="4" fill="hold" grpId="0" nodeType="withEffect">
                                  <p:stCondLst>
                                    <p:cond delay="1250"/>
                                  </p:stCondLst>
                                  <p:childTnLst>
                                    <p:set>
                                      <p:cBhvr>
                                        <p:cTn id="42" dur="1" fill="hold">
                                          <p:stCondLst>
                                            <p:cond delay="0"/>
                                          </p:stCondLst>
                                        </p:cTn>
                                        <p:tgtEl>
                                          <p:spTgt spid="52"/>
                                        </p:tgtEl>
                                        <p:attrNameLst>
                                          <p:attrName>style.visibility</p:attrName>
                                        </p:attrNameLst>
                                      </p:cBhvr>
                                      <p:to>
                                        <p:strVal val="visible"/>
                                      </p:to>
                                    </p:set>
                                    <p:anim calcmode="lin" valueType="num">
                                      <p:cBhvr>
                                        <p:cTn id="43" dur="500"/>
                                        <p:tgtEl>
                                          <p:spTgt spid="52"/>
                                        </p:tgtEl>
                                        <p:attrNameLst>
                                          <p:attrName>ppt_y</p:attrName>
                                        </p:attrNameLst>
                                      </p:cBhvr>
                                      <p:tavLst>
                                        <p:tav tm="0">
                                          <p:val>
                                            <p:strVal val="#ppt_y+#ppt_h*1.125000"/>
                                          </p:val>
                                        </p:tav>
                                        <p:tav tm="100000">
                                          <p:val>
                                            <p:strVal val="#ppt_y"/>
                                          </p:val>
                                        </p:tav>
                                      </p:tavLst>
                                    </p:anim>
                                    <p:animEffect>
                                      <p:cBhvr>
                                        <p:cTn id="44" dur="500"/>
                                        <p:tgtEl>
                                          <p:spTgt spid="52"/>
                                        </p:tgtEl>
                                      </p:cBhvr>
                                    </p:animEffect>
                                  </p:childTnLst>
                                </p:cTn>
                              </p:par>
                            </p:childTnLst>
                          </p:cTn>
                        </p:par>
                        <p:par>
                          <p:cTn id="45" fill="hold">
                            <p:stCondLst>
                              <p:cond delay="2500"/>
                            </p:stCondLst>
                            <p:childTnLst>
                              <p:par>
                                <p:cTn id="46" presetID="16" presetClass="entr" presetSubtype="37"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p:cBhvr>
                                        <p:cTn id="4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utoUpdateAnimBg="0"/>
      <p:bldP spid="46" grpId="0" animBg="1"/>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P spid="53" grpId="0" bldLvl="0" autoUpdateAnimBg="0"/>
      <p:bldP spid="54" grpId="0" bldLvl="0" autoUpdateAnimBg="0"/>
      <p:bldP spid="5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a:grpSpLocks/>
          </p:cNvGrpSpPr>
          <p:nvPr/>
        </p:nvGrpSpPr>
        <p:grpSpPr bwMode="auto">
          <a:xfrm>
            <a:off x="3069308" y="2994769"/>
            <a:ext cx="500457" cy="939403"/>
            <a:chOff x="4151040" y="4202620"/>
            <a:chExt cx="668762" cy="1252671"/>
          </a:xfrm>
        </p:grpSpPr>
        <p:sp>
          <p:nvSpPr>
            <p:cNvPr id="45" name="矩形 44"/>
            <p:cNvSpPr/>
            <p:nvPr/>
          </p:nvSpPr>
          <p:spPr>
            <a:xfrm>
              <a:off x="4214151" y="4202620"/>
              <a:ext cx="542543" cy="1252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6" name="TextBox 8"/>
            <p:cNvSpPr txBox="1">
              <a:spLocks noChangeArrowheads="1"/>
            </p:cNvSpPr>
            <p:nvPr/>
          </p:nvSpPr>
          <p:spPr bwMode="auto">
            <a:xfrm>
              <a:off x="4151040" y="4202621"/>
              <a:ext cx="668762"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40%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47" name="组合 46"/>
          <p:cNvGrpSpPr>
            <a:grpSpLocks/>
          </p:cNvGrpSpPr>
          <p:nvPr/>
        </p:nvGrpSpPr>
        <p:grpSpPr bwMode="auto">
          <a:xfrm>
            <a:off x="3474121" y="2170857"/>
            <a:ext cx="500457" cy="1763315"/>
            <a:chOff x="4690682" y="3103682"/>
            <a:chExt cx="668762" cy="2351611"/>
          </a:xfrm>
        </p:grpSpPr>
        <p:sp>
          <p:nvSpPr>
            <p:cNvPr id="48" name="矩形 47"/>
            <p:cNvSpPr/>
            <p:nvPr/>
          </p:nvSpPr>
          <p:spPr>
            <a:xfrm>
              <a:off x="4753794" y="3103682"/>
              <a:ext cx="542543" cy="23516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9" name="TextBox 9"/>
            <p:cNvSpPr txBox="1">
              <a:spLocks noChangeArrowheads="1"/>
            </p:cNvSpPr>
            <p:nvPr/>
          </p:nvSpPr>
          <p:spPr bwMode="auto">
            <a:xfrm>
              <a:off x="4690682" y="3103682"/>
              <a:ext cx="668762" cy="3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70%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0" name="组合 49"/>
          <p:cNvGrpSpPr>
            <a:grpSpLocks/>
          </p:cNvGrpSpPr>
          <p:nvPr/>
        </p:nvGrpSpPr>
        <p:grpSpPr bwMode="auto">
          <a:xfrm>
            <a:off x="1695921" y="3198366"/>
            <a:ext cx="500457" cy="735806"/>
            <a:chOff x="2320937" y="4473892"/>
            <a:chExt cx="666807" cy="981400"/>
          </a:xfrm>
        </p:grpSpPr>
        <p:sp>
          <p:nvSpPr>
            <p:cNvPr id="51" name="矩形 50"/>
            <p:cNvSpPr/>
            <p:nvPr/>
          </p:nvSpPr>
          <p:spPr>
            <a:xfrm>
              <a:off x="2383069" y="4473892"/>
              <a:ext cx="542543" cy="9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2" name="TextBox 14"/>
            <p:cNvSpPr txBox="1">
              <a:spLocks noChangeArrowheads="1"/>
            </p:cNvSpPr>
            <p:nvPr/>
          </p:nvSpPr>
          <p:spPr bwMode="auto">
            <a:xfrm>
              <a:off x="2320937" y="4473893"/>
              <a:ext cx="666807" cy="3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30%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3" name="组合 52"/>
          <p:cNvGrpSpPr>
            <a:grpSpLocks/>
          </p:cNvGrpSpPr>
          <p:nvPr/>
        </p:nvGrpSpPr>
        <p:grpSpPr bwMode="auto">
          <a:xfrm>
            <a:off x="2100733" y="2385169"/>
            <a:ext cx="500457" cy="1549003"/>
            <a:chOff x="2860581" y="3388806"/>
            <a:chExt cx="666807" cy="2066485"/>
          </a:xfrm>
        </p:grpSpPr>
        <p:sp>
          <p:nvSpPr>
            <p:cNvPr id="54" name="矩形 53"/>
            <p:cNvSpPr/>
            <p:nvPr/>
          </p:nvSpPr>
          <p:spPr>
            <a:xfrm>
              <a:off x="2922713" y="3388806"/>
              <a:ext cx="542543" cy="2066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5" name="TextBox 15"/>
            <p:cNvSpPr txBox="1">
              <a:spLocks noChangeArrowheads="1"/>
            </p:cNvSpPr>
            <p:nvPr/>
          </p:nvSpPr>
          <p:spPr bwMode="auto">
            <a:xfrm>
              <a:off x="2860581" y="3388807"/>
              <a:ext cx="666807"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dirty="0">
                  <a:solidFill>
                    <a:schemeClr val="accent2"/>
                  </a:solidFill>
                  <a:latin typeface="微软雅黑" panose="020B0503020204020204" pitchFamily="34" charset="-122"/>
                  <a:ea typeface="微软雅黑" panose="020B0503020204020204" pitchFamily="34" charset="-122"/>
                </a:rPr>
                <a:t>60%</a:t>
              </a:r>
              <a:endParaRPr lang="zh-CN" altLang="en-US" sz="1200" dirty="0">
                <a:solidFill>
                  <a:schemeClr val="accent2"/>
                </a:solidFill>
                <a:latin typeface="微软雅黑" panose="020B0503020204020204" pitchFamily="34" charset="-122"/>
                <a:ea typeface="微软雅黑" panose="020B0503020204020204" pitchFamily="34" charset="-122"/>
              </a:endParaRPr>
            </a:p>
          </p:txBody>
        </p:sp>
      </p:grpSp>
      <p:grpSp>
        <p:nvGrpSpPr>
          <p:cNvPr id="56" name="组合 55"/>
          <p:cNvGrpSpPr>
            <a:grpSpLocks/>
          </p:cNvGrpSpPr>
          <p:nvPr/>
        </p:nvGrpSpPr>
        <p:grpSpPr bwMode="auto">
          <a:xfrm>
            <a:off x="4442688" y="2642343"/>
            <a:ext cx="500457" cy="1291828"/>
            <a:chOff x="5983101" y="3731944"/>
            <a:chExt cx="666807" cy="1723349"/>
          </a:xfrm>
        </p:grpSpPr>
        <p:sp>
          <p:nvSpPr>
            <p:cNvPr id="57" name="矩形 56"/>
            <p:cNvSpPr/>
            <p:nvPr/>
          </p:nvSpPr>
          <p:spPr>
            <a:xfrm>
              <a:off x="6045233" y="3736709"/>
              <a:ext cx="542543" cy="1718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8" name="TextBox 20"/>
            <p:cNvSpPr txBox="1">
              <a:spLocks noChangeArrowheads="1"/>
            </p:cNvSpPr>
            <p:nvPr/>
          </p:nvSpPr>
          <p:spPr bwMode="auto">
            <a:xfrm>
              <a:off x="5983101" y="3731944"/>
              <a:ext cx="666807" cy="3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50%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59" name="组合 58"/>
          <p:cNvGrpSpPr>
            <a:grpSpLocks/>
          </p:cNvGrpSpPr>
          <p:nvPr/>
        </p:nvGrpSpPr>
        <p:grpSpPr bwMode="auto">
          <a:xfrm>
            <a:off x="4854644" y="1842243"/>
            <a:ext cx="500457" cy="2091928"/>
            <a:chOff x="6522743" y="2665416"/>
            <a:chExt cx="666807" cy="2789875"/>
          </a:xfrm>
        </p:grpSpPr>
        <p:sp>
          <p:nvSpPr>
            <p:cNvPr id="60" name="矩形 59"/>
            <p:cNvSpPr/>
            <p:nvPr/>
          </p:nvSpPr>
          <p:spPr>
            <a:xfrm>
              <a:off x="6584876" y="2665416"/>
              <a:ext cx="542543" cy="2789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1" name="TextBox 21"/>
            <p:cNvSpPr txBox="1">
              <a:spLocks noChangeArrowheads="1"/>
            </p:cNvSpPr>
            <p:nvPr/>
          </p:nvSpPr>
          <p:spPr bwMode="auto">
            <a:xfrm>
              <a:off x="6522743" y="2665417"/>
              <a:ext cx="666807" cy="3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80%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2" name="组合 61"/>
          <p:cNvGrpSpPr>
            <a:grpSpLocks/>
          </p:cNvGrpSpPr>
          <p:nvPr/>
        </p:nvGrpSpPr>
        <p:grpSpPr bwMode="auto">
          <a:xfrm>
            <a:off x="5815477" y="2374453"/>
            <a:ext cx="500457" cy="1559719"/>
            <a:chOff x="7814182" y="3374953"/>
            <a:chExt cx="666807" cy="2080340"/>
          </a:xfrm>
        </p:grpSpPr>
        <p:sp>
          <p:nvSpPr>
            <p:cNvPr id="63" name="矩形 62"/>
            <p:cNvSpPr/>
            <p:nvPr/>
          </p:nvSpPr>
          <p:spPr>
            <a:xfrm>
              <a:off x="7876314" y="3389246"/>
              <a:ext cx="542543" cy="20660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4" name="TextBox 26"/>
            <p:cNvSpPr txBox="1">
              <a:spLocks noChangeArrowheads="1"/>
            </p:cNvSpPr>
            <p:nvPr/>
          </p:nvSpPr>
          <p:spPr bwMode="auto">
            <a:xfrm>
              <a:off x="7814182" y="3374953"/>
              <a:ext cx="666807"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60%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5" name="组合 64"/>
          <p:cNvGrpSpPr>
            <a:grpSpLocks/>
          </p:cNvGrpSpPr>
          <p:nvPr/>
        </p:nvGrpSpPr>
        <p:grpSpPr bwMode="auto">
          <a:xfrm>
            <a:off x="6220289" y="1589832"/>
            <a:ext cx="500457" cy="2344340"/>
            <a:chOff x="8353826" y="2328678"/>
            <a:chExt cx="666807" cy="3126615"/>
          </a:xfrm>
        </p:grpSpPr>
        <p:sp>
          <p:nvSpPr>
            <p:cNvPr id="66" name="矩形 65"/>
            <p:cNvSpPr/>
            <p:nvPr/>
          </p:nvSpPr>
          <p:spPr>
            <a:xfrm>
              <a:off x="8415958" y="2328678"/>
              <a:ext cx="542543" cy="31266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7" name="TextBox 27"/>
            <p:cNvSpPr txBox="1">
              <a:spLocks noChangeArrowheads="1"/>
            </p:cNvSpPr>
            <p:nvPr/>
          </p:nvSpPr>
          <p:spPr bwMode="auto">
            <a:xfrm>
              <a:off x="8353826" y="2328678"/>
              <a:ext cx="666807" cy="36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90%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68" name="组合 67"/>
          <p:cNvGrpSpPr>
            <a:grpSpLocks/>
          </p:cNvGrpSpPr>
          <p:nvPr/>
        </p:nvGrpSpPr>
        <p:grpSpPr bwMode="auto">
          <a:xfrm>
            <a:off x="7189457" y="2102991"/>
            <a:ext cx="500457" cy="1831181"/>
            <a:chOff x="9645264" y="3013258"/>
            <a:chExt cx="666807" cy="2442035"/>
          </a:xfrm>
        </p:grpSpPr>
        <p:sp>
          <p:nvSpPr>
            <p:cNvPr id="69" name="矩形 68"/>
            <p:cNvSpPr/>
            <p:nvPr/>
          </p:nvSpPr>
          <p:spPr>
            <a:xfrm>
              <a:off x="9707396" y="3013258"/>
              <a:ext cx="542543" cy="2442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0" name="TextBox 32"/>
            <p:cNvSpPr txBox="1">
              <a:spLocks noChangeArrowheads="1"/>
            </p:cNvSpPr>
            <p:nvPr/>
          </p:nvSpPr>
          <p:spPr bwMode="auto">
            <a:xfrm>
              <a:off x="9645264" y="3013258"/>
              <a:ext cx="666807" cy="36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70%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grpSp>
        <p:nvGrpSpPr>
          <p:cNvPr id="71" name="组合 70"/>
          <p:cNvGrpSpPr>
            <a:grpSpLocks/>
          </p:cNvGrpSpPr>
          <p:nvPr/>
        </p:nvGrpSpPr>
        <p:grpSpPr bwMode="auto">
          <a:xfrm>
            <a:off x="7549985" y="1356469"/>
            <a:ext cx="590225" cy="2577703"/>
            <a:chOff x="10107442" y="2018409"/>
            <a:chExt cx="785850" cy="3436883"/>
          </a:xfrm>
        </p:grpSpPr>
        <p:sp>
          <p:nvSpPr>
            <p:cNvPr id="72" name="矩形 71"/>
            <p:cNvSpPr/>
            <p:nvPr/>
          </p:nvSpPr>
          <p:spPr>
            <a:xfrm>
              <a:off x="10228499" y="2018409"/>
              <a:ext cx="543739" cy="3436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73" name="TextBox 33"/>
            <p:cNvSpPr txBox="1">
              <a:spLocks noChangeArrowheads="1"/>
            </p:cNvSpPr>
            <p:nvPr/>
          </p:nvSpPr>
          <p:spPr bwMode="auto">
            <a:xfrm>
              <a:off x="10107442" y="2018596"/>
              <a:ext cx="785850"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200">
                  <a:solidFill>
                    <a:schemeClr val="accent2"/>
                  </a:solidFill>
                  <a:latin typeface="微软雅黑" panose="020B0503020204020204" pitchFamily="34" charset="-122"/>
                  <a:ea typeface="微软雅黑" panose="020B0503020204020204" pitchFamily="34" charset="-122"/>
                </a:rPr>
                <a:t>100%</a:t>
              </a:r>
              <a:endParaRPr lang="zh-CN" altLang="en-US" sz="1200">
                <a:solidFill>
                  <a:schemeClr val="accent2"/>
                </a:solidFill>
                <a:latin typeface="微软雅黑" panose="020B0503020204020204" pitchFamily="34" charset="-122"/>
                <a:ea typeface="微软雅黑" panose="020B0503020204020204" pitchFamily="34" charset="-122"/>
              </a:endParaRPr>
            </a:p>
          </p:txBody>
        </p:sp>
      </p:grpSp>
      <p:cxnSp>
        <p:nvCxnSpPr>
          <p:cNvPr id="74" name="直接连接符 73"/>
          <p:cNvCxnSpPr/>
          <p:nvPr/>
        </p:nvCxnSpPr>
        <p:spPr>
          <a:xfrm>
            <a:off x="1236539" y="1592212"/>
            <a:ext cx="0" cy="196691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5" name="TextBox 35"/>
          <p:cNvSpPr txBox="1"/>
          <p:nvPr/>
        </p:nvSpPr>
        <p:spPr>
          <a:xfrm>
            <a:off x="1071546" y="3643888"/>
            <a:ext cx="524503" cy="369332"/>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1"/>
                </a:solidFill>
                <a:latin typeface="微软雅黑" panose="020B0503020204020204" pitchFamily="34" charset="-122"/>
                <a:ea typeface="微软雅黑" panose="020B0503020204020204" pitchFamily="34" charset="-122"/>
              </a:rPr>
              <a:t>0%</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76" name="TextBox 36"/>
          <p:cNvSpPr txBox="1"/>
          <p:nvPr/>
        </p:nvSpPr>
        <p:spPr>
          <a:xfrm>
            <a:off x="1016242" y="1306624"/>
            <a:ext cx="793807" cy="369332"/>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1"/>
                </a:solidFill>
                <a:latin typeface="微软雅黑" panose="020B0503020204020204" pitchFamily="34" charset="-122"/>
                <a:ea typeface="微软雅黑" panose="020B0503020204020204" pitchFamily="34" charset="-122"/>
              </a:rPr>
              <a:t>100%</a:t>
            </a:r>
            <a:endParaRPr lang="zh-CN" altLang="en-US" dirty="0">
              <a:solidFill>
                <a:schemeClr val="accent1"/>
              </a:solidFill>
              <a:latin typeface="微软雅黑" panose="020B0503020204020204" pitchFamily="34" charset="-122"/>
              <a:ea typeface="微软雅黑" panose="020B0503020204020204" pitchFamily="34" charset="-122"/>
            </a:endParaRPr>
          </a:p>
        </p:txBody>
      </p:sp>
      <p:cxnSp>
        <p:nvCxnSpPr>
          <p:cNvPr id="77" name="直接连接符 76"/>
          <p:cNvCxnSpPr/>
          <p:nvPr/>
        </p:nvCxnSpPr>
        <p:spPr>
          <a:xfrm>
            <a:off x="899594" y="3949649"/>
            <a:ext cx="7255669"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TextBox 42"/>
          <p:cNvSpPr txBox="1">
            <a:spLocks noChangeArrowheads="1"/>
          </p:cNvSpPr>
          <p:nvPr/>
        </p:nvSpPr>
        <p:spPr bwMode="auto">
          <a:xfrm>
            <a:off x="1871176"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79" name="TextBox 43"/>
          <p:cNvSpPr txBox="1">
            <a:spLocks noChangeArrowheads="1"/>
          </p:cNvSpPr>
          <p:nvPr/>
        </p:nvSpPr>
        <p:spPr bwMode="auto">
          <a:xfrm>
            <a:off x="324547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0" name="TextBox 44"/>
          <p:cNvSpPr txBox="1">
            <a:spLocks noChangeArrowheads="1"/>
          </p:cNvSpPr>
          <p:nvPr/>
        </p:nvSpPr>
        <p:spPr bwMode="auto">
          <a:xfrm>
            <a:off x="461794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1" name="TextBox 45"/>
          <p:cNvSpPr txBox="1">
            <a:spLocks noChangeArrowheads="1"/>
          </p:cNvSpPr>
          <p:nvPr/>
        </p:nvSpPr>
        <p:spPr bwMode="auto">
          <a:xfrm>
            <a:off x="599073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2" name="TextBox 46"/>
          <p:cNvSpPr txBox="1">
            <a:spLocks noChangeArrowheads="1"/>
          </p:cNvSpPr>
          <p:nvPr/>
        </p:nvSpPr>
        <p:spPr bwMode="auto">
          <a:xfrm>
            <a:off x="7364208" y="4120794"/>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500" dirty="0">
                <a:solidFill>
                  <a:schemeClr val="accent1"/>
                </a:solidFill>
                <a:latin typeface="微软雅黑" panose="020B0503020204020204" pitchFamily="34" charset="-122"/>
                <a:ea typeface="微软雅黑" panose="020B0503020204020204" pitchFamily="34" charset="-122"/>
              </a:rPr>
              <a:t>标题</a:t>
            </a:r>
          </a:p>
        </p:txBody>
      </p:sp>
      <p:sp>
        <p:nvSpPr>
          <p:cNvPr id="83" name="文本框 8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647248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down)">
                                      <p:cBhvr>
                                        <p:cTn id="20" dur="500"/>
                                        <p:tgtEl>
                                          <p:spTgt spid="50"/>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down)">
                                      <p:cBhvr>
                                        <p:cTn id="28" dur="500"/>
                                        <p:tgtEl>
                                          <p:spTgt spid="44"/>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down)">
                                      <p:cBhvr>
                                        <p:cTn id="36" dur="500"/>
                                        <p:tgtEl>
                                          <p:spTgt spid="56"/>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down)">
                                      <p:cBhvr>
                                        <p:cTn id="40" dur="500"/>
                                        <p:tgtEl>
                                          <p:spTgt spid="59"/>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500"/>
                                        <p:tgtEl>
                                          <p:spTgt spid="65"/>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down)">
                                      <p:cBhvr>
                                        <p:cTn id="52" dur="500"/>
                                        <p:tgtEl>
                                          <p:spTgt spid="68"/>
                                        </p:tgtEl>
                                      </p:cBhvr>
                                    </p:animEffect>
                                  </p:childTnLst>
                                </p:cTn>
                              </p:par>
                            </p:childTnLst>
                          </p:cTn>
                        </p:par>
                        <p:par>
                          <p:cTn id="53" fill="hold">
                            <p:stCondLst>
                              <p:cond delay="5000"/>
                            </p:stCondLst>
                            <p:childTnLst>
                              <p:par>
                                <p:cTn id="54" presetID="22" presetClass="entr" presetSubtype="4"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箭头连接符 28"/>
          <p:cNvCxnSpPr/>
          <p:nvPr/>
        </p:nvCxnSpPr>
        <p:spPr>
          <a:xfrm>
            <a:off x="2632472" y="2780031"/>
            <a:ext cx="389334"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752852" y="2769316"/>
            <a:ext cx="38933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2491980" y="1948976"/>
            <a:ext cx="406003" cy="28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319340" y="3495598"/>
            <a:ext cx="401241" cy="3107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1"/>
          <p:cNvSpPr>
            <a:spLocks noChangeArrowheads="1"/>
          </p:cNvSpPr>
          <p:nvPr/>
        </p:nvSpPr>
        <p:spPr bwMode="auto">
          <a:xfrm>
            <a:off x="4355976" y="1176855"/>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4" name="矩形 1"/>
          <p:cNvSpPr>
            <a:spLocks noChangeArrowheads="1"/>
          </p:cNvSpPr>
          <p:nvPr/>
        </p:nvSpPr>
        <p:spPr bwMode="auto">
          <a:xfrm>
            <a:off x="5076056" y="2403795"/>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sp>
        <p:nvSpPr>
          <p:cNvPr id="35" name="矩形 1"/>
          <p:cNvSpPr>
            <a:spLocks noChangeArrowheads="1"/>
          </p:cNvSpPr>
          <p:nvPr/>
        </p:nvSpPr>
        <p:spPr bwMode="auto">
          <a:xfrm>
            <a:off x="4355976" y="3806351"/>
            <a:ext cx="338437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4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rPr>
              <a:t>标题文字</a:t>
            </a:r>
            <a:endParaRPr lang="en-US" altLang="zh-CN" sz="1400" dirty="0">
              <a:solidFill>
                <a:schemeClr val="tx2"/>
              </a:solidFill>
              <a:latin typeface="微软雅黑" panose="020B0503020204020204" pitchFamily="34" charset="-122"/>
              <a:ea typeface="微软雅黑" panose="020B0503020204020204" pitchFamily="34" charset="-122"/>
              <a:sym typeface="方正兰亭黑_GBK" panose="02000000000000000000" pitchFamily="2" charset="-122"/>
            </a:endParaRPr>
          </a:p>
          <a:p>
            <a:pPr>
              <a:spcBef>
                <a:spcPct val="0"/>
              </a:spcBef>
            </a:pPr>
            <a:r>
              <a:rPr lang="zh-CN" altLang="en-US" sz="100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000" dirty="0">
              <a:solidFill>
                <a:schemeClr val="accent1"/>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52500" y="1929331"/>
            <a:ext cx="1679972" cy="1679972"/>
            <a:chOff x="952500" y="1929330"/>
            <a:chExt cx="1679972" cy="1679972"/>
          </a:xfrm>
        </p:grpSpPr>
        <p:sp>
          <p:nvSpPr>
            <p:cNvPr id="37" name="椭圆 36"/>
            <p:cNvSpPr/>
            <p:nvPr/>
          </p:nvSpPr>
          <p:spPr bwMode="auto">
            <a:xfrm>
              <a:off x="952500" y="1929330"/>
              <a:ext cx="1679972" cy="16799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1"/>
            <p:cNvSpPr>
              <a:spLocks noChangeArrowheads="1"/>
            </p:cNvSpPr>
            <p:nvPr/>
          </p:nvSpPr>
          <p:spPr bwMode="auto">
            <a:xfrm>
              <a:off x="1403648" y="2415373"/>
              <a:ext cx="7284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标题</a:t>
              </a:r>
              <a:endParaRPr lang="en-US" altLang="zh-CN" sz="20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文字</a:t>
              </a:r>
            </a:p>
          </p:txBody>
        </p:sp>
      </p:grpSp>
      <p:grpSp>
        <p:nvGrpSpPr>
          <p:cNvPr id="39" name="组合 38"/>
          <p:cNvGrpSpPr/>
          <p:nvPr/>
        </p:nvGrpSpPr>
        <p:grpSpPr>
          <a:xfrm>
            <a:off x="2808685" y="905988"/>
            <a:ext cx="1157288" cy="1157288"/>
            <a:chOff x="2808685" y="905987"/>
            <a:chExt cx="1157288" cy="1157288"/>
          </a:xfrm>
        </p:grpSpPr>
        <p:sp>
          <p:nvSpPr>
            <p:cNvPr id="40" name="椭圆 39"/>
            <p:cNvSpPr/>
            <p:nvPr/>
          </p:nvSpPr>
          <p:spPr bwMode="auto">
            <a:xfrm>
              <a:off x="2808685" y="905987"/>
              <a:ext cx="1157288" cy="1157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1"/>
            <p:cNvSpPr>
              <a:spLocks noChangeArrowheads="1"/>
            </p:cNvSpPr>
            <p:nvPr/>
          </p:nvSpPr>
          <p:spPr bwMode="auto">
            <a:xfrm>
              <a:off x="3140320" y="1225664"/>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42" name="组合 41"/>
          <p:cNvGrpSpPr/>
          <p:nvPr/>
        </p:nvGrpSpPr>
        <p:grpSpPr>
          <a:xfrm>
            <a:off x="3021807" y="2403795"/>
            <a:ext cx="731044" cy="731044"/>
            <a:chOff x="3021807" y="2403794"/>
            <a:chExt cx="731044" cy="731044"/>
          </a:xfrm>
        </p:grpSpPr>
        <p:sp>
          <p:nvSpPr>
            <p:cNvPr id="43" name="椭圆 42"/>
            <p:cNvSpPr/>
            <p:nvPr/>
          </p:nvSpPr>
          <p:spPr bwMode="auto">
            <a:xfrm>
              <a:off x="3021807" y="2403794"/>
              <a:ext cx="731044" cy="73104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1"/>
            <p:cNvSpPr>
              <a:spLocks noChangeArrowheads="1"/>
            </p:cNvSpPr>
            <p:nvPr/>
          </p:nvSpPr>
          <p:spPr bwMode="auto">
            <a:xfrm>
              <a:off x="3140320" y="2557682"/>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45" name="组合 44"/>
          <p:cNvGrpSpPr/>
          <p:nvPr/>
        </p:nvGrpSpPr>
        <p:grpSpPr>
          <a:xfrm>
            <a:off x="4143375" y="2403795"/>
            <a:ext cx="729854" cy="731044"/>
            <a:chOff x="4143375" y="2403794"/>
            <a:chExt cx="729854" cy="731044"/>
          </a:xfrm>
        </p:grpSpPr>
        <p:sp>
          <p:nvSpPr>
            <p:cNvPr id="46" name="椭圆 45"/>
            <p:cNvSpPr/>
            <p:nvPr/>
          </p:nvSpPr>
          <p:spPr bwMode="auto">
            <a:xfrm>
              <a:off x="4143375" y="2403794"/>
              <a:ext cx="729854" cy="731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0" name="矩形 1"/>
            <p:cNvSpPr>
              <a:spLocks noChangeArrowheads="1"/>
            </p:cNvSpPr>
            <p:nvPr/>
          </p:nvSpPr>
          <p:spPr bwMode="auto">
            <a:xfrm>
              <a:off x="4248917" y="2557682"/>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grpSp>
        <p:nvGrpSpPr>
          <p:cNvPr id="71" name="组合 70"/>
          <p:cNvGrpSpPr/>
          <p:nvPr/>
        </p:nvGrpSpPr>
        <p:grpSpPr>
          <a:xfrm>
            <a:off x="2808685" y="3475357"/>
            <a:ext cx="1157288" cy="1157288"/>
            <a:chOff x="2808685" y="3475356"/>
            <a:chExt cx="1157288" cy="1157288"/>
          </a:xfrm>
        </p:grpSpPr>
        <p:sp>
          <p:nvSpPr>
            <p:cNvPr id="72" name="椭圆 71"/>
            <p:cNvSpPr/>
            <p:nvPr/>
          </p:nvSpPr>
          <p:spPr bwMode="auto">
            <a:xfrm>
              <a:off x="2808685" y="3475356"/>
              <a:ext cx="1157288" cy="11572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3" name="矩形 1"/>
            <p:cNvSpPr>
              <a:spLocks noChangeArrowheads="1"/>
            </p:cNvSpPr>
            <p:nvPr/>
          </p:nvSpPr>
          <p:spPr bwMode="auto">
            <a:xfrm>
              <a:off x="3140320" y="3840877"/>
              <a:ext cx="5675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标题</a:t>
              </a:r>
              <a:endParaRPr lang="en-US" altLang="zh-CN" sz="1200" dirty="0">
                <a:solidFill>
                  <a:schemeClr val="accent2"/>
                </a:solidFill>
                <a:latin typeface="微软雅黑" panose="020B0503020204020204" pitchFamily="34" charset="-122"/>
                <a:ea typeface="微软雅黑" panose="020B0503020204020204" pitchFamily="34" charset="-122"/>
              </a:endParaRPr>
            </a:p>
            <a:p>
              <a:pPr>
                <a:spcBef>
                  <a:spcPct val="0"/>
                </a:spcBef>
              </a:pPr>
              <a:r>
                <a:rPr lang="zh-CN" altLang="en-US" sz="1200" dirty="0">
                  <a:solidFill>
                    <a:schemeClr val="accent2"/>
                  </a:solidFill>
                  <a:latin typeface="微软雅黑" panose="020B0503020204020204" pitchFamily="34" charset="-122"/>
                  <a:ea typeface="微软雅黑" panose="020B0503020204020204" pitchFamily="34" charset="-122"/>
                </a:rPr>
                <a:t>文字</a:t>
              </a:r>
            </a:p>
          </p:txBody>
        </p:sp>
      </p:grpSp>
      <p:sp>
        <p:nvSpPr>
          <p:cNvPr id="47" name="文本框 4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4023548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down)">
                                      <p:cBhvr>
                                        <p:cTn id="14" dur="500"/>
                                        <p:tgtEl>
                                          <p:spTgt spid="31"/>
                                        </p:tgtEl>
                                      </p:cBhvr>
                                    </p:animEffect>
                                  </p:childTnLst>
                                </p:cTn>
                              </p:par>
                              <p:par>
                                <p:cTn id="15" presetID="22" presetClass="entr" presetSubtype="8"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par>
                                <p:cTn id="18" presetID="22" presetClass="entr" presetSubtype="8"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53" presetClass="entr" presetSubtype="16"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par>
                          <p:cTn id="50" fill="hold">
                            <p:stCondLst>
                              <p:cond delay="500"/>
                            </p:stCondLst>
                            <p:childTnLst>
                              <p:par>
                                <p:cTn id="51" presetID="2" presetClass="entr" presetSubtype="2"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childTnLst>
                          </p:cTn>
                        </p:par>
                        <p:par>
                          <p:cTn id="55" fill="hold">
                            <p:stCondLst>
                              <p:cond delay="1000"/>
                            </p:stCondLst>
                            <p:childTnLst>
                              <p:par>
                                <p:cTn id="56" presetID="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fill="hold"/>
                                        <p:tgtEl>
                                          <p:spTgt spid="34"/>
                                        </p:tgtEl>
                                        <p:attrNameLst>
                                          <p:attrName>ppt_x</p:attrName>
                                        </p:attrNameLst>
                                      </p:cBhvr>
                                      <p:tavLst>
                                        <p:tav tm="0">
                                          <p:val>
                                            <p:strVal val="1+#ppt_w/2"/>
                                          </p:val>
                                        </p:tav>
                                        <p:tav tm="100000">
                                          <p:val>
                                            <p:strVal val="#ppt_x"/>
                                          </p:val>
                                        </p:tav>
                                      </p:tavLst>
                                    </p:anim>
                                    <p:anim calcmode="lin" valueType="num">
                                      <p:cBhvr additive="base">
                                        <p:cTn id="59" dur="500" fill="hold"/>
                                        <p:tgtEl>
                                          <p:spTgt spid="34"/>
                                        </p:tgtEl>
                                        <p:attrNameLst>
                                          <p:attrName>ppt_y</p:attrName>
                                        </p:attrNameLst>
                                      </p:cBhvr>
                                      <p:tavLst>
                                        <p:tav tm="0">
                                          <p:val>
                                            <p:strVal val="#ppt_y"/>
                                          </p:val>
                                        </p:tav>
                                        <p:tav tm="100000">
                                          <p:val>
                                            <p:strVal val="#ppt_y"/>
                                          </p:val>
                                        </p:tav>
                                      </p:tavLst>
                                    </p:anim>
                                  </p:childTnLst>
                                </p:cTn>
                              </p:par>
                            </p:childTnLst>
                          </p:cTn>
                        </p:par>
                        <p:par>
                          <p:cTn id="60" fill="hold">
                            <p:stCondLst>
                              <p:cond delay="1500"/>
                            </p:stCondLst>
                            <p:childTnLst>
                              <p:par>
                                <p:cTn id="61" presetID="2" presetClass="entr" presetSubtype="2"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8133" y="600839"/>
            <a:ext cx="3375555" cy="55399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ctr" defTabSz="514337" fontAlgn="base">
              <a:spcBef>
                <a:spcPct val="0"/>
              </a:spcBef>
              <a:spcAft>
                <a:spcPct val="0"/>
              </a:spcAft>
            </a:pPr>
            <a:r>
              <a:rPr lang="zh-CN" altLang="en-US" sz="3000" b="1" dirty="0">
                <a:solidFill>
                  <a:srgbClr val="343434"/>
                </a:solidFill>
                <a:latin typeface="微软雅黑" panose="020B0503020204020204" pitchFamily="34" charset="-122"/>
                <a:ea typeface="微软雅黑" panose="020B0503020204020204" pitchFamily="34" charset="-122"/>
                <a:sym typeface="Calibri" panose="020F0502020204030204" pitchFamily="34" charset="0"/>
              </a:rPr>
              <a:t>财务代理主营业务</a:t>
            </a:r>
            <a:endParaRPr lang="en-US" altLang="zh-CN" sz="2400" dirty="0">
              <a:solidFill>
                <a:srgbClr val="343434"/>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圆角矩形 5"/>
          <p:cNvSpPr/>
          <p:nvPr/>
        </p:nvSpPr>
        <p:spPr>
          <a:xfrm>
            <a:off x="579694" y="3285095"/>
            <a:ext cx="8098972" cy="75911"/>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7" name="椭圆 6"/>
          <p:cNvSpPr/>
          <p:nvPr/>
        </p:nvSpPr>
        <p:spPr>
          <a:xfrm>
            <a:off x="119182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1</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86" name="椭圆 85"/>
          <p:cNvSpPr/>
          <p:nvPr/>
        </p:nvSpPr>
        <p:spPr>
          <a:xfrm>
            <a:off x="279286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2</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91" name="椭圆 90"/>
          <p:cNvSpPr/>
          <p:nvPr/>
        </p:nvSpPr>
        <p:spPr>
          <a:xfrm>
            <a:off x="4393909"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3</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96" name="椭圆 95"/>
          <p:cNvSpPr/>
          <p:nvPr/>
        </p:nvSpPr>
        <p:spPr>
          <a:xfrm>
            <a:off x="5994948"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4</a:t>
            </a:r>
            <a:endParaRPr lang="zh-CN" altLang="en-US" sz="1350" dirty="0">
              <a:solidFill>
                <a:srgbClr val="343434"/>
              </a:solidFill>
              <a:latin typeface="微软雅黑" panose="020B0503020204020204" pitchFamily="34" charset="-122"/>
              <a:ea typeface="微软雅黑" panose="020B0503020204020204" pitchFamily="34" charset="-122"/>
            </a:endParaRPr>
          </a:p>
        </p:txBody>
      </p:sp>
      <p:sp>
        <p:nvSpPr>
          <p:cNvPr id="101" name="椭圆 100"/>
          <p:cNvSpPr/>
          <p:nvPr/>
        </p:nvSpPr>
        <p:spPr>
          <a:xfrm>
            <a:off x="7595986" y="3156268"/>
            <a:ext cx="333707" cy="333707"/>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srgbClr val="343434"/>
                </a:solidFill>
                <a:latin typeface="微软雅黑" panose="020B0503020204020204" pitchFamily="34" charset="-122"/>
                <a:ea typeface="微软雅黑" panose="020B0503020204020204" pitchFamily="34" charset="-122"/>
              </a:rPr>
              <a:t>5</a:t>
            </a:r>
            <a:endParaRPr lang="zh-CN" altLang="en-US" sz="1350" dirty="0">
              <a:solidFill>
                <a:srgbClr val="34343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681045" y="1701434"/>
            <a:ext cx="1355272" cy="1336293"/>
            <a:chOff x="908060" y="2268578"/>
            <a:chExt cx="1807029" cy="1781724"/>
          </a:xfrm>
        </p:grpSpPr>
        <p:grpSp>
          <p:nvGrpSpPr>
            <p:cNvPr id="5" name="组合 4"/>
            <p:cNvGrpSpPr/>
            <p:nvPr/>
          </p:nvGrpSpPr>
          <p:grpSpPr>
            <a:xfrm>
              <a:off x="908060" y="2268578"/>
              <a:ext cx="1807029" cy="1781724"/>
              <a:chOff x="-2090056" y="2292761"/>
              <a:chExt cx="1807029" cy="1781724"/>
            </a:xfrm>
          </p:grpSpPr>
          <p:sp>
            <p:nvSpPr>
              <p:cNvPr id="3" name="矩形 2"/>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3"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全盘账务</a:t>
                </a:r>
              </a:p>
            </p:txBody>
          </p:sp>
        </p:grpSp>
        <p:sp>
          <p:nvSpPr>
            <p:cNvPr id="38" name="KSO_Shape"/>
            <p:cNvSpPr>
              <a:spLocks/>
            </p:cNvSpPr>
            <p:nvPr/>
          </p:nvSpPr>
          <p:spPr bwMode="auto">
            <a:xfrm>
              <a:off x="1505729" y="2580297"/>
              <a:ext cx="571858" cy="39267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1" name="组合 10"/>
          <p:cNvGrpSpPr/>
          <p:nvPr/>
        </p:nvGrpSpPr>
        <p:grpSpPr>
          <a:xfrm>
            <a:off x="2282085" y="1701434"/>
            <a:ext cx="1355272" cy="1336293"/>
            <a:chOff x="3042780" y="2268578"/>
            <a:chExt cx="1807029" cy="1781724"/>
          </a:xfrm>
        </p:grpSpPr>
        <p:grpSp>
          <p:nvGrpSpPr>
            <p:cNvPr id="56" name="组合 55"/>
            <p:cNvGrpSpPr/>
            <p:nvPr/>
          </p:nvGrpSpPr>
          <p:grpSpPr>
            <a:xfrm>
              <a:off x="3042780" y="2268578"/>
              <a:ext cx="1807029" cy="1781724"/>
              <a:chOff x="-2090056" y="2292761"/>
              <a:chExt cx="1807029" cy="1781724"/>
            </a:xfrm>
          </p:grpSpPr>
          <p:sp>
            <p:nvSpPr>
              <p:cNvPr id="87" name="矩形 86"/>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8"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申报纳税</a:t>
                </a:r>
              </a:p>
            </p:txBody>
          </p:sp>
        </p:grpSp>
        <p:sp>
          <p:nvSpPr>
            <p:cNvPr id="41" name="KSO_Shape"/>
            <p:cNvSpPr>
              <a:spLocks/>
            </p:cNvSpPr>
            <p:nvPr/>
          </p:nvSpPr>
          <p:spPr bwMode="auto">
            <a:xfrm>
              <a:off x="3715946" y="2573947"/>
              <a:ext cx="475981" cy="405377"/>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2" name="组合 11"/>
          <p:cNvGrpSpPr/>
          <p:nvPr/>
        </p:nvGrpSpPr>
        <p:grpSpPr>
          <a:xfrm>
            <a:off x="3883125" y="1701434"/>
            <a:ext cx="1355272" cy="1336293"/>
            <a:chOff x="5177500" y="2268578"/>
            <a:chExt cx="1807029" cy="1781724"/>
          </a:xfrm>
        </p:grpSpPr>
        <p:grpSp>
          <p:nvGrpSpPr>
            <p:cNvPr id="90" name="组合 89"/>
            <p:cNvGrpSpPr/>
            <p:nvPr/>
          </p:nvGrpSpPr>
          <p:grpSpPr>
            <a:xfrm>
              <a:off x="5177500" y="2268578"/>
              <a:ext cx="1807029" cy="1781724"/>
              <a:chOff x="-2090056" y="2292761"/>
              <a:chExt cx="1807029" cy="1781724"/>
            </a:xfrm>
          </p:grpSpPr>
          <p:sp>
            <p:nvSpPr>
              <p:cNvPr id="92" name="矩形 91"/>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3" name="标题层"/>
              <p:cNvSpPr txBox="1"/>
              <p:nvPr/>
            </p:nvSpPr>
            <p:spPr bwMode="auto">
              <a:xfrm>
                <a:off x="-2090056" y="3241920"/>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审计业务</a:t>
                </a:r>
              </a:p>
            </p:txBody>
          </p:sp>
        </p:grpSp>
        <p:sp>
          <p:nvSpPr>
            <p:cNvPr id="44" name="KSO_Shape"/>
            <p:cNvSpPr>
              <a:spLocks/>
            </p:cNvSpPr>
            <p:nvPr/>
          </p:nvSpPr>
          <p:spPr bwMode="auto">
            <a:xfrm>
              <a:off x="5830286" y="2531938"/>
              <a:ext cx="494335" cy="489394"/>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3" name="组合 12"/>
          <p:cNvGrpSpPr/>
          <p:nvPr/>
        </p:nvGrpSpPr>
        <p:grpSpPr>
          <a:xfrm>
            <a:off x="5484165" y="1701434"/>
            <a:ext cx="1355272" cy="1336293"/>
            <a:chOff x="7312219" y="2268578"/>
            <a:chExt cx="1807029" cy="1781724"/>
          </a:xfrm>
        </p:grpSpPr>
        <p:grpSp>
          <p:nvGrpSpPr>
            <p:cNvPr id="95" name="组合 94"/>
            <p:cNvGrpSpPr/>
            <p:nvPr/>
          </p:nvGrpSpPr>
          <p:grpSpPr>
            <a:xfrm>
              <a:off x="7312219" y="2268578"/>
              <a:ext cx="1807029" cy="1781724"/>
              <a:chOff x="-2090056" y="2292761"/>
              <a:chExt cx="1807029" cy="1781724"/>
            </a:xfrm>
          </p:grpSpPr>
          <p:sp>
            <p:nvSpPr>
              <p:cNvPr id="97" name="矩形 96"/>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8" name="标题层"/>
              <p:cNvSpPr txBox="1"/>
              <p:nvPr/>
            </p:nvSpPr>
            <p:spPr bwMode="auto">
              <a:xfrm>
                <a:off x="-2090056" y="3241920"/>
                <a:ext cx="1807029" cy="677108"/>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财务咨询</a:t>
                </a:r>
              </a:p>
              <a:p>
                <a:pPr algn="ctr">
                  <a:defRPr/>
                </a:pPr>
                <a:endParaRPr lang="zh-CN" altLang="en-US" sz="1350" b="1" dirty="0">
                  <a:solidFill>
                    <a:srgbClr val="343434"/>
                  </a:solidFill>
                  <a:latin typeface="微软雅黑" pitchFamily="34" charset="-122"/>
                  <a:ea typeface="微软雅黑" pitchFamily="34" charset="-122"/>
                </a:endParaRPr>
              </a:p>
            </p:txBody>
          </p:sp>
        </p:grpSp>
        <p:sp>
          <p:nvSpPr>
            <p:cNvPr id="47" name="KSO_Shape"/>
            <p:cNvSpPr>
              <a:spLocks/>
            </p:cNvSpPr>
            <p:nvPr/>
          </p:nvSpPr>
          <p:spPr bwMode="auto">
            <a:xfrm>
              <a:off x="7962980" y="2572073"/>
              <a:ext cx="481324" cy="40912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grpSp>
        <p:nvGrpSpPr>
          <p:cNvPr id="14" name="组合 13"/>
          <p:cNvGrpSpPr/>
          <p:nvPr/>
        </p:nvGrpSpPr>
        <p:grpSpPr>
          <a:xfrm>
            <a:off x="7085204" y="1701434"/>
            <a:ext cx="1355272" cy="1336293"/>
            <a:chOff x="9446938" y="2268578"/>
            <a:chExt cx="1807029" cy="1781724"/>
          </a:xfrm>
        </p:grpSpPr>
        <p:grpSp>
          <p:nvGrpSpPr>
            <p:cNvPr id="100" name="组合 99"/>
            <p:cNvGrpSpPr/>
            <p:nvPr/>
          </p:nvGrpSpPr>
          <p:grpSpPr>
            <a:xfrm>
              <a:off x="9446938" y="2268578"/>
              <a:ext cx="1807029" cy="1781724"/>
              <a:chOff x="-2090056" y="2292761"/>
              <a:chExt cx="1807029" cy="1781724"/>
            </a:xfrm>
          </p:grpSpPr>
          <p:sp>
            <p:nvSpPr>
              <p:cNvPr id="102" name="矩形 101"/>
              <p:cNvSpPr/>
              <p:nvPr/>
            </p:nvSpPr>
            <p:spPr>
              <a:xfrm>
                <a:off x="-2090056" y="2292761"/>
                <a:ext cx="1807029" cy="1781724"/>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标题层"/>
              <p:cNvSpPr txBox="1"/>
              <p:nvPr/>
            </p:nvSpPr>
            <p:spPr bwMode="auto">
              <a:xfrm>
                <a:off x="-2090056" y="3241921"/>
                <a:ext cx="1807029" cy="400109"/>
              </a:xfrm>
              <a:prstGeom prst="rect">
                <a:avLst/>
              </a:prstGeom>
              <a:noFill/>
              <a:effectLst/>
            </p:spPr>
            <p:txBody>
              <a:bodyPr wrap="square">
                <a:spAutoFit/>
              </a:bodyPr>
              <a:lstStyle/>
              <a:p>
                <a:pPr algn="ctr">
                  <a:defRPr/>
                </a:pPr>
                <a:r>
                  <a:rPr lang="zh-CN" altLang="en-US" sz="1350" b="1" dirty="0">
                    <a:solidFill>
                      <a:srgbClr val="343434"/>
                    </a:solidFill>
                    <a:latin typeface="微软雅黑" pitchFamily="34" charset="-122"/>
                    <a:ea typeface="微软雅黑" pitchFamily="34" charset="-122"/>
                  </a:rPr>
                  <a:t>免抵退税申报</a:t>
                </a:r>
              </a:p>
            </p:txBody>
          </p:sp>
        </p:grpSp>
        <p:sp>
          <p:nvSpPr>
            <p:cNvPr id="50" name="KSO_Shape"/>
            <p:cNvSpPr>
              <a:spLocks/>
            </p:cNvSpPr>
            <p:nvPr/>
          </p:nvSpPr>
          <p:spPr bwMode="auto">
            <a:xfrm>
              <a:off x="10082664" y="2547425"/>
              <a:ext cx="477520" cy="45842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C00000"/>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grpSp>
    </p:spTree>
    <p:extLst>
      <p:ext uri="{BB962C8B-B14F-4D97-AF65-F5344CB8AC3E}">
        <p14:creationId xmlns:p14="http://schemas.microsoft.com/office/powerpoint/2010/main" val="2718035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25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1000"/>
                                        <p:tgtEl>
                                          <p:spTgt spid="86"/>
                                        </p:tgtEl>
                                      </p:cBhvr>
                                    </p:animEffect>
                                    <p:anim calcmode="lin" valueType="num">
                                      <p:cBhvr>
                                        <p:cTn id="25" dur="1000" fill="hold"/>
                                        <p:tgtEl>
                                          <p:spTgt spid="86"/>
                                        </p:tgtEl>
                                        <p:attrNameLst>
                                          <p:attrName>ppt_x</p:attrName>
                                        </p:attrNameLst>
                                      </p:cBhvr>
                                      <p:tavLst>
                                        <p:tav tm="0">
                                          <p:val>
                                            <p:strVal val="#ppt_x"/>
                                          </p:val>
                                        </p:tav>
                                        <p:tav tm="100000">
                                          <p:val>
                                            <p:strVal val="#ppt_x"/>
                                          </p:val>
                                        </p:tav>
                                      </p:tavLst>
                                    </p:anim>
                                    <p:anim calcmode="lin" valueType="num">
                                      <p:cBhvr>
                                        <p:cTn id="26" dur="1000" fill="hold"/>
                                        <p:tgtEl>
                                          <p:spTgt spid="86"/>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50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1000"/>
                                        <p:tgtEl>
                                          <p:spTgt spid="91"/>
                                        </p:tgtEl>
                                      </p:cBhvr>
                                    </p:animEffect>
                                    <p:anim calcmode="lin" valueType="num">
                                      <p:cBhvr>
                                        <p:cTn id="35" dur="1000" fill="hold"/>
                                        <p:tgtEl>
                                          <p:spTgt spid="91"/>
                                        </p:tgtEl>
                                        <p:attrNameLst>
                                          <p:attrName>ppt_x</p:attrName>
                                        </p:attrNameLst>
                                      </p:cBhvr>
                                      <p:tavLst>
                                        <p:tav tm="0">
                                          <p:val>
                                            <p:strVal val="#ppt_x"/>
                                          </p:val>
                                        </p:tav>
                                        <p:tav tm="100000">
                                          <p:val>
                                            <p:strVal val="#ppt_x"/>
                                          </p:val>
                                        </p:tav>
                                      </p:tavLst>
                                    </p:anim>
                                    <p:anim calcmode="lin" valueType="num">
                                      <p:cBhvr>
                                        <p:cTn id="36" dur="1000" fill="hold"/>
                                        <p:tgtEl>
                                          <p:spTgt spid="91"/>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1000"/>
                                        <p:tgtEl>
                                          <p:spTgt spid="96"/>
                                        </p:tgtEl>
                                      </p:cBhvr>
                                    </p:animEffect>
                                    <p:anim calcmode="lin" valueType="num">
                                      <p:cBhvr>
                                        <p:cTn id="45" dur="1000" fill="hold"/>
                                        <p:tgtEl>
                                          <p:spTgt spid="96"/>
                                        </p:tgtEl>
                                        <p:attrNameLst>
                                          <p:attrName>ppt_x</p:attrName>
                                        </p:attrNameLst>
                                      </p:cBhvr>
                                      <p:tavLst>
                                        <p:tav tm="0">
                                          <p:val>
                                            <p:strVal val="#ppt_x"/>
                                          </p:val>
                                        </p:tav>
                                        <p:tav tm="100000">
                                          <p:val>
                                            <p:strVal val="#ppt_x"/>
                                          </p:val>
                                        </p:tav>
                                      </p:tavLst>
                                    </p:anim>
                                    <p:anim calcmode="lin" valueType="num">
                                      <p:cBhvr>
                                        <p:cTn id="46" dur="1000" fill="hold"/>
                                        <p:tgtEl>
                                          <p:spTgt spid="9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7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1000"/>
                                  </p:stCondLst>
                                  <p:childTnLst>
                                    <p:set>
                                      <p:cBhvr>
                                        <p:cTn id="53" dur="1" fill="hold">
                                          <p:stCondLst>
                                            <p:cond delay="0"/>
                                          </p:stCondLst>
                                        </p:cTn>
                                        <p:tgtEl>
                                          <p:spTgt spid="101"/>
                                        </p:tgtEl>
                                        <p:attrNameLst>
                                          <p:attrName>style.visibility</p:attrName>
                                        </p:attrNameLst>
                                      </p:cBhvr>
                                      <p:to>
                                        <p:strVal val="visible"/>
                                      </p:to>
                                    </p:set>
                                    <p:animEffect transition="in" filter="fade">
                                      <p:cBhvr>
                                        <p:cTn id="54" dur="1000"/>
                                        <p:tgtEl>
                                          <p:spTgt spid="101"/>
                                        </p:tgtEl>
                                      </p:cBhvr>
                                    </p:animEffect>
                                    <p:anim calcmode="lin" valueType="num">
                                      <p:cBhvr>
                                        <p:cTn id="55" dur="1000" fill="hold"/>
                                        <p:tgtEl>
                                          <p:spTgt spid="101"/>
                                        </p:tgtEl>
                                        <p:attrNameLst>
                                          <p:attrName>ppt_x</p:attrName>
                                        </p:attrNameLst>
                                      </p:cBhvr>
                                      <p:tavLst>
                                        <p:tav tm="0">
                                          <p:val>
                                            <p:strVal val="#ppt_x"/>
                                          </p:val>
                                        </p:tav>
                                        <p:tav tm="100000">
                                          <p:val>
                                            <p:strVal val="#ppt_x"/>
                                          </p:val>
                                        </p:tav>
                                      </p:tavLst>
                                    </p:anim>
                                    <p:anim calcmode="lin" valueType="num">
                                      <p:cBhvr>
                                        <p:cTn id="56" dur="1000" fill="hold"/>
                                        <p:tgtEl>
                                          <p:spTgt spid="101"/>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10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animBg="1"/>
      <p:bldP spid="7" grpId="0" animBg="1"/>
      <p:bldP spid="86" grpId="0" animBg="1"/>
      <p:bldP spid="91" grpId="0" animBg="1"/>
      <p:bldP spid="96" grpId="0" animBg="1"/>
      <p:bldP spid="10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3"/>
          <p:cNvSpPr>
            <a:spLocks noChangeArrowheads="1"/>
          </p:cNvSpPr>
          <p:nvPr/>
        </p:nvSpPr>
        <p:spPr bwMode="auto">
          <a:xfrm>
            <a:off x="3680225" y="1672830"/>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48" name="Rectangle 42"/>
          <p:cNvSpPr>
            <a:spLocks noChangeArrowheads="1"/>
          </p:cNvSpPr>
          <p:nvPr/>
        </p:nvSpPr>
        <p:spPr bwMode="auto">
          <a:xfrm>
            <a:off x="1062040" y="1689499"/>
            <a:ext cx="2352675" cy="2692003"/>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49" name="矩形 47"/>
          <p:cNvSpPr>
            <a:spLocks noChangeArrowheads="1"/>
          </p:cNvSpPr>
          <p:nvPr/>
        </p:nvSpPr>
        <p:spPr bwMode="auto">
          <a:xfrm>
            <a:off x="3689750" y="2064544"/>
            <a:ext cx="1553765" cy="243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grpSp>
        <p:nvGrpSpPr>
          <p:cNvPr id="50" name="组合 19"/>
          <p:cNvGrpSpPr>
            <a:grpSpLocks/>
          </p:cNvGrpSpPr>
          <p:nvPr/>
        </p:nvGrpSpPr>
        <p:grpSpPr bwMode="auto">
          <a:xfrm>
            <a:off x="5567364" y="3726657"/>
            <a:ext cx="595313" cy="597694"/>
            <a:chOff x="0" y="0"/>
            <a:chExt cx="792885" cy="797434"/>
          </a:xfrm>
        </p:grpSpPr>
        <p:sp>
          <p:nvSpPr>
            <p:cNvPr id="51" name="Oval 10"/>
            <p:cNvSpPr>
              <a:spLocks noChangeArrowheads="1"/>
            </p:cNvSpPr>
            <p:nvPr/>
          </p:nvSpPr>
          <p:spPr bwMode="auto">
            <a:xfrm>
              <a:off x="0" y="0"/>
              <a:ext cx="792885" cy="797434"/>
            </a:xfrm>
            <a:prstGeom prst="ellipse">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nvGrpSpPr>
            <p:cNvPr id="52" name="Group 22"/>
            <p:cNvGrpSpPr>
              <a:grpSpLocks/>
            </p:cNvGrpSpPr>
            <p:nvPr/>
          </p:nvGrpSpPr>
          <p:grpSpPr bwMode="auto">
            <a:xfrm>
              <a:off x="219119" y="227439"/>
              <a:ext cx="354646" cy="342557"/>
              <a:chOff x="0" y="0"/>
              <a:chExt cx="439257" cy="424283"/>
            </a:xfrm>
          </p:grpSpPr>
          <p:sp>
            <p:nvSpPr>
              <p:cNvPr id="53" name="Rectangle 18"/>
              <p:cNvSpPr>
                <a:spLocks noChangeArrowheads="1"/>
              </p:cNvSpPr>
              <p:nvPr/>
            </p:nvSpPr>
            <p:spPr bwMode="auto">
              <a:xfrm>
                <a:off x="157234" y="169713"/>
                <a:ext cx="47421"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4" name="Rectangle 19"/>
              <p:cNvSpPr>
                <a:spLocks noChangeArrowheads="1"/>
              </p:cNvSpPr>
              <p:nvPr/>
            </p:nvSpPr>
            <p:spPr bwMode="auto">
              <a:xfrm>
                <a:off x="232107" y="169713"/>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5" name="Rectangle 20"/>
              <p:cNvSpPr>
                <a:spLocks noChangeArrowheads="1"/>
              </p:cNvSpPr>
              <p:nvPr/>
            </p:nvSpPr>
            <p:spPr bwMode="auto">
              <a:xfrm>
                <a:off x="309477" y="169713"/>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6" name="Rectangle 21"/>
              <p:cNvSpPr>
                <a:spLocks noChangeArrowheads="1"/>
              </p:cNvSpPr>
              <p:nvPr/>
            </p:nvSpPr>
            <p:spPr bwMode="auto">
              <a:xfrm>
                <a:off x="157234" y="237099"/>
                <a:ext cx="47421"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232107"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309477"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59" name="Rectangle 24"/>
              <p:cNvSpPr>
                <a:spLocks noChangeArrowheads="1"/>
              </p:cNvSpPr>
              <p:nvPr/>
            </p:nvSpPr>
            <p:spPr bwMode="auto">
              <a:xfrm>
                <a:off x="157234" y="309477"/>
                <a:ext cx="47421"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79865" y="237099"/>
                <a:ext cx="49916" cy="47421"/>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79865"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232107"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3" name="Rectangle 28"/>
              <p:cNvSpPr>
                <a:spLocks noChangeArrowheads="1"/>
              </p:cNvSpPr>
              <p:nvPr/>
            </p:nvSpPr>
            <p:spPr bwMode="auto">
              <a:xfrm>
                <a:off x="309477" y="309477"/>
                <a:ext cx="49916" cy="44924"/>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4"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65" name="Rectangle 30"/>
              <p:cNvSpPr>
                <a:spLocks noChangeArrowheads="1"/>
              </p:cNvSpPr>
              <p:nvPr/>
            </p:nvSpPr>
            <p:spPr bwMode="auto">
              <a:xfrm>
                <a:off x="82360" y="0"/>
                <a:ext cx="37438" cy="59899"/>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sp>
            <p:nvSpPr>
              <p:cNvPr id="66" name="Rectangle 31"/>
              <p:cNvSpPr>
                <a:spLocks noChangeArrowheads="1"/>
              </p:cNvSpPr>
              <p:nvPr/>
            </p:nvSpPr>
            <p:spPr bwMode="auto">
              <a:xfrm>
                <a:off x="329443" y="0"/>
                <a:ext cx="34941" cy="59899"/>
              </a:xfrm>
              <a:prstGeom prst="rect">
                <a:avLst/>
              </a:prstGeom>
              <a:solidFill>
                <a:schemeClr val="bg2"/>
              </a:solidFill>
              <a:ln>
                <a:noFill/>
              </a:ln>
              <a:effectLst/>
            </p:spPr>
            <p:txBody>
              <a:bodyPr vert="horz" wrap="square" lIns="68580" tIns="34290" rIns="68580" bIns="34290" numCol="1" anchor="t" anchorCtr="0" compatLnSpc="1">
                <a:prstTxWarp prst="textNoShape">
                  <a:avLst/>
                </a:prstTxWarp>
              </a:bodyPr>
              <a:lstStyle/>
              <a:p>
                <a:endParaRPr lang="zh-CN" altLang="zh-CN">
                  <a:latin typeface="微软雅黑" panose="020B0503020204020204" pitchFamily="34" charset="-122"/>
                  <a:ea typeface="微软雅黑" panose="020B0503020204020204" pitchFamily="34" charset="-122"/>
                </a:endParaRPr>
              </a:p>
            </p:txBody>
          </p:sp>
        </p:grpSp>
      </p:grpSp>
      <p:grpSp>
        <p:nvGrpSpPr>
          <p:cNvPr id="67" name="组合 18"/>
          <p:cNvGrpSpPr>
            <a:grpSpLocks/>
          </p:cNvGrpSpPr>
          <p:nvPr/>
        </p:nvGrpSpPr>
        <p:grpSpPr bwMode="auto">
          <a:xfrm>
            <a:off x="5567364" y="1778795"/>
            <a:ext cx="595313" cy="598885"/>
            <a:chOff x="0" y="0"/>
            <a:chExt cx="792885" cy="797434"/>
          </a:xfrm>
        </p:grpSpPr>
        <p:sp>
          <p:nvSpPr>
            <p:cNvPr id="68" name="Oval 6"/>
            <p:cNvSpPr>
              <a:spLocks noChangeArrowheads="1"/>
            </p:cNvSpPr>
            <p:nvPr/>
          </p:nvSpPr>
          <p:spPr bwMode="auto">
            <a:xfrm>
              <a:off x="0" y="0"/>
              <a:ext cx="792885" cy="797434"/>
            </a:xfrm>
            <a:prstGeom prst="ellipse">
              <a:avLst/>
            </a:prstGeom>
            <a:solidFill>
              <a:schemeClr val="bg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69"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4" name="矩形 67"/>
          <p:cNvSpPr>
            <a:spLocks noChangeArrowheads="1"/>
          </p:cNvSpPr>
          <p:nvPr/>
        </p:nvSpPr>
        <p:spPr bwMode="auto">
          <a:xfrm>
            <a:off x="6209110" y="177879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6209112" y="2055019"/>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6" name="矩形 69"/>
          <p:cNvSpPr>
            <a:spLocks noChangeArrowheads="1"/>
          </p:cNvSpPr>
          <p:nvPr/>
        </p:nvSpPr>
        <p:spPr bwMode="auto">
          <a:xfrm>
            <a:off x="6209110" y="275034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7" name="矩形 47"/>
          <p:cNvSpPr>
            <a:spLocks noChangeArrowheads="1"/>
          </p:cNvSpPr>
          <p:nvPr/>
        </p:nvSpPr>
        <p:spPr bwMode="auto">
          <a:xfrm>
            <a:off x="6209112" y="3027760"/>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8" name="矩形 71"/>
          <p:cNvSpPr>
            <a:spLocks noChangeArrowheads="1"/>
          </p:cNvSpPr>
          <p:nvPr/>
        </p:nvSpPr>
        <p:spPr bwMode="auto">
          <a:xfrm>
            <a:off x="6209110" y="3721895"/>
            <a:ext cx="1779984"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9" name="矩形 47"/>
          <p:cNvSpPr>
            <a:spLocks noChangeArrowheads="1"/>
          </p:cNvSpPr>
          <p:nvPr/>
        </p:nvSpPr>
        <p:spPr bwMode="auto">
          <a:xfrm>
            <a:off x="6209112" y="3988594"/>
            <a:ext cx="1884759" cy="45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80" name="组合 17"/>
          <p:cNvGrpSpPr>
            <a:grpSpLocks/>
          </p:cNvGrpSpPr>
          <p:nvPr/>
        </p:nvGrpSpPr>
        <p:grpSpPr bwMode="auto">
          <a:xfrm>
            <a:off x="5567364" y="2752725"/>
            <a:ext cx="595313" cy="597694"/>
            <a:chOff x="0" y="0"/>
            <a:chExt cx="792885" cy="797434"/>
          </a:xfrm>
        </p:grpSpPr>
        <p:sp>
          <p:nvSpPr>
            <p:cNvPr id="81" name="Oval 8"/>
            <p:cNvSpPr>
              <a:spLocks noChangeArrowheads="1"/>
            </p:cNvSpPr>
            <p:nvPr/>
          </p:nvSpPr>
          <p:spPr bwMode="auto">
            <a:xfrm>
              <a:off x="0" y="0"/>
              <a:ext cx="792885" cy="797434"/>
            </a:xfrm>
            <a:prstGeom prst="ellipse">
              <a:avLst/>
            </a:prstGeom>
            <a:solidFill>
              <a:schemeClr val="tx1"/>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82"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chemeClr val="accent2"/>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37" name="文本框 3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21006394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ppt_x</p:attrName>
                                        </p:attrNameLst>
                                      </p:cBhvr>
                                      <p:tavLst>
                                        <p:tav tm="0">
                                          <p:val>
                                            <p:strVal val="0-#ppt_w/2"/>
                                          </p:val>
                                        </p:tav>
                                        <p:tav tm="100000">
                                          <p:val>
                                            <p:strVal val="#ppt_x"/>
                                          </p:val>
                                        </p:tav>
                                      </p:tavLst>
                                    </p:anim>
                                    <p:anim calcmode="lin" valueType="num">
                                      <p:cBhvr>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p:cBhvr>
                                        <p:cTn id="12" dur="500"/>
                                        <p:tgtEl>
                                          <p:spTgt spid="4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p:cBhvr>
                                        <p:cTn id="16" dur="500"/>
                                        <p:tgtEl>
                                          <p:spTgt spid="49"/>
                                        </p:tgtEl>
                                      </p:cBhvr>
                                    </p:animEffect>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p:cBhvr>
                                        <p:cTn id="20" dur="500"/>
                                        <p:tgtEl>
                                          <p:spTgt spid="67"/>
                                        </p:tgtEl>
                                      </p:cBhvr>
                                    </p:animEffect>
                                    <p:anim calcmode="lin" valueType="num">
                                      <p:cBhvr>
                                        <p:cTn id="21" dur="500" fill="hold"/>
                                        <p:tgtEl>
                                          <p:spTgt spid="67"/>
                                        </p:tgtEl>
                                        <p:attrNameLst>
                                          <p:attrName>ppt_x</p:attrName>
                                        </p:attrNameLst>
                                      </p:cBhvr>
                                      <p:tavLst>
                                        <p:tav tm="0">
                                          <p:val>
                                            <p:strVal val="#ppt_x"/>
                                          </p:val>
                                        </p:tav>
                                        <p:tav tm="100000">
                                          <p:val>
                                            <p:strVal val="#ppt_x"/>
                                          </p:val>
                                        </p:tav>
                                      </p:tavLst>
                                    </p:anim>
                                    <p:anim calcmode="lin" valueType="num">
                                      <p:cBhvr>
                                        <p:cTn id="22" dur="500" fill="hold"/>
                                        <p:tgtEl>
                                          <p:spTgt spid="67"/>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80"/>
                                        </p:tgtEl>
                                        <p:attrNameLst>
                                          <p:attrName>style.visibility</p:attrName>
                                        </p:attrNameLst>
                                      </p:cBhvr>
                                      <p:to>
                                        <p:strVal val="visible"/>
                                      </p:to>
                                    </p:set>
                                    <p:animEffect>
                                      <p:cBhvr>
                                        <p:cTn id="25" dur="500"/>
                                        <p:tgtEl>
                                          <p:spTgt spid="80"/>
                                        </p:tgtEl>
                                      </p:cBhvr>
                                    </p:animEffect>
                                    <p:anim calcmode="lin" valueType="num">
                                      <p:cBhvr>
                                        <p:cTn id="26" dur="500" fill="hold"/>
                                        <p:tgtEl>
                                          <p:spTgt spid="80"/>
                                        </p:tgtEl>
                                        <p:attrNameLst>
                                          <p:attrName>ppt_x</p:attrName>
                                        </p:attrNameLst>
                                      </p:cBhvr>
                                      <p:tavLst>
                                        <p:tav tm="0">
                                          <p:val>
                                            <p:strVal val="#ppt_x"/>
                                          </p:val>
                                        </p:tav>
                                        <p:tav tm="100000">
                                          <p:val>
                                            <p:strVal val="#ppt_x"/>
                                          </p:val>
                                        </p:tav>
                                      </p:tavLst>
                                    </p:anim>
                                    <p:anim calcmode="lin" valueType="num">
                                      <p:cBhvr>
                                        <p:cTn id="27" dur="500" fill="hold"/>
                                        <p:tgtEl>
                                          <p:spTgt spid="80"/>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0"/>
                                        </p:tgtEl>
                                        <p:attrNameLst>
                                          <p:attrName>style.visibility</p:attrName>
                                        </p:attrNameLst>
                                      </p:cBhvr>
                                      <p:to>
                                        <p:strVal val="visible"/>
                                      </p:to>
                                    </p:set>
                                    <p:animEffect>
                                      <p:cBhvr>
                                        <p:cTn id="30" dur="500"/>
                                        <p:tgtEl>
                                          <p:spTgt spid="50"/>
                                        </p:tgtEl>
                                      </p:cBhvr>
                                    </p:animEffect>
                                    <p:anim calcmode="lin" valueType="num">
                                      <p:cBhvr>
                                        <p:cTn id="31" dur="500" fill="hold"/>
                                        <p:tgtEl>
                                          <p:spTgt spid="50"/>
                                        </p:tgtEl>
                                        <p:attrNameLst>
                                          <p:attrName>ppt_x</p:attrName>
                                        </p:attrNameLst>
                                      </p:cBhvr>
                                      <p:tavLst>
                                        <p:tav tm="0">
                                          <p:val>
                                            <p:strVal val="#ppt_x"/>
                                          </p:val>
                                        </p:tav>
                                        <p:tav tm="100000">
                                          <p:val>
                                            <p:strVal val="#ppt_x"/>
                                          </p:val>
                                        </p:tav>
                                      </p:tavLst>
                                    </p:anim>
                                    <p:anim calcmode="lin" valueType="num">
                                      <p:cBhvr>
                                        <p:cTn id="32" dur="500" fill="hold"/>
                                        <p:tgtEl>
                                          <p:spTgt spid="50"/>
                                        </p:tgtEl>
                                        <p:attrNameLst>
                                          <p:attrName>ppt_y</p:attrName>
                                        </p:attrNameLst>
                                      </p:cBhvr>
                                      <p:tavLst>
                                        <p:tav tm="0">
                                          <p:val>
                                            <p:strVal val="#ppt_y-.1"/>
                                          </p:val>
                                        </p:tav>
                                        <p:tav tm="100000">
                                          <p:val>
                                            <p:strVal val="#ppt_y"/>
                                          </p:val>
                                        </p:tav>
                                      </p:tavLst>
                                    </p:anim>
                                  </p:childTnLst>
                                </p:cTn>
                              </p:par>
                            </p:childTnLst>
                          </p:cTn>
                        </p:par>
                        <p:par>
                          <p:cTn id="33" fill="hold">
                            <p:stCondLst>
                              <p:cond delay="2800"/>
                            </p:stCondLst>
                            <p:childTnLst>
                              <p:par>
                                <p:cTn id="34" presetID="14" presetClass="entr" presetSubtype="10" fill="hold" grpId="0" nodeType="afterEffect">
                                  <p:stCondLst>
                                    <p:cond delay="250"/>
                                  </p:stCondLst>
                                  <p:childTnLst>
                                    <p:set>
                                      <p:cBhvr>
                                        <p:cTn id="35" dur="1" fill="hold">
                                          <p:stCondLst>
                                            <p:cond delay="0"/>
                                          </p:stCondLst>
                                        </p:cTn>
                                        <p:tgtEl>
                                          <p:spTgt spid="74"/>
                                        </p:tgtEl>
                                        <p:attrNameLst>
                                          <p:attrName>style.visibility</p:attrName>
                                        </p:attrNameLst>
                                      </p:cBhvr>
                                      <p:to>
                                        <p:strVal val="visible"/>
                                      </p:to>
                                    </p:set>
                                    <p:animEffect>
                                      <p:cBhvr>
                                        <p:cTn id="36" dur="400"/>
                                        <p:tgtEl>
                                          <p:spTgt spid="74"/>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5"/>
                                        </p:tgtEl>
                                        <p:attrNameLst>
                                          <p:attrName>style.visibility</p:attrName>
                                        </p:attrNameLst>
                                      </p:cBhvr>
                                      <p:to>
                                        <p:strVal val="visible"/>
                                      </p:to>
                                    </p:set>
                                    <p:animEffect>
                                      <p:cBhvr>
                                        <p:cTn id="39" dur="400"/>
                                        <p:tgtEl>
                                          <p:spTgt spid="75"/>
                                        </p:tgtEl>
                                      </p:cBhvr>
                                    </p:animEffect>
                                  </p:childTnLst>
                                </p:cTn>
                              </p:par>
                            </p:childTnLst>
                          </p:cTn>
                        </p:par>
                        <p:par>
                          <p:cTn id="40" fill="hold">
                            <p:stCondLst>
                              <p:cond delay="3450"/>
                            </p:stCondLst>
                            <p:childTnLst>
                              <p:par>
                                <p:cTn id="41" presetID="14" presetClass="entr" presetSubtype="10" fill="hold" grpId="0" nodeType="afterEffect">
                                  <p:stCondLst>
                                    <p:cond delay="250"/>
                                  </p:stCondLst>
                                  <p:childTnLst>
                                    <p:set>
                                      <p:cBhvr>
                                        <p:cTn id="42" dur="1" fill="hold">
                                          <p:stCondLst>
                                            <p:cond delay="0"/>
                                          </p:stCondLst>
                                        </p:cTn>
                                        <p:tgtEl>
                                          <p:spTgt spid="76"/>
                                        </p:tgtEl>
                                        <p:attrNameLst>
                                          <p:attrName>style.visibility</p:attrName>
                                        </p:attrNameLst>
                                      </p:cBhvr>
                                      <p:to>
                                        <p:strVal val="visible"/>
                                      </p:to>
                                    </p:set>
                                    <p:animEffect>
                                      <p:cBhvr>
                                        <p:cTn id="43" dur="400"/>
                                        <p:tgtEl>
                                          <p:spTgt spid="76"/>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7"/>
                                        </p:tgtEl>
                                        <p:attrNameLst>
                                          <p:attrName>style.visibility</p:attrName>
                                        </p:attrNameLst>
                                      </p:cBhvr>
                                      <p:to>
                                        <p:strVal val="visible"/>
                                      </p:to>
                                    </p:set>
                                    <p:animEffect>
                                      <p:cBhvr>
                                        <p:cTn id="46" dur="400"/>
                                        <p:tgtEl>
                                          <p:spTgt spid="77"/>
                                        </p:tgtEl>
                                      </p:cBhvr>
                                    </p:animEffect>
                                  </p:childTnLst>
                                </p:cTn>
                              </p:par>
                            </p:childTnLst>
                          </p:cTn>
                        </p:par>
                        <p:par>
                          <p:cTn id="47" fill="hold">
                            <p:stCondLst>
                              <p:cond delay="4100"/>
                            </p:stCondLst>
                            <p:childTnLst>
                              <p:par>
                                <p:cTn id="48" presetID="14" presetClass="entr" presetSubtype="10" fill="hold" grpId="0" nodeType="afterEffect">
                                  <p:stCondLst>
                                    <p:cond delay="250"/>
                                  </p:stCondLst>
                                  <p:childTnLst>
                                    <p:set>
                                      <p:cBhvr>
                                        <p:cTn id="49" dur="1" fill="hold">
                                          <p:stCondLst>
                                            <p:cond delay="0"/>
                                          </p:stCondLst>
                                        </p:cTn>
                                        <p:tgtEl>
                                          <p:spTgt spid="78"/>
                                        </p:tgtEl>
                                        <p:attrNameLst>
                                          <p:attrName>style.visibility</p:attrName>
                                        </p:attrNameLst>
                                      </p:cBhvr>
                                      <p:to>
                                        <p:strVal val="visible"/>
                                      </p:to>
                                    </p:set>
                                    <p:animEffect>
                                      <p:cBhvr>
                                        <p:cTn id="50" dur="400"/>
                                        <p:tgtEl>
                                          <p:spTgt spid="78"/>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79"/>
                                        </p:tgtEl>
                                        <p:attrNameLst>
                                          <p:attrName>style.visibility</p:attrName>
                                        </p:attrNameLst>
                                      </p:cBhvr>
                                      <p:to>
                                        <p:strVal val="visible"/>
                                      </p:to>
                                    </p:set>
                                    <p:animEffect>
                                      <p:cBhvr>
                                        <p:cTn id="53" dur="4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utoUpdateAnimBg="0"/>
      <p:bldP spid="48" grpId="0" bldLvl="0" animBg="1" autoUpdateAnimBg="0"/>
      <p:bldP spid="49"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右箭头 17"/>
          <p:cNvSpPr>
            <a:spLocks noChangeArrowheads="1"/>
          </p:cNvSpPr>
          <p:nvPr/>
        </p:nvSpPr>
        <p:spPr bwMode="auto">
          <a:xfrm>
            <a:off x="5556858" y="2159463"/>
            <a:ext cx="1870932" cy="1133032"/>
          </a:xfrm>
          <a:prstGeom prst="rightArrow">
            <a:avLst>
              <a:gd name="adj1" fmla="val 69093"/>
              <a:gd name="adj2" fmla="val 44439"/>
            </a:avLst>
          </a:prstGeom>
          <a:solidFill>
            <a:schemeClr val="bg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chemeClr val="bg1"/>
              </a:solidFill>
              <a:ea typeface="微软雅黑" panose="020B0503020204020204" pitchFamily="34" charset="-122"/>
            </a:endParaRPr>
          </a:p>
        </p:txBody>
      </p:sp>
      <p:sp>
        <p:nvSpPr>
          <p:cNvPr id="52" name="TextBox 18"/>
          <p:cNvSpPr txBox="1">
            <a:spLocks noChangeArrowheads="1"/>
          </p:cNvSpPr>
          <p:nvPr/>
        </p:nvSpPr>
        <p:spPr bwMode="auto">
          <a:xfrm>
            <a:off x="5577091" y="2576018"/>
            <a:ext cx="1587674"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3" name="右箭头 19"/>
          <p:cNvSpPr>
            <a:spLocks noChangeArrowheads="1"/>
          </p:cNvSpPr>
          <p:nvPr/>
        </p:nvSpPr>
        <p:spPr bwMode="auto">
          <a:xfrm flipH="1">
            <a:off x="1273476" y="2149941"/>
            <a:ext cx="3472887" cy="1134223"/>
          </a:xfrm>
          <a:prstGeom prst="rightArrow">
            <a:avLst>
              <a:gd name="adj1" fmla="val 69093"/>
              <a:gd name="adj2" fmla="val 44412"/>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chemeClr val="bg1"/>
              </a:solidFill>
              <a:ea typeface="微软雅黑" panose="020B0503020204020204" pitchFamily="34" charset="-122"/>
            </a:endParaRPr>
          </a:p>
        </p:txBody>
      </p:sp>
      <p:sp>
        <p:nvSpPr>
          <p:cNvPr id="54" name="TextBox 20"/>
          <p:cNvSpPr txBox="1">
            <a:spLocks noChangeArrowheads="1"/>
          </p:cNvSpPr>
          <p:nvPr/>
        </p:nvSpPr>
        <p:spPr bwMode="auto">
          <a:xfrm>
            <a:off x="1760252" y="2565307"/>
            <a:ext cx="1319887"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5" name="右箭头 21"/>
          <p:cNvSpPr>
            <a:spLocks noChangeArrowheads="1"/>
          </p:cNvSpPr>
          <p:nvPr/>
        </p:nvSpPr>
        <p:spPr bwMode="auto">
          <a:xfrm rot="5400000" flipH="1">
            <a:off x="4458344" y="1043093"/>
            <a:ext cx="1403198" cy="1134222"/>
          </a:xfrm>
          <a:prstGeom prst="rightArrow">
            <a:avLst>
              <a:gd name="adj1" fmla="val 69093"/>
              <a:gd name="adj2" fmla="val 44394"/>
            </a:avLst>
          </a:prstGeom>
          <a:solidFill>
            <a:schemeClr val="tx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accent2"/>
              </a:solidFill>
              <a:ea typeface="微软雅黑" panose="020B0503020204020204" pitchFamily="34" charset="-122"/>
            </a:endParaRPr>
          </a:p>
        </p:txBody>
      </p:sp>
      <p:sp>
        <p:nvSpPr>
          <p:cNvPr id="56" name="TextBox 22"/>
          <p:cNvSpPr txBox="1">
            <a:spLocks noChangeArrowheads="1"/>
          </p:cNvSpPr>
          <p:nvPr/>
        </p:nvSpPr>
        <p:spPr bwMode="auto">
          <a:xfrm>
            <a:off x="4930835" y="1310880"/>
            <a:ext cx="415370" cy="89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7" name="右箭头 23"/>
          <p:cNvSpPr>
            <a:spLocks noChangeArrowheads="1"/>
          </p:cNvSpPr>
          <p:nvPr/>
        </p:nvSpPr>
        <p:spPr bwMode="auto">
          <a:xfrm rot="16200000" flipH="1" flipV="1">
            <a:off x="4310763" y="3396039"/>
            <a:ext cx="1681696" cy="1134223"/>
          </a:xfrm>
          <a:prstGeom prst="rightArrow">
            <a:avLst>
              <a:gd name="adj1" fmla="val 69093"/>
              <a:gd name="adj2" fmla="val 44384"/>
            </a:avLst>
          </a:prstGeom>
          <a:solidFill>
            <a:schemeClr val="tx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bg1"/>
              </a:solidFill>
              <a:ea typeface="微软雅黑" panose="020B0503020204020204" pitchFamily="34" charset="-122"/>
            </a:endParaRPr>
          </a:p>
        </p:txBody>
      </p:sp>
      <p:sp>
        <p:nvSpPr>
          <p:cNvPr id="58" name="TextBox 24"/>
          <p:cNvSpPr txBox="1">
            <a:spLocks noChangeArrowheads="1"/>
          </p:cNvSpPr>
          <p:nvPr/>
        </p:nvSpPr>
        <p:spPr bwMode="auto">
          <a:xfrm>
            <a:off x="4939167" y="3240129"/>
            <a:ext cx="415370" cy="118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添加标题</a:t>
            </a:r>
          </a:p>
        </p:txBody>
      </p:sp>
      <p:sp>
        <p:nvSpPr>
          <p:cNvPr id="59" name="TextBox 26"/>
          <p:cNvSpPr txBox="1">
            <a:spLocks noChangeArrowheads="1"/>
          </p:cNvSpPr>
          <p:nvPr/>
        </p:nvSpPr>
        <p:spPr bwMode="auto">
          <a:xfrm>
            <a:off x="5718720" y="3335342"/>
            <a:ext cx="122954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p:txBody>
      </p:sp>
      <p:sp>
        <p:nvSpPr>
          <p:cNvPr id="60" name="TextBox 27"/>
          <p:cNvSpPr txBox="1">
            <a:spLocks noChangeArrowheads="1"/>
          </p:cNvSpPr>
          <p:nvPr/>
        </p:nvSpPr>
        <p:spPr bwMode="auto">
          <a:xfrm>
            <a:off x="2264881" y="3259732"/>
            <a:ext cx="1712641"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en-US" altLang="zh-CN" sz="1000" dirty="0">
              <a:solidFill>
                <a:schemeClr val="accent1"/>
              </a:solidFill>
              <a:latin typeface="微软雅黑" panose="020B0503020204020204" pitchFamily="34" charset="-122"/>
              <a:ea typeface="微软雅黑" panose="020B0503020204020204" pitchFamily="34" charset="-122"/>
            </a:endParaRPr>
          </a:p>
        </p:txBody>
      </p:sp>
      <p:sp>
        <p:nvSpPr>
          <p:cNvPr id="61" name="TextBox 28"/>
          <p:cNvSpPr txBox="1">
            <a:spLocks noChangeArrowheads="1"/>
          </p:cNvSpPr>
          <p:nvPr/>
        </p:nvSpPr>
        <p:spPr bwMode="auto">
          <a:xfrm>
            <a:off x="2849839" y="1452674"/>
            <a:ext cx="1684076"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000" dirty="0">
                <a:solidFill>
                  <a:schemeClr val="accent1"/>
                </a:solidFill>
                <a:latin typeface="微软雅黑" panose="020B0503020204020204" pitchFamily="34" charset="-122"/>
                <a:ea typeface="微软雅黑" panose="020B0503020204020204" pitchFamily="34" charset="-122"/>
              </a:rPr>
              <a:t>单击此处添加文本单击此处添加文本单击此处添加文本单击此处添加文本</a:t>
            </a:r>
            <a:endParaRPr lang="en-US" sz="1000" dirty="0">
              <a:solidFill>
                <a:schemeClr val="accent1"/>
              </a:solidFill>
              <a:latin typeface="微软雅黑" panose="020B0503020204020204" pitchFamily="34" charset="-122"/>
              <a:ea typeface="微软雅黑" panose="020B0503020204020204" pitchFamily="34" charset="-122"/>
            </a:endParaRPr>
          </a:p>
        </p:txBody>
      </p:sp>
      <p:sp>
        <p:nvSpPr>
          <p:cNvPr id="16" name="文本框 1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0193746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ppt_x</p:attrName>
                                        </p:attrNameLst>
                                      </p:cBhvr>
                                      <p:tavLst>
                                        <p:tav tm="0">
                                          <p:val>
                                            <p:strVal val="#ppt_x+#ppt_w*1.125000"/>
                                          </p:val>
                                        </p:tav>
                                        <p:tav tm="100000">
                                          <p:val>
                                            <p:strVal val="#ppt_x"/>
                                          </p:val>
                                        </p:tav>
                                      </p:tavLst>
                                    </p:anim>
                                    <p:animEffect transition="in" filter="wipe(left)">
                                      <p:cBhvr>
                                        <p:cTn id="8" dur="500"/>
                                        <p:tgtEl>
                                          <p:spTgt spid="5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p:tgtEl>
                                          <p:spTgt spid="51"/>
                                        </p:tgtEl>
                                        <p:attrNameLst>
                                          <p:attrName>ppt_x</p:attrName>
                                        </p:attrNameLst>
                                      </p:cBhvr>
                                      <p:tavLst>
                                        <p:tav tm="0">
                                          <p:val>
                                            <p:strVal val="#ppt_x-#ppt_w*1.125000"/>
                                          </p:val>
                                        </p:tav>
                                        <p:tav tm="100000">
                                          <p:val>
                                            <p:strVal val="#ppt_x"/>
                                          </p:val>
                                        </p:tav>
                                      </p:tavLst>
                                    </p:anim>
                                    <p:animEffect transition="in" filter="wipe(right)">
                                      <p:cBhvr>
                                        <p:cTn id="12" dur="500"/>
                                        <p:tgtEl>
                                          <p:spTgt spid="5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p:tgtEl>
                                          <p:spTgt spid="55"/>
                                        </p:tgtEl>
                                        <p:attrNameLst>
                                          <p:attrName>ppt_y</p:attrName>
                                        </p:attrNameLst>
                                      </p:cBhvr>
                                      <p:tavLst>
                                        <p:tav tm="0">
                                          <p:val>
                                            <p:strVal val="#ppt_y+#ppt_h*1.125000"/>
                                          </p:val>
                                        </p:tav>
                                        <p:tav tm="100000">
                                          <p:val>
                                            <p:strVal val="#ppt_y"/>
                                          </p:val>
                                        </p:tav>
                                      </p:tavLst>
                                    </p:anim>
                                    <p:animEffect transition="in" filter="wipe(up)">
                                      <p:cBhvr>
                                        <p:cTn id="16" dur="500"/>
                                        <p:tgtEl>
                                          <p:spTgt spid="55"/>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p:tgtEl>
                                          <p:spTgt spid="56"/>
                                        </p:tgtEl>
                                        <p:attrNameLst>
                                          <p:attrName>ppt_y</p:attrName>
                                        </p:attrNameLst>
                                      </p:cBhvr>
                                      <p:tavLst>
                                        <p:tav tm="0">
                                          <p:val>
                                            <p:strVal val="#ppt_y+#ppt_h*1.125000"/>
                                          </p:val>
                                        </p:tav>
                                        <p:tav tm="100000">
                                          <p:val>
                                            <p:strVal val="#ppt_y"/>
                                          </p:val>
                                        </p:tav>
                                      </p:tavLst>
                                    </p:anim>
                                    <p:animEffect transition="in" filter="wipe(up)">
                                      <p:cBhvr>
                                        <p:cTn id="20" dur="500"/>
                                        <p:tgtEl>
                                          <p:spTgt spid="56"/>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p:tgtEl>
                                          <p:spTgt spid="57"/>
                                        </p:tgtEl>
                                        <p:attrNameLst>
                                          <p:attrName>ppt_y</p:attrName>
                                        </p:attrNameLst>
                                      </p:cBhvr>
                                      <p:tavLst>
                                        <p:tav tm="0">
                                          <p:val>
                                            <p:strVal val="#ppt_y-#ppt_h*1.125000"/>
                                          </p:val>
                                        </p:tav>
                                        <p:tav tm="100000">
                                          <p:val>
                                            <p:strVal val="#ppt_y"/>
                                          </p:val>
                                        </p:tav>
                                      </p:tavLst>
                                    </p:anim>
                                    <p:animEffect transition="in" filter="wipe(down)">
                                      <p:cBhvr>
                                        <p:cTn id="24" dur="500"/>
                                        <p:tgtEl>
                                          <p:spTgt spid="57"/>
                                        </p:tgtEl>
                                      </p:cBhvr>
                                    </p:animEffect>
                                  </p:childTnLst>
                                </p:cTn>
                              </p:par>
                              <p:par>
                                <p:cTn id="25" presetID="12" presetClass="entr" presetSubtype="2"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500"/>
                                        <p:tgtEl>
                                          <p:spTgt spid="54"/>
                                        </p:tgtEl>
                                        <p:attrNameLst>
                                          <p:attrName>ppt_x</p:attrName>
                                        </p:attrNameLst>
                                      </p:cBhvr>
                                      <p:tavLst>
                                        <p:tav tm="0">
                                          <p:val>
                                            <p:strVal val="#ppt_x+#ppt_w*1.125000"/>
                                          </p:val>
                                        </p:tav>
                                        <p:tav tm="100000">
                                          <p:val>
                                            <p:strVal val="#ppt_x"/>
                                          </p:val>
                                        </p:tav>
                                      </p:tavLst>
                                    </p:anim>
                                    <p:animEffect transition="in" filter="wipe(left)">
                                      <p:cBhvr>
                                        <p:cTn id="28" dur="500"/>
                                        <p:tgtEl>
                                          <p:spTgt spid="54"/>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p:tgtEl>
                                          <p:spTgt spid="58"/>
                                        </p:tgtEl>
                                        <p:attrNameLst>
                                          <p:attrName>ppt_y</p:attrName>
                                        </p:attrNameLst>
                                      </p:cBhvr>
                                      <p:tavLst>
                                        <p:tav tm="0">
                                          <p:val>
                                            <p:strVal val="#ppt_y-#ppt_h*1.125000"/>
                                          </p:val>
                                        </p:tav>
                                        <p:tav tm="100000">
                                          <p:val>
                                            <p:strVal val="#ppt_y"/>
                                          </p:val>
                                        </p:tav>
                                      </p:tavLst>
                                    </p:anim>
                                    <p:animEffect transition="in" filter="wipe(down)">
                                      <p:cBhvr>
                                        <p:cTn id="32" dur="500"/>
                                        <p:tgtEl>
                                          <p:spTgt spid="58"/>
                                        </p:tgtEl>
                                      </p:cBhvr>
                                    </p:animEffect>
                                  </p:childTnLst>
                                </p:cTn>
                              </p:par>
                              <p:par>
                                <p:cTn id="33" presetID="1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p:tgtEl>
                                          <p:spTgt spid="52"/>
                                        </p:tgtEl>
                                        <p:attrNameLst>
                                          <p:attrName>ppt_x</p:attrName>
                                        </p:attrNameLst>
                                      </p:cBhvr>
                                      <p:tavLst>
                                        <p:tav tm="0">
                                          <p:val>
                                            <p:strVal val="#ppt_x-#ppt_w*1.125000"/>
                                          </p:val>
                                        </p:tav>
                                        <p:tav tm="100000">
                                          <p:val>
                                            <p:strVal val="#ppt_x"/>
                                          </p:val>
                                        </p:tav>
                                      </p:tavLst>
                                    </p:anim>
                                    <p:animEffect transition="in" filter="wipe(right)">
                                      <p:cBhvr>
                                        <p:cTn id="36" dur="500"/>
                                        <p:tgtEl>
                                          <p:spTgt spid="52"/>
                                        </p:tgtEl>
                                      </p:cBhvr>
                                    </p:animEffect>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right)">
                                      <p:cBhvr>
                                        <p:cTn id="40" dur="500"/>
                                        <p:tgtEl>
                                          <p:spTgt spid="61"/>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wipe(up)">
                                      <p:cBhvr>
                                        <p:cTn id="44" dur="500"/>
                                        <p:tgtEl>
                                          <p:spTgt spid="5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up)">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utoUpdateAnimBg="0"/>
      <p:bldP spid="52" grpId="0" autoUpdateAnimBg="0"/>
      <p:bldP spid="53" grpId="0" animBg="1" autoUpdateAnimBg="0"/>
      <p:bldP spid="54" grpId="0" autoUpdateAnimBg="0"/>
      <p:bldP spid="55" grpId="0" animBg="1" autoUpdateAnimBg="0"/>
      <p:bldP spid="56" grpId="0" autoUpdateAnimBg="0"/>
      <p:bldP spid="57" grpId="0" animBg="1" autoUpdateAnimBg="0"/>
      <p:bldP spid="58" grpId="0" autoUpdateAnimBg="0"/>
      <p:bldP spid="59" grpId="0" autoUpdateAnimBg="0"/>
      <p:bldP spid="60" grpId="0" autoUpdateAnimBg="0"/>
      <p:bldP spid="6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586838" y="1425316"/>
            <a:ext cx="5567057" cy="3024336"/>
            <a:chOff x="3586836" y="1425316"/>
            <a:chExt cx="5567057" cy="3024336"/>
          </a:xfrm>
        </p:grpSpPr>
        <p:grpSp>
          <p:nvGrpSpPr>
            <p:cNvPr id="6" name="Group 5"/>
            <p:cNvGrpSpPr/>
            <p:nvPr/>
          </p:nvGrpSpPr>
          <p:grpSpPr>
            <a:xfrm>
              <a:off x="3586836" y="1425316"/>
              <a:ext cx="5567057" cy="3024336"/>
              <a:chOff x="3937441" y="1178069"/>
              <a:chExt cx="8247063" cy="4394994"/>
            </a:xfrm>
          </p:grpSpPr>
          <p:sp>
            <p:nvSpPr>
              <p:cNvPr id="8" name="AutoShape 2"/>
              <p:cNvSpPr>
                <a:spLocks/>
              </p:cNvSpPr>
              <p:nvPr/>
            </p:nvSpPr>
            <p:spPr bwMode="auto">
              <a:xfrm>
                <a:off x="4851841" y="1178069"/>
                <a:ext cx="6407150"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0453"/>
                    </a:moveTo>
                    <a:cubicBezTo>
                      <a:pt x="21600" y="21086"/>
                      <a:pt x="21251" y="21599"/>
                      <a:pt x="20820" y="21599"/>
                    </a:cubicBezTo>
                    <a:lnTo>
                      <a:pt x="779" y="21599"/>
                    </a:lnTo>
                    <a:cubicBezTo>
                      <a:pt x="348" y="21599"/>
                      <a:pt x="0" y="21086"/>
                      <a:pt x="0" y="20453"/>
                    </a:cubicBezTo>
                    <a:lnTo>
                      <a:pt x="0" y="1146"/>
                    </a:lnTo>
                    <a:cubicBezTo>
                      <a:pt x="0" y="513"/>
                      <a:pt x="348" y="0"/>
                      <a:pt x="779" y="0"/>
                    </a:cubicBezTo>
                    <a:lnTo>
                      <a:pt x="20820" y="0"/>
                    </a:lnTo>
                    <a:cubicBezTo>
                      <a:pt x="21251" y="0"/>
                      <a:pt x="21600" y="513"/>
                      <a:pt x="21600" y="1146"/>
                    </a:cubicBezTo>
                    <a:cubicBezTo>
                      <a:pt x="21600" y="1146"/>
                      <a:pt x="21600" y="20453"/>
                      <a:pt x="21600" y="20453"/>
                    </a:cubicBezTo>
                    <a:close/>
                  </a:path>
                </a:pathLst>
              </a:custGeom>
              <a:solidFill>
                <a:srgbClr val="484849"/>
              </a:solidFill>
              <a:ln w="38100" cap="flat" cmpd="sng">
                <a:solidFill>
                  <a:srgbClr val="6E6D6E"/>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9" name="AutoShape 3"/>
              <p:cNvSpPr>
                <a:spLocks/>
              </p:cNvSpPr>
              <p:nvPr/>
            </p:nvSpPr>
            <p:spPr bwMode="auto">
              <a:xfrm>
                <a:off x="4870891" y="1190769"/>
                <a:ext cx="5091907" cy="42791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599"/>
                    </a:moveTo>
                    <a:lnTo>
                      <a:pt x="980" y="21599"/>
                    </a:lnTo>
                    <a:cubicBezTo>
                      <a:pt x="438" y="21599"/>
                      <a:pt x="0" y="21086"/>
                      <a:pt x="0" y="20453"/>
                    </a:cubicBezTo>
                    <a:lnTo>
                      <a:pt x="0" y="1146"/>
                    </a:lnTo>
                    <a:cubicBezTo>
                      <a:pt x="0" y="513"/>
                      <a:pt x="438" y="0"/>
                      <a:pt x="980" y="0"/>
                    </a:cubicBezTo>
                    <a:lnTo>
                      <a:pt x="15217" y="0"/>
                    </a:lnTo>
                    <a:cubicBezTo>
                      <a:pt x="15217" y="0"/>
                      <a:pt x="21600" y="21599"/>
                      <a:pt x="21600" y="21599"/>
                    </a:cubicBezTo>
                    <a:close/>
                  </a:path>
                </a:pathLst>
              </a:custGeom>
              <a:solidFill>
                <a:srgbClr val="4242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0" name="AutoShape 4"/>
              <p:cNvSpPr>
                <a:spLocks/>
              </p:cNvSpPr>
              <p:nvPr/>
            </p:nvSpPr>
            <p:spPr bwMode="auto">
              <a:xfrm>
                <a:off x="8058591" y="1214928"/>
                <a:ext cx="108744" cy="1071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794"/>
                    </a:moveTo>
                    <a:cubicBezTo>
                      <a:pt x="21600" y="16761"/>
                      <a:pt x="16755" y="21599"/>
                      <a:pt x="10791" y="21599"/>
                    </a:cubicBezTo>
                    <a:cubicBezTo>
                      <a:pt x="4831" y="21599"/>
                      <a:pt x="0" y="16761"/>
                      <a:pt x="0" y="10794"/>
                    </a:cubicBezTo>
                    <a:cubicBezTo>
                      <a:pt x="0" y="4832"/>
                      <a:pt x="4831" y="0"/>
                      <a:pt x="10791" y="0"/>
                    </a:cubicBezTo>
                    <a:cubicBezTo>
                      <a:pt x="16755" y="0"/>
                      <a:pt x="21600" y="4832"/>
                      <a:pt x="21600" y="10794"/>
                    </a:cubicBezTo>
                    <a:close/>
                  </a:path>
                </a:pathLst>
              </a:custGeom>
              <a:solidFill>
                <a:srgbClr val="232323"/>
              </a:solidFill>
              <a:ln w="12700" cap="flat" cmpd="sng">
                <a:solidFill>
                  <a:srgbClr val="232323"/>
                </a:solidFill>
                <a:prstDash val="solid"/>
                <a:miter lim="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1" name="AutoShape 5"/>
              <p:cNvSpPr>
                <a:spLocks/>
              </p:cNvSpPr>
              <p:nvPr/>
            </p:nvSpPr>
            <p:spPr bwMode="auto">
              <a:xfrm>
                <a:off x="5118541" y="1374919"/>
                <a:ext cx="5899150" cy="37504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599"/>
                    </a:moveTo>
                    <a:lnTo>
                      <a:pt x="0" y="21599"/>
                    </a:lnTo>
                    <a:lnTo>
                      <a:pt x="0" y="0"/>
                    </a:lnTo>
                    <a:lnTo>
                      <a:pt x="21599" y="0"/>
                    </a:lnTo>
                    <a:cubicBezTo>
                      <a:pt x="21599" y="0"/>
                      <a:pt x="21599" y="21599"/>
                      <a:pt x="21599" y="21599"/>
                    </a:cubicBezTo>
                    <a:close/>
                  </a:path>
                </a:pathLst>
              </a:custGeom>
              <a:solidFill>
                <a:srgbClr val="000000"/>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DCDEE0"/>
                    </a:outerShdw>
                  </a:effectLst>
                </a:endParaRPr>
              </a:p>
            </p:txBody>
          </p:sp>
          <p:sp>
            <p:nvSpPr>
              <p:cNvPr id="12" name="AutoShape 6"/>
              <p:cNvSpPr>
                <a:spLocks/>
              </p:cNvSpPr>
              <p:nvPr/>
            </p:nvSpPr>
            <p:spPr bwMode="auto">
              <a:xfrm>
                <a:off x="3937441" y="5330969"/>
                <a:ext cx="8247063" cy="2420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999" y="0"/>
                    </a:moveTo>
                    <a:lnTo>
                      <a:pt x="20988" y="0"/>
                    </a:lnTo>
                    <a:lnTo>
                      <a:pt x="611" y="0"/>
                    </a:lnTo>
                    <a:lnTo>
                      <a:pt x="600" y="0"/>
                    </a:lnTo>
                    <a:cubicBezTo>
                      <a:pt x="268" y="0"/>
                      <a:pt x="0" y="4463"/>
                      <a:pt x="0" y="9970"/>
                    </a:cubicBezTo>
                    <a:lnTo>
                      <a:pt x="0" y="11632"/>
                    </a:lnTo>
                    <a:cubicBezTo>
                      <a:pt x="0" y="17137"/>
                      <a:pt x="268" y="21599"/>
                      <a:pt x="600" y="21599"/>
                    </a:cubicBezTo>
                    <a:lnTo>
                      <a:pt x="611" y="21599"/>
                    </a:lnTo>
                    <a:lnTo>
                      <a:pt x="20988" y="21599"/>
                    </a:lnTo>
                    <a:lnTo>
                      <a:pt x="20999" y="21599"/>
                    </a:lnTo>
                    <a:cubicBezTo>
                      <a:pt x="21331" y="21599"/>
                      <a:pt x="21600" y="17137"/>
                      <a:pt x="21600" y="11632"/>
                    </a:cubicBezTo>
                    <a:lnTo>
                      <a:pt x="21600" y="9970"/>
                    </a:lnTo>
                    <a:cubicBezTo>
                      <a:pt x="21600" y="4463"/>
                      <a:pt x="21331" y="0"/>
                      <a:pt x="20999" y="0"/>
                    </a:cubicBezTo>
                    <a:close/>
                  </a:path>
                </a:pathLst>
              </a:custGeom>
              <a:solidFill>
                <a:schemeClr val="tx1">
                  <a:lumMod val="50000"/>
                  <a:lumOff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sp>
            <p:nvSpPr>
              <p:cNvPr id="13" name="AutoShape 7"/>
              <p:cNvSpPr>
                <a:spLocks/>
              </p:cNvSpPr>
              <p:nvPr/>
            </p:nvSpPr>
            <p:spPr bwMode="auto">
              <a:xfrm>
                <a:off x="3937441" y="5330969"/>
                <a:ext cx="8247063" cy="130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ubicBezTo>
                      <a:pt x="0" y="21599"/>
                      <a:pt x="0" y="0"/>
                      <a:pt x="0" y="0"/>
                    </a:cubicBezTo>
                    <a:close/>
                  </a:path>
                </a:pathLst>
              </a:custGeom>
              <a:solidFill>
                <a:schemeClr val="bg1">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9050" tIns="19050" rIns="19050" bIns="19050" anchor="ctr"/>
              <a:lstStyle>
                <a:lvl1pPr defTabSz="457200">
                  <a:defRPr sz="5600">
                    <a:solidFill>
                      <a:srgbClr val="000000"/>
                    </a:solidFill>
                    <a:latin typeface="Gill Sans" charset="0"/>
                    <a:ea typeface="Gill Sans" charset="0"/>
                    <a:cs typeface="Gill Sans" charset="0"/>
                    <a:sym typeface="Gill Sans" charset="0"/>
                  </a:defRPr>
                </a:lvl1pPr>
                <a:lvl2pPr defTabSz="457200">
                  <a:defRPr sz="5600">
                    <a:solidFill>
                      <a:srgbClr val="000000"/>
                    </a:solidFill>
                    <a:latin typeface="Gill Sans" charset="0"/>
                    <a:ea typeface="Gill Sans" charset="0"/>
                    <a:cs typeface="Gill Sans" charset="0"/>
                    <a:sym typeface="Gill Sans" charset="0"/>
                  </a:defRPr>
                </a:lvl2pPr>
                <a:lvl3pPr defTabSz="457200">
                  <a:defRPr sz="5600">
                    <a:solidFill>
                      <a:srgbClr val="000000"/>
                    </a:solidFill>
                    <a:latin typeface="Gill Sans" charset="0"/>
                    <a:ea typeface="Gill Sans" charset="0"/>
                    <a:cs typeface="Gill Sans" charset="0"/>
                    <a:sym typeface="Gill Sans" charset="0"/>
                  </a:defRPr>
                </a:lvl3pPr>
                <a:lvl4pPr defTabSz="457200">
                  <a:defRPr sz="5600">
                    <a:solidFill>
                      <a:srgbClr val="000000"/>
                    </a:solidFill>
                    <a:latin typeface="Gill Sans" charset="0"/>
                    <a:ea typeface="Gill Sans" charset="0"/>
                    <a:cs typeface="Gill Sans" charset="0"/>
                    <a:sym typeface="Gill Sans" charset="0"/>
                  </a:defRPr>
                </a:lvl4pPr>
                <a:lvl5pPr defTabSz="457200">
                  <a:defRPr sz="5600">
                    <a:solidFill>
                      <a:srgbClr val="000000"/>
                    </a:solidFill>
                    <a:latin typeface="Gill Sans" charset="0"/>
                    <a:ea typeface="Gill Sans" charset="0"/>
                    <a:cs typeface="Gill Sans" charset="0"/>
                    <a:sym typeface="Gill Sans" charset="0"/>
                  </a:defRPr>
                </a:lvl5pPr>
                <a:lvl6pPr marL="18288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457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algn="ctr" eaLnBrk="1">
                  <a:defRPr/>
                </a:pPr>
                <a:endParaRPr lang="en-US" sz="1100">
                  <a:solidFill>
                    <a:srgbClr val="FFFFFF"/>
                  </a:solidFill>
                  <a:effectLst>
                    <a:outerShdw blurRad="38100" dist="38100" dir="2700000" algn="tl">
                      <a:srgbClr val="000000"/>
                    </a:outerShdw>
                  </a:effectLst>
                </a:endParaRPr>
              </a:p>
            </p:txBody>
          </p:sp>
        </p:grpSp>
        <p:sp>
          <p:nvSpPr>
            <p:cNvPr id="7" name="矩形 29"/>
            <p:cNvSpPr>
              <a:spLocks noChangeAspect="1" noChangeArrowheads="1"/>
            </p:cNvSpPr>
            <p:nvPr/>
          </p:nvSpPr>
          <p:spPr bwMode="auto">
            <a:xfrm>
              <a:off x="4384120" y="1554754"/>
              <a:ext cx="3982133" cy="258683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zh-CN">
                <a:solidFill>
                  <a:srgbClr val="FFFFFF"/>
                </a:solidFill>
                <a:latin typeface="微软雅黑" pitchFamily="34" charset="-122"/>
                <a:ea typeface="微软雅黑" pitchFamily="34" charset="-122"/>
                <a:sym typeface="微软雅黑" pitchFamily="34" charset="-122"/>
              </a:endParaRPr>
            </a:p>
          </p:txBody>
        </p:sp>
      </p:grpSp>
      <p:grpSp>
        <p:nvGrpSpPr>
          <p:cNvPr id="14" name="组合 13"/>
          <p:cNvGrpSpPr/>
          <p:nvPr/>
        </p:nvGrpSpPr>
        <p:grpSpPr>
          <a:xfrm>
            <a:off x="763743" y="1638508"/>
            <a:ext cx="2288035" cy="1755738"/>
            <a:chOff x="763742" y="1638508"/>
            <a:chExt cx="2288035" cy="1755738"/>
          </a:xfrm>
        </p:grpSpPr>
        <p:sp>
          <p:nvSpPr>
            <p:cNvPr id="15" name="TextBox 11"/>
            <p:cNvSpPr txBox="1"/>
            <p:nvPr/>
          </p:nvSpPr>
          <p:spPr>
            <a:xfrm>
              <a:off x="763742" y="2116973"/>
              <a:ext cx="2288035" cy="1277273"/>
            </a:xfrm>
            <a:prstGeom prst="rect">
              <a:avLst/>
            </a:prstGeom>
            <a:noFill/>
          </p:spPr>
          <p:txBody>
            <a:bodyPr wrap="square" rtlCol="0">
              <a:spAutoFit/>
            </a:bodyPr>
            <a:lstStyle/>
            <a:p>
              <a:pPr lvl="0">
                <a:defRPr/>
              </a:pP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在此添加文字添加</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在此添加文字介绍</a:t>
              </a:r>
              <a:r>
                <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 </a:t>
              </a:r>
              <a:r>
                <a:rPr kumimoji="0" lang="zh-CN" altLang="en-US"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在此添加文字</a:t>
              </a:r>
              <a:r>
                <a:rPr lang="zh-CN" altLang="en-US" sz="1100" kern="0" dirty="0">
                  <a:solidFill>
                    <a:schemeClr val="accent1"/>
                  </a:solidFill>
                  <a:latin typeface="微软雅黑" panose="020B0503020204020204" pitchFamily="34" charset="-122"/>
                  <a:ea typeface="微软雅黑" panose="020B0503020204020204" pitchFamily="34" charset="-122"/>
                </a:rPr>
                <a:t>添加在此添加文字添加</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在此添加文字介绍</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在此添加文字介绍</a:t>
              </a:r>
              <a:r>
                <a:rPr lang="en-US" altLang="zh-CN" sz="1100" kern="0" dirty="0">
                  <a:solidFill>
                    <a:schemeClr val="accent1"/>
                  </a:solidFill>
                  <a:latin typeface="微软雅黑" panose="020B0503020204020204" pitchFamily="34" charset="-122"/>
                  <a:ea typeface="微软雅黑" panose="020B0503020204020204" pitchFamily="34" charset="-122"/>
                </a:rPr>
                <a:t>· </a:t>
              </a:r>
              <a:r>
                <a:rPr lang="zh-CN" altLang="en-US" sz="1100" kern="0" dirty="0">
                  <a:solidFill>
                    <a:schemeClr val="accent1"/>
                  </a:solidFill>
                  <a:latin typeface="微软雅黑" panose="020B0503020204020204" pitchFamily="34" charset="-122"/>
                  <a:ea typeface="微软雅黑" panose="020B0503020204020204" pitchFamily="34" charset="-122"/>
                </a:rPr>
                <a:t>在此添加文字添加</a:t>
              </a:r>
              <a:endParaRPr lang="en-US" altLang="zh-CN" sz="1100" kern="0" dirty="0">
                <a:solidFill>
                  <a:schemeClr val="accent1"/>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10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grpSp>
          <p:nvGrpSpPr>
            <p:cNvPr id="16" name="组合 15"/>
            <p:cNvGrpSpPr/>
            <p:nvPr/>
          </p:nvGrpSpPr>
          <p:grpSpPr>
            <a:xfrm>
              <a:off x="907279" y="1638508"/>
              <a:ext cx="1052212" cy="344419"/>
              <a:chOff x="4493174" y="753734"/>
              <a:chExt cx="1052212" cy="344419"/>
            </a:xfrm>
          </p:grpSpPr>
          <p:sp>
            <p:nvSpPr>
              <p:cNvPr id="17" name="圆角矩形 16"/>
              <p:cNvSpPr/>
              <p:nvPr/>
            </p:nvSpPr>
            <p:spPr>
              <a:xfrm>
                <a:off x="4493174" y="753734"/>
                <a:ext cx="1052212" cy="319506"/>
              </a:xfrm>
              <a:prstGeom prst="roundRect">
                <a:avLst/>
              </a:prstGeom>
              <a:solidFill>
                <a:schemeClr val="bg1"/>
              </a:solidFill>
              <a:ln w="25400" cap="flat" cmpd="sng" algn="ctr">
                <a:noFill/>
                <a:prstDash val="solid"/>
              </a:ln>
              <a:effectLst/>
            </p:spPr>
            <p:txBody>
              <a:bodyPr anchor="ctr"/>
              <a:lstStyle/>
              <a:p>
                <a:pPr algn="ctr" fontAlgn="base">
                  <a:spcBef>
                    <a:spcPct val="0"/>
                  </a:spcBef>
                  <a:spcAft>
                    <a:spcPct val="0"/>
                  </a:spcAft>
                </a:pPr>
                <a:endParaRPr lang="zh-CN" altLang="en-US" kern="0" dirty="0">
                  <a:solidFill>
                    <a:srgbClr val="FFFFFF"/>
                  </a:solidFill>
                  <a:effectLst/>
                  <a:latin typeface="Arial" panose="020B0604020202020204" pitchFamily="34" charset="0"/>
                  <a:ea typeface="宋体" panose="02010600030101010101" pitchFamily="2" charset="-122"/>
                </a:endParaRPr>
              </a:p>
            </p:txBody>
          </p:sp>
          <p:sp>
            <p:nvSpPr>
              <p:cNvPr id="18" name="矩形 17"/>
              <p:cNvSpPr/>
              <p:nvPr/>
            </p:nvSpPr>
            <p:spPr>
              <a:xfrm>
                <a:off x="4516579" y="759599"/>
                <a:ext cx="1005403" cy="338554"/>
              </a:xfrm>
              <a:prstGeom prst="rect">
                <a:avLst/>
              </a:prstGeom>
            </p:spPr>
            <p:txBody>
              <a:bodyPr wrap="none">
                <a:spAutoFit/>
              </a:bodyPr>
              <a:lstStyle/>
              <a:p>
                <a:pPr algn="ctr"/>
                <a:r>
                  <a:rPr lang="zh-CN" altLang="en-US" sz="1600" dirty="0">
                    <a:solidFill>
                      <a:schemeClr val="accent2"/>
                    </a:solidFill>
                    <a:latin typeface="微软雅黑" panose="020B0503020204020204" pitchFamily="34" charset="-122"/>
                    <a:ea typeface="微软雅黑" panose="020B0503020204020204" pitchFamily="34" charset="-122"/>
                  </a:rPr>
                  <a:t>添加标题</a:t>
                </a:r>
              </a:p>
            </p:txBody>
          </p:sp>
        </p:grpSp>
      </p:grpSp>
      <p:sp>
        <p:nvSpPr>
          <p:cNvPr id="19" name="文本框 1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389202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占位符 27"/>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6" name="矩形 25"/>
          <p:cNvSpPr/>
          <p:nvPr/>
        </p:nvSpPr>
        <p:spPr>
          <a:xfrm>
            <a:off x="0" y="0"/>
            <a:ext cx="9144000" cy="5143500"/>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 name="矩形 17"/>
          <p:cNvSpPr/>
          <p:nvPr/>
        </p:nvSpPr>
        <p:spPr>
          <a:xfrm>
            <a:off x="943706" y="1491631"/>
            <a:ext cx="535632" cy="2739801"/>
          </a:xfrm>
          <a:prstGeom prst="rect">
            <a:avLst/>
          </a:prstGeom>
          <a:solidFill>
            <a:srgbClr val="C00000">
              <a:alpha val="7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479339" y="1491630"/>
            <a:ext cx="6655013" cy="2739802"/>
          </a:xfrm>
          <a:prstGeom prst="rect">
            <a:avLst/>
          </a:prstGeom>
          <a:solidFill>
            <a:schemeClr val="bg1">
              <a:alpha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 name="TextBox 2"/>
          <p:cNvSpPr txBox="1"/>
          <p:nvPr/>
        </p:nvSpPr>
        <p:spPr>
          <a:xfrm>
            <a:off x="997285" y="2396717"/>
            <a:ext cx="428477" cy="830997"/>
          </a:xfrm>
          <a:prstGeom prst="rect">
            <a:avLst/>
          </a:prstGeom>
          <a:noFill/>
        </p:spPr>
        <p:txBody>
          <a:bodyPr wrap="square" lIns="0" tIns="0" rIns="0" bIns="0" rtlCol="0">
            <a:spAutoFit/>
          </a:bodyPr>
          <a:lstStyle/>
          <a:p>
            <a:pPr algn="ctr"/>
            <a:r>
              <a:rPr lang="zh-CN" altLang="en-US" b="1" dirty="0">
                <a:solidFill>
                  <a:prstClr val="white"/>
                </a:solidFill>
                <a:latin typeface="微软雅黑" pitchFamily="34" charset="-122"/>
                <a:ea typeface="微软雅黑" pitchFamily="34" charset="-122"/>
              </a:rPr>
              <a:t>结</a:t>
            </a:r>
            <a:endParaRPr lang="en-US" altLang="zh-CN" b="1" dirty="0">
              <a:solidFill>
                <a:prstClr val="white"/>
              </a:solidFill>
              <a:latin typeface="微软雅黑" pitchFamily="34" charset="-122"/>
              <a:ea typeface="微软雅黑" pitchFamily="34" charset="-122"/>
            </a:endParaRPr>
          </a:p>
          <a:p>
            <a:pPr algn="ctr"/>
            <a:r>
              <a:rPr lang="zh-CN" altLang="en-US" b="1" dirty="0">
                <a:solidFill>
                  <a:prstClr val="white"/>
                </a:solidFill>
                <a:latin typeface="微软雅黑" pitchFamily="34" charset="-122"/>
                <a:ea typeface="微软雅黑" pitchFamily="34" charset="-122"/>
              </a:rPr>
              <a:t>束</a:t>
            </a:r>
            <a:endParaRPr lang="en-US" altLang="zh-CN" b="1" dirty="0">
              <a:solidFill>
                <a:prstClr val="white"/>
              </a:solidFill>
              <a:latin typeface="微软雅黑" pitchFamily="34" charset="-122"/>
              <a:ea typeface="微软雅黑" pitchFamily="34" charset="-122"/>
            </a:endParaRPr>
          </a:p>
          <a:p>
            <a:pPr algn="ctr"/>
            <a:r>
              <a:rPr lang="zh-CN" altLang="en-US" b="1" dirty="0">
                <a:solidFill>
                  <a:prstClr val="white"/>
                </a:solidFill>
                <a:latin typeface="微软雅黑" pitchFamily="34" charset="-122"/>
                <a:ea typeface="微软雅黑" pitchFamily="34" charset="-122"/>
              </a:rPr>
              <a:t>语</a:t>
            </a:r>
          </a:p>
        </p:txBody>
      </p:sp>
      <p:sp>
        <p:nvSpPr>
          <p:cNvPr id="27" name="TextBox 23"/>
          <p:cNvSpPr txBox="1"/>
          <p:nvPr/>
        </p:nvSpPr>
        <p:spPr>
          <a:xfrm>
            <a:off x="2091169" y="2377667"/>
            <a:ext cx="5271656" cy="1131079"/>
          </a:xfrm>
          <a:prstGeom prst="rect">
            <a:avLst/>
          </a:prstGeom>
          <a:noFill/>
        </p:spPr>
        <p:txBody>
          <a:bodyPr wrap="square" rtlCol="0">
            <a:spAutoFit/>
          </a:bodyPr>
          <a:lstStyle/>
          <a:p>
            <a:pPr indent="216000" algn="just">
              <a:lnSpc>
                <a:spcPct val="150000"/>
              </a:lnSpc>
            </a:pPr>
            <a:r>
              <a:rPr lang="zh-CN" altLang="en-US" sz="900" dirty="0">
                <a:solidFill>
                  <a:prstClr val="black">
                    <a:lumMod val="65000"/>
                    <a:lumOff val="35000"/>
                  </a:prstClr>
                </a:solidFill>
                <a:latin typeface="Bebas" pitchFamily="2" charset="0"/>
                <a:ea typeface="微软雅黑"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sz="900" dirty="0">
              <a:solidFill>
                <a:prstClr val="black">
                  <a:lumMod val="65000"/>
                  <a:lumOff val="35000"/>
                </a:prstClr>
              </a:solidFill>
              <a:latin typeface="Bebas" pitchFamily="2" charset="0"/>
              <a:ea typeface="微软雅黑" panose="020B0503020204020204" pitchFamily="34" charset="-122"/>
              <a:cs typeface="Lato Light"/>
              <a:sym typeface="Bebas" pitchFamily="2" charset="0"/>
            </a:endParaRPr>
          </a:p>
        </p:txBody>
      </p:sp>
      <p:sp>
        <p:nvSpPr>
          <p:cNvPr id="33" name="TextBox 2"/>
          <p:cNvSpPr txBox="1"/>
          <p:nvPr/>
        </p:nvSpPr>
        <p:spPr>
          <a:xfrm>
            <a:off x="6753733" y="3638568"/>
            <a:ext cx="428477" cy="830997"/>
          </a:xfrm>
          <a:prstGeom prst="rect">
            <a:avLst/>
          </a:prstGeom>
          <a:noFill/>
        </p:spPr>
        <p:txBody>
          <a:bodyPr wrap="square" lIns="0" tIns="0" rIns="0" bIns="0" rtlCol="0">
            <a:spAutoFit/>
          </a:bodyPr>
          <a:lstStyle/>
          <a:p>
            <a:pPr algn="ctr"/>
            <a:r>
              <a:rPr lang="en-US" altLang="zh-CN" sz="5400" dirty="0">
                <a:solidFill>
                  <a:prstClr val="white">
                    <a:lumMod val="50000"/>
                  </a:prstClr>
                </a:solidFill>
                <a:latin typeface="方正兰亭粗黑_GBK" panose="02000000000000000000" pitchFamily="2" charset="-122"/>
                <a:ea typeface="方正兰亭粗黑_GBK" panose="02000000000000000000" pitchFamily="2" charset="-122"/>
              </a:rPr>
              <a:t>“</a:t>
            </a:r>
            <a:endParaRPr lang="zh-CN" altLang="en-US" sz="5400" dirty="0">
              <a:solidFill>
                <a:prstClr val="white">
                  <a:lumMod val="50000"/>
                </a:prstClr>
              </a:solidFill>
              <a:latin typeface="方正兰亭粗黑_GBK" panose="02000000000000000000" pitchFamily="2" charset="-122"/>
              <a:ea typeface="方正兰亭粗黑_GBK" panose="02000000000000000000" pitchFamily="2" charset="-122"/>
            </a:endParaRPr>
          </a:p>
        </p:txBody>
      </p:sp>
      <p:sp>
        <p:nvSpPr>
          <p:cNvPr id="34" name="TextBox 2"/>
          <p:cNvSpPr txBox="1"/>
          <p:nvPr/>
        </p:nvSpPr>
        <p:spPr>
          <a:xfrm>
            <a:off x="2138795" y="2143443"/>
            <a:ext cx="1074358" cy="184666"/>
          </a:xfrm>
          <a:prstGeom prst="rect">
            <a:avLst/>
          </a:prstGeom>
          <a:noFill/>
        </p:spPr>
        <p:txBody>
          <a:bodyPr wrap="square" lIns="0" tIns="0" rIns="0" bIns="0" rtlCol="0">
            <a:spAutoFit/>
          </a:bodyPr>
          <a:lstStyle/>
          <a:p>
            <a:r>
              <a:rPr lang="zh-CN" altLang="en-US" sz="1200" b="1" dirty="0">
                <a:solidFill>
                  <a:prstClr val="black">
                    <a:lumMod val="75000"/>
                    <a:lumOff val="25000"/>
                  </a:prstClr>
                </a:solidFill>
                <a:latin typeface="微软雅黑" pitchFamily="34" charset="-122"/>
                <a:ea typeface="微软雅黑" pitchFamily="34" charset="-122"/>
              </a:rPr>
              <a:t>领导寄语：</a:t>
            </a:r>
          </a:p>
        </p:txBody>
      </p:sp>
    </p:spTree>
    <p:extLst>
      <p:ext uri="{BB962C8B-B14F-4D97-AF65-F5344CB8AC3E}">
        <p14:creationId xmlns:p14="http://schemas.microsoft.com/office/powerpoint/2010/main" val="30289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1+#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0-#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0-#ppt_w/2"/>
                                          </p:val>
                                        </p:tav>
                                        <p:tav tm="100000">
                                          <p:val>
                                            <p:strVal val="#ppt_x"/>
                                          </p:val>
                                        </p:tav>
                                      </p:tavLst>
                                    </p:anim>
                                    <p:anim calcmode="lin" valueType="num">
                                      <p:cBhvr additive="base">
                                        <p:cTn id="25" dur="500" fill="hold"/>
                                        <p:tgtEl>
                                          <p:spTgt spid="3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up)">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7" grpId="0"/>
      <p:bldP spid="27" grpId="0"/>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平行四边形 42"/>
          <p:cNvSpPr/>
          <p:nvPr/>
        </p:nvSpPr>
        <p:spPr>
          <a:xfrm>
            <a:off x="6157702" y="1236328"/>
            <a:ext cx="2962335" cy="3019526"/>
          </a:xfrm>
          <a:prstGeom prst="parallelogram">
            <a:avLst>
              <a:gd name="adj" fmla="val 57883"/>
            </a:avLst>
          </a:prstGeom>
          <a:gradFill>
            <a:gsLst>
              <a:gs pos="30000">
                <a:srgbClr val="E6E6E6">
                  <a:alpha val="24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42" name="平行四边形 41"/>
          <p:cNvSpPr/>
          <p:nvPr/>
        </p:nvSpPr>
        <p:spPr>
          <a:xfrm>
            <a:off x="113169" y="2"/>
            <a:ext cx="2889482" cy="3785847"/>
          </a:xfrm>
          <a:prstGeom prst="parallelogram">
            <a:avLst>
              <a:gd name="adj" fmla="val 69801"/>
            </a:avLst>
          </a:prstGeom>
          <a:gradFill>
            <a:gsLst>
              <a:gs pos="30000">
                <a:srgbClr val="E6E6E6">
                  <a:alpha val="21000"/>
                </a:srgbClr>
              </a:gs>
              <a:gs pos="100000">
                <a:srgbClr val="E6E6E6">
                  <a:alpha val="25000"/>
                </a:srgbClr>
              </a:gs>
            </a:gsLst>
            <a:lin ang="7200000" scaled="0"/>
          </a:gra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5" name="平行四边形 4"/>
          <p:cNvSpPr/>
          <p:nvPr/>
        </p:nvSpPr>
        <p:spPr>
          <a:xfrm>
            <a:off x="371548" y="2645229"/>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7" name="直接连接符 6"/>
          <p:cNvCxnSpPr/>
          <p:nvPr/>
        </p:nvCxnSpPr>
        <p:spPr>
          <a:xfrm flipV="1">
            <a:off x="597626" y="1714500"/>
            <a:ext cx="1920240" cy="34290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rot="10800000">
            <a:off x="7147905" y="0"/>
            <a:ext cx="1627070" cy="2498272"/>
          </a:xfrm>
          <a:prstGeom prst="parallelogram">
            <a:avLst>
              <a:gd name="adj" fmla="val 85049"/>
            </a:avLst>
          </a:prstGeom>
          <a:solidFill>
            <a:srgbClr val="C00000"/>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cxnSp>
        <p:nvCxnSpPr>
          <p:cNvPr id="11" name="直接连接符 10"/>
          <p:cNvCxnSpPr/>
          <p:nvPr/>
        </p:nvCxnSpPr>
        <p:spPr>
          <a:xfrm flipH="1">
            <a:off x="6848205" y="0"/>
            <a:ext cx="1700693" cy="30369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02238" y="3252652"/>
            <a:ext cx="1048295" cy="1890848"/>
          </a:xfrm>
          <a:custGeom>
            <a:avLst/>
            <a:gdLst>
              <a:gd name="connsiteX0" fmla="*/ 0 w 1400224"/>
              <a:gd name="connsiteY0" fmla="*/ 0 h 2939143"/>
              <a:gd name="connsiteX1" fmla="*/ 1400224 w 1400224"/>
              <a:gd name="connsiteY1" fmla="*/ 0 h 2939143"/>
              <a:gd name="connsiteX2" fmla="*/ 1400224 w 1400224"/>
              <a:gd name="connsiteY2" fmla="*/ 2939143 h 2939143"/>
              <a:gd name="connsiteX3" fmla="*/ 0 w 1400224"/>
              <a:gd name="connsiteY3" fmla="*/ 2939143 h 2939143"/>
              <a:gd name="connsiteX4" fmla="*/ 0 w 1400224"/>
              <a:gd name="connsiteY4"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0 w 1400224"/>
              <a:gd name="connsiteY4" fmla="*/ 2939143 h 2939143"/>
              <a:gd name="connsiteX5" fmla="*/ 0 w 1400224"/>
              <a:gd name="connsiteY5" fmla="*/ 0 h 2939143"/>
              <a:gd name="connsiteX0" fmla="*/ 0 w 1400224"/>
              <a:gd name="connsiteY0" fmla="*/ 0 h 2939143"/>
              <a:gd name="connsiteX1" fmla="*/ 1400224 w 1400224"/>
              <a:gd name="connsiteY1" fmla="*/ 0 h 2939143"/>
              <a:gd name="connsiteX2" fmla="*/ 1397726 w 1400224"/>
              <a:gd name="connsiteY2" fmla="*/ 418012 h 2939143"/>
              <a:gd name="connsiteX3" fmla="*/ 1400224 w 1400224"/>
              <a:gd name="connsiteY3" fmla="*/ 2939143 h 2939143"/>
              <a:gd name="connsiteX4" fmla="*/ 339634 w 1400224"/>
              <a:gd name="connsiteY4" fmla="*/ 2926080 h 2939143"/>
              <a:gd name="connsiteX5" fmla="*/ 0 w 1400224"/>
              <a:gd name="connsiteY5" fmla="*/ 2939143 h 2939143"/>
              <a:gd name="connsiteX6" fmla="*/ 0 w 1400224"/>
              <a:gd name="connsiteY6" fmla="*/ 0 h 2939143"/>
              <a:gd name="connsiteX0" fmla="*/ 0 w 1473880"/>
              <a:gd name="connsiteY0" fmla="*/ 0 h 2939143"/>
              <a:gd name="connsiteX1" fmla="*/ 1400224 w 1473880"/>
              <a:gd name="connsiteY1" fmla="*/ 0 h 2939143"/>
              <a:gd name="connsiteX2" fmla="*/ 1397726 w 1473880"/>
              <a:gd name="connsiteY2" fmla="*/ 418012 h 2939143"/>
              <a:gd name="connsiteX3" fmla="*/ 1384663 w 1473880"/>
              <a:gd name="connsiteY3" fmla="*/ 979714 h 2939143"/>
              <a:gd name="connsiteX4" fmla="*/ 1400224 w 1473880"/>
              <a:gd name="connsiteY4" fmla="*/ 2939143 h 2939143"/>
              <a:gd name="connsiteX5" fmla="*/ 339634 w 1473880"/>
              <a:gd name="connsiteY5" fmla="*/ 2926080 h 2939143"/>
              <a:gd name="connsiteX6" fmla="*/ 0 w 1473880"/>
              <a:gd name="connsiteY6" fmla="*/ 2939143 h 2939143"/>
              <a:gd name="connsiteX7" fmla="*/ 0 w 1473880"/>
              <a:gd name="connsiteY7" fmla="*/ 0 h 2939143"/>
              <a:gd name="connsiteX0" fmla="*/ 0 w 1465958"/>
              <a:gd name="connsiteY0" fmla="*/ 0 h 2939143"/>
              <a:gd name="connsiteX1" fmla="*/ 1400224 w 1465958"/>
              <a:gd name="connsiteY1" fmla="*/ 0 h 2939143"/>
              <a:gd name="connsiteX2" fmla="*/ 1397726 w 1465958"/>
              <a:gd name="connsiteY2" fmla="*/ 418012 h 2939143"/>
              <a:gd name="connsiteX3" fmla="*/ 1384663 w 1465958"/>
              <a:gd name="connsiteY3" fmla="*/ 979714 h 2939143"/>
              <a:gd name="connsiteX4" fmla="*/ 339634 w 1465958"/>
              <a:gd name="connsiteY4" fmla="*/ 2926080 h 2939143"/>
              <a:gd name="connsiteX5" fmla="*/ 0 w 1465958"/>
              <a:gd name="connsiteY5" fmla="*/ 2939143 h 2939143"/>
              <a:gd name="connsiteX6" fmla="*/ 0 w 1465958"/>
              <a:gd name="connsiteY6" fmla="*/ 0 h 2939143"/>
              <a:gd name="connsiteX0" fmla="*/ 0 w 1465958"/>
              <a:gd name="connsiteY0" fmla="*/ 0 h 2939143"/>
              <a:gd name="connsiteX1" fmla="*/ 1397726 w 1465958"/>
              <a:gd name="connsiteY1" fmla="*/ 418012 h 2939143"/>
              <a:gd name="connsiteX2" fmla="*/ 1384663 w 1465958"/>
              <a:gd name="connsiteY2" fmla="*/ 979714 h 2939143"/>
              <a:gd name="connsiteX3" fmla="*/ 339634 w 1465958"/>
              <a:gd name="connsiteY3" fmla="*/ 2926080 h 2939143"/>
              <a:gd name="connsiteX4" fmla="*/ 0 w 1465958"/>
              <a:gd name="connsiteY4" fmla="*/ 2939143 h 2939143"/>
              <a:gd name="connsiteX5" fmla="*/ 0 w 1465958"/>
              <a:gd name="connsiteY5" fmla="*/ 0 h 2939143"/>
              <a:gd name="connsiteX0" fmla="*/ 0 w 1465958"/>
              <a:gd name="connsiteY0" fmla="*/ 2521131 h 2521131"/>
              <a:gd name="connsiteX1" fmla="*/ 1397726 w 1465958"/>
              <a:gd name="connsiteY1" fmla="*/ 0 h 2521131"/>
              <a:gd name="connsiteX2" fmla="*/ 1384663 w 1465958"/>
              <a:gd name="connsiteY2" fmla="*/ 561702 h 2521131"/>
              <a:gd name="connsiteX3" fmla="*/ 339634 w 1465958"/>
              <a:gd name="connsiteY3" fmla="*/ 2508068 h 2521131"/>
              <a:gd name="connsiteX4" fmla="*/ 0 w 1465958"/>
              <a:gd name="connsiteY4" fmla="*/ 2521131 h 2521131"/>
              <a:gd name="connsiteX0" fmla="*/ 0 w 1472872"/>
              <a:gd name="connsiteY0" fmla="*/ 2521131 h 2521131"/>
              <a:gd name="connsiteX1" fmla="*/ 1397726 w 1472872"/>
              <a:gd name="connsiteY1" fmla="*/ 0 h 2521131"/>
              <a:gd name="connsiteX2" fmla="*/ 1394139 w 1472872"/>
              <a:gd name="connsiteY2" fmla="*/ 561702 h 2521131"/>
              <a:gd name="connsiteX3" fmla="*/ 339634 w 1472872"/>
              <a:gd name="connsiteY3" fmla="*/ 2508068 h 2521131"/>
              <a:gd name="connsiteX4" fmla="*/ 0 w 1472872"/>
              <a:gd name="connsiteY4" fmla="*/ 2521131 h 2521131"/>
              <a:gd name="connsiteX0" fmla="*/ 0 w 1403223"/>
              <a:gd name="connsiteY0" fmla="*/ 2521131 h 2521131"/>
              <a:gd name="connsiteX1" fmla="*/ 1397726 w 1403223"/>
              <a:gd name="connsiteY1" fmla="*/ 0 h 2521131"/>
              <a:gd name="connsiteX2" fmla="*/ 1394139 w 1403223"/>
              <a:gd name="connsiteY2" fmla="*/ 561702 h 2521131"/>
              <a:gd name="connsiteX3" fmla="*/ 339634 w 1403223"/>
              <a:gd name="connsiteY3" fmla="*/ 2508068 h 2521131"/>
              <a:gd name="connsiteX4" fmla="*/ 0 w 1403223"/>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 name="connsiteX0" fmla="*/ 0 w 1397726"/>
              <a:gd name="connsiteY0" fmla="*/ 2521131 h 2521131"/>
              <a:gd name="connsiteX1" fmla="*/ 1397726 w 1397726"/>
              <a:gd name="connsiteY1" fmla="*/ 0 h 2521131"/>
              <a:gd name="connsiteX2" fmla="*/ 1394139 w 1397726"/>
              <a:gd name="connsiteY2" fmla="*/ 561702 h 2521131"/>
              <a:gd name="connsiteX3" fmla="*/ 339634 w 1397726"/>
              <a:gd name="connsiteY3" fmla="*/ 2508068 h 2521131"/>
              <a:gd name="connsiteX4" fmla="*/ 0 w 1397726"/>
              <a:gd name="connsiteY4" fmla="*/ 2521131 h 252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726" h="2521131">
                <a:moveTo>
                  <a:pt x="0" y="2521131"/>
                </a:moveTo>
                <a:lnTo>
                  <a:pt x="1397726" y="0"/>
                </a:lnTo>
                <a:cubicBezTo>
                  <a:pt x="1395133" y="163286"/>
                  <a:pt x="1399521" y="-881"/>
                  <a:pt x="1394139" y="561702"/>
                </a:cubicBezTo>
                <a:cubicBezTo>
                  <a:pt x="348281" y="2529456"/>
                  <a:pt x="1384630" y="600122"/>
                  <a:pt x="339634" y="2508068"/>
                </a:cubicBezTo>
                <a:lnTo>
                  <a:pt x="0" y="2521131"/>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矩形 13"/>
          <p:cNvSpPr/>
          <p:nvPr/>
        </p:nvSpPr>
        <p:spPr>
          <a:xfrm>
            <a:off x="8481851" y="3996560"/>
            <a:ext cx="668683" cy="1146941"/>
          </a:xfrm>
          <a:custGeom>
            <a:avLst/>
            <a:gdLst>
              <a:gd name="connsiteX0" fmla="*/ 0 w 891577"/>
              <a:gd name="connsiteY0" fmla="*/ 0 h 1529255"/>
              <a:gd name="connsiteX1" fmla="*/ 891577 w 891577"/>
              <a:gd name="connsiteY1" fmla="*/ 0 h 1529255"/>
              <a:gd name="connsiteX2" fmla="*/ 891577 w 891577"/>
              <a:gd name="connsiteY2" fmla="*/ 1529255 h 1529255"/>
              <a:gd name="connsiteX3" fmla="*/ 0 w 891577"/>
              <a:gd name="connsiteY3" fmla="*/ 1529255 h 1529255"/>
              <a:gd name="connsiteX4" fmla="*/ 0 w 891577"/>
              <a:gd name="connsiteY4" fmla="*/ 0 h 1529255"/>
              <a:gd name="connsiteX0" fmla="*/ 0 w 891577"/>
              <a:gd name="connsiteY0" fmla="*/ 1529255 h 1529255"/>
              <a:gd name="connsiteX1" fmla="*/ 891577 w 891577"/>
              <a:gd name="connsiteY1" fmla="*/ 0 h 1529255"/>
              <a:gd name="connsiteX2" fmla="*/ 891577 w 891577"/>
              <a:gd name="connsiteY2" fmla="*/ 1529255 h 1529255"/>
              <a:gd name="connsiteX3" fmla="*/ 0 w 891577"/>
              <a:gd name="connsiteY3" fmla="*/ 1529255 h 1529255"/>
            </a:gdLst>
            <a:ahLst/>
            <a:cxnLst>
              <a:cxn ang="0">
                <a:pos x="connsiteX0" y="connsiteY0"/>
              </a:cxn>
              <a:cxn ang="0">
                <a:pos x="connsiteX1" y="connsiteY1"/>
              </a:cxn>
              <a:cxn ang="0">
                <a:pos x="connsiteX2" y="connsiteY2"/>
              </a:cxn>
              <a:cxn ang="0">
                <a:pos x="connsiteX3" y="connsiteY3"/>
              </a:cxn>
            </a:cxnLst>
            <a:rect l="l" t="t" r="r" b="b"/>
            <a:pathLst>
              <a:path w="891577" h="1529255">
                <a:moveTo>
                  <a:pt x="0" y="1529255"/>
                </a:moveTo>
                <a:lnTo>
                  <a:pt x="891577" y="0"/>
                </a:lnTo>
                <a:lnTo>
                  <a:pt x="891577" y="1529255"/>
                </a:lnTo>
                <a:lnTo>
                  <a:pt x="0" y="1529255"/>
                </a:lnTo>
                <a:close/>
              </a:path>
            </a:pathLst>
          </a:cu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16" name="直接连接符 15"/>
          <p:cNvCxnSpPr/>
          <p:nvPr/>
        </p:nvCxnSpPr>
        <p:spPr>
          <a:xfrm flipV="1">
            <a:off x="7851230" y="2948152"/>
            <a:ext cx="1190297" cy="21953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643856" y="2453873"/>
            <a:ext cx="1458291" cy="268962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433959" y="2033752"/>
            <a:ext cx="1686076" cy="31097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平行四边形 20"/>
          <p:cNvSpPr/>
          <p:nvPr/>
        </p:nvSpPr>
        <p:spPr>
          <a:xfrm rot="10800000">
            <a:off x="7614429" y="1284142"/>
            <a:ext cx="1505606" cy="2172182"/>
          </a:xfrm>
          <a:prstGeom prst="parallelogram">
            <a:avLst>
              <a:gd name="adj" fmla="val 82639"/>
            </a:avLst>
          </a:prstGeom>
          <a:solidFill>
            <a:srgbClr val="DDDBDC"/>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2" name="平行四边形 21"/>
          <p:cNvSpPr/>
          <p:nvPr/>
        </p:nvSpPr>
        <p:spPr>
          <a:xfrm>
            <a:off x="46257" y="1633181"/>
            <a:ext cx="1511491" cy="2165507"/>
          </a:xfrm>
          <a:prstGeom prst="parallelogram">
            <a:avLst>
              <a:gd name="adj" fmla="val 80054"/>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3" name="平行四边形 22"/>
          <p:cNvSpPr/>
          <p:nvPr/>
        </p:nvSpPr>
        <p:spPr>
          <a:xfrm>
            <a:off x="1395251" y="3036953"/>
            <a:ext cx="928661" cy="857411"/>
          </a:xfrm>
          <a:prstGeom prst="parallelogram">
            <a:avLst>
              <a:gd name="adj" fmla="val 56150"/>
            </a:avLst>
          </a:prstGeom>
          <a:solidFill>
            <a:srgbClr val="D8D8D8"/>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4" name="平行四边形 23"/>
          <p:cNvSpPr/>
          <p:nvPr/>
        </p:nvSpPr>
        <p:spPr>
          <a:xfrm>
            <a:off x="1859579" y="2"/>
            <a:ext cx="1159518" cy="536027"/>
          </a:xfrm>
          <a:prstGeom prst="parallelogram">
            <a:avLst>
              <a:gd name="adj" fmla="val 53252"/>
            </a:avLst>
          </a:prstGeom>
          <a:solidFill>
            <a:srgbClr val="E1E1E1"/>
          </a:solidFill>
          <a:ln w="25400" cap="flat" cmpd="sng" algn="ctr">
            <a:noFill/>
            <a:prstDash val="solid"/>
          </a:ln>
          <a:effectLst/>
        </p:spPr>
        <p:txBody>
          <a:bodyPr rtlCol="0" anchor="ctr"/>
          <a:lstStyle/>
          <a:p>
            <a:pPr algn="ctr" fontAlgn="base">
              <a:spcBef>
                <a:spcPct val="0"/>
              </a:spcBef>
              <a:spcAft>
                <a:spcPct val="0"/>
              </a:spcAft>
              <a:defRPr/>
            </a:pPr>
            <a:endParaRPr lang="zh-CN" altLang="en-US" sz="1799" kern="0">
              <a:solidFill>
                <a:srgbClr val="FFFFFF"/>
              </a:solidFill>
            </a:endParaRPr>
          </a:p>
        </p:txBody>
      </p:sp>
      <p:sp>
        <p:nvSpPr>
          <p:cNvPr id="25" name="矩形 24"/>
          <p:cNvSpPr/>
          <p:nvPr/>
        </p:nvSpPr>
        <p:spPr>
          <a:xfrm>
            <a:off x="1" y="1"/>
            <a:ext cx="670034" cy="1206062"/>
          </a:xfrm>
          <a:custGeom>
            <a:avLst/>
            <a:gdLst>
              <a:gd name="connsiteX0" fmla="*/ 0 w 893379"/>
              <a:gd name="connsiteY0" fmla="*/ 0 h 1608083"/>
              <a:gd name="connsiteX1" fmla="*/ 893379 w 893379"/>
              <a:gd name="connsiteY1" fmla="*/ 0 h 1608083"/>
              <a:gd name="connsiteX2" fmla="*/ 893379 w 893379"/>
              <a:gd name="connsiteY2" fmla="*/ 1608083 h 1608083"/>
              <a:gd name="connsiteX3" fmla="*/ 0 w 893379"/>
              <a:gd name="connsiteY3" fmla="*/ 1608083 h 1608083"/>
              <a:gd name="connsiteX4" fmla="*/ 0 w 893379"/>
              <a:gd name="connsiteY4" fmla="*/ 0 h 1608083"/>
              <a:gd name="connsiteX0" fmla="*/ 0 w 893379"/>
              <a:gd name="connsiteY0" fmla="*/ 0 h 1608083"/>
              <a:gd name="connsiteX1" fmla="*/ 893379 w 893379"/>
              <a:gd name="connsiteY1" fmla="*/ 0 h 1608083"/>
              <a:gd name="connsiteX2" fmla="*/ 0 w 893379"/>
              <a:gd name="connsiteY2" fmla="*/ 1608083 h 1608083"/>
              <a:gd name="connsiteX3" fmla="*/ 0 w 893379"/>
              <a:gd name="connsiteY3" fmla="*/ 0 h 1608083"/>
            </a:gdLst>
            <a:ahLst/>
            <a:cxnLst>
              <a:cxn ang="0">
                <a:pos x="connsiteX0" y="connsiteY0"/>
              </a:cxn>
              <a:cxn ang="0">
                <a:pos x="connsiteX1" y="connsiteY1"/>
              </a:cxn>
              <a:cxn ang="0">
                <a:pos x="connsiteX2" y="connsiteY2"/>
              </a:cxn>
              <a:cxn ang="0">
                <a:pos x="connsiteX3" y="connsiteY3"/>
              </a:cxn>
            </a:cxnLst>
            <a:rect l="l" t="t" r="r" b="b"/>
            <a:pathLst>
              <a:path w="893379" h="1608083">
                <a:moveTo>
                  <a:pt x="0" y="0"/>
                </a:moveTo>
                <a:lnTo>
                  <a:pt x="893379" y="0"/>
                </a:lnTo>
                <a:lnTo>
                  <a:pt x="0" y="1608083"/>
                </a:lnTo>
                <a:lnTo>
                  <a:pt x="0" y="0"/>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cxnSp>
        <p:nvCxnSpPr>
          <p:cNvPr id="27" name="直接连接符 26"/>
          <p:cNvCxnSpPr/>
          <p:nvPr/>
        </p:nvCxnSpPr>
        <p:spPr>
          <a:xfrm flipH="1">
            <a:off x="102475" y="2"/>
            <a:ext cx="1174532" cy="21756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2006" y="0"/>
            <a:ext cx="1471375" cy="272549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6489" y="2"/>
            <a:ext cx="1664513" cy="30832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883" y="1"/>
            <a:ext cx="1048407" cy="1891862"/>
          </a:xfrm>
          <a:custGeom>
            <a:avLst/>
            <a:gdLst>
              <a:gd name="connsiteX0" fmla="*/ 0 w 1387366"/>
              <a:gd name="connsiteY0" fmla="*/ 0 h 2522483"/>
              <a:gd name="connsiteX1" fmla="*/ 1387366 w 1387366"/>
              <a:gd name="connsiteY1" fmla="*/ 0 h 2522483"/>
              <a:gd name="connsiteX2" fmla="*/ 1387366 w 1387366"/>
              <a:gd name="connsiteY2" fmla="*/ 2522483 h 2522483"/>
              <a:gd name="connsiteX3" fmla="*/ 0 w 1387366"/>
              <a:gd name="connsiteY3" fmla="*/ 2522483 h 2522483"/>
              <a:gd name="connsiteX4" fmla="*/ 0 w 1387366"/>
              <a:gd name="connsiteY4" fmla="*/ 0 h 2522483"/>
              <a:gd name="connsiteX0" fmla="*/ 0 w 1387366"/>
              <a:gd name="connsiteY0" fmla="*/ 0 h 2522483"/>
              <a:gd name="connsiteX1" fmla="*/ 1030014 w 1387366"/>
              <a:gd name="connsiteY1" fmla="*/ 0 h 2522483"/>
              <a:gd name="connsiteX2" fmla="*/ 1387366 w 1387366"/>
              <a:gd name="connsiteY2" fmla="*/ 0 h 2522483"/>
              <a:gd name="connsiteX3" fmla="*/ 1387366 w 1387366"/>
              <a:gd name="connsiteY3" fmla="*/ 2522483 h 2522483"/>
              <a:gd name="connsiteX4" fmla="*/ 0 w 1387366"/>
              <a:gd name="connsiteY4" fmla="*/ 2522483 h 2522483"/>
              <a:gd name="connsiteX5" fmla="*/ 0 w 1387366"/>
              <a:gd name="connsiteY5" fmla="*/ 0 h 2522483"/>
              <a:gd name="connsiteX0" fmla="*/ 10510 w 1397876"/>
              <a:gd name="connsiteY0" fmla="*/ 0 h 2522483"/>
              <a:gd name="connsiteX1" fmla="*/ 1040524 w 1397876"/>
              <a:gd name="connsiteY1" fmla="*/ 0 h 2522483"/>
              <a:gd name="connsiteX2" fmla="*/ 1397876 w 1397876"/>
              <a:gd name="connsiteY2" fmla="*/ 0 h 2522483"/>
              <a:gd name="connsiteX3" fmla="*/ 1397876 w 1397876"/>
              <a:gd name="connsiteY3" fmla="*/ 2522483 h 2522483"/>
              <a:gd name="connsiteX4" fmla="*/ 10510 w 1397876"/>
              <a:gd name="connsiteY4" fmla="*/ 2522483 h 2522483"/>
              <a:gd name="connsiteX5" fmla="*/ 0 w 1397876"/>
              <a:gd name="connsiteY5" fmla="*/ 1923393 h 2522483"/>
              <a:gd name="connsiteX6" fmla="*/ 10510 w 1397876"/>
              <a:gd name="connsiteY6" fmla="*/ 0 h 2522483"/>
              <a:gd name="connsiteX0" fmla="*/ 10510 w 1397876"/>
              <a:gd name="connsiteY0" fmla="*/ 0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 name="connsiteX5" fmla="*/ 10510 w 1397876"/>
              <a:gd name="connsiteY5" fmla="*/ 0 h 2522483"/>
              <a:gd name="connsiteX0" fmla="*/ 0 w 1397876"/>
              <a:gd name="connsiteY0" fmla="*/ 1923393 h 2522483"/>
              <a:gd name="connsiteX1" fmla="*/ 1040524 w 1397876"/>
              <a:gd name="connsiteY1" fmla="*/ 0 h 2522483"/>
              <a:gd name="connsiteX2" fmla="*/ 1397876 w 1397876"/>
              <a:gd name="connsiteY2" fmla="*/ 0 h 2522483"/>
              <a:gd name="connsiteX3" fmla="*/ 10510 w 1397876"/>
              <a:gd name="connsiteY3" fmla="*/ 2522483 h 2522483"/>
              <a:gd name="connsiteX4" fmla="*/ 0 w 1397876"/>
              <a:gd name="connsiteY4" fmla="*/ 1923393 h 2522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876" h="2522483">
                <a:moveTo>
                  <a:pt x="0" y="1923393"/>
                </a:moveTo>
                <a:cubicBezTo>
                  <a:pt x="171669" y="1502979"/>
                  <a:pt x="807545" y="320566"/>
                  <a:pt x="1040524" y="0"/>
                </a:cubicBezTo>
                <a:lnTo>
                  <a:pt x="1397876" y="0"/>
                </a:lnTo>
                <a:lnTo>
                  <a:pt x="10510" y="2522483"/>
                </a:lnTo>
                <a:lnTo>
                  <a:pt x="0" y="1923393"/>
                </a:lnTo>
                <a:close/>
              </a:path>
            </a:pathLst>
          </a:cu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TextBox 71"/>
          <p:cNvSpPr txBox="1"/>
          <p:nvPr/>
        </p:nvSpPr>
        <p:spPr>
          <a:xfrm>
            <a:off x="1335080" y="2590679"/>
            <a:ext cx="6626361" cy="276999"/>
          </a:xfrm>
          <a:prstGeom prst="rect">
            <a:avLst/>
          </a:prstGeom>
          <a:noFill/>
        </p:spPr>
        <p:txBody>
          <a:bodyPr wrap="square" rtlCol="0">
            <a:spAutoFit/>
          </a:bodyPr>
          <a:lstStyle/>
          <a:p>
            <a:pPr algn="ctr" fontAlgn="base">
              <a:spcBef>
                <a:spcPct val="0"/>
              </a:spcBef>
              <a:spcAft>
                <a:spcPct val="0"/>
              </a:spcAft>
            </a:pPr>
            <a:r>
              <a:rPr lang="zh-CN" altLang="en-US" sz="1200" dirty="0">
                <a:solidFill>
                  <a:srgbClr val="000000"/>
                </a:solidFill>
                <a:latin typeface="微软雅黑" pitchFamily="34" charset="-122"/>
                <a:ea typeface="微软雅黑" pitchFamily="34" charset="-122"/>
              </a:rPr>
              <a:t>工作汇报</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工作总结</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工作计划</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述职报告</a:t>
            </a:r>
            <a:r>
              <a:rPr lang="en-US" altLang="zh-CN" sz="1200" dirty="0">
                <a:solidFill>
                  <a:srgbClr val="000000"/>
                </a:solidFill>
                <a:latin typeface="微软雅黑" pitchFamily="34" charset="-122"/>
                <a:ea typeface="微软雅黑" pitchFamily="34" charset="-122"/>
              </a:rPr>
              <a:t>/</a:t>
            </a:r>
            <a:r>
              <a:rPr lang="zh-CN" altLang="en-US" sz="1200" dirty="0">
                <a:solidFill>
                  <a:srgbClr val="000000"/>
                </a:solidFill>
                <a:latin typeface="微软雅黑" pitchFamily="34" charset="-122"/>
                <a:ea typeface="微软雅黑" pitchFamily="34" charset="-122"/>
              </a:rPr>
              <a:t>商务汇报</a:t>
            </a:r>
          </a:p>
        </p:txBody>
      </p:sp>
      <p:sp>
        <p:nvSpPr>
          <p:cNvPr id="36" name="矩形 35"/>
          <p:cNvSpPr/>
          <p:nvPr/>
        </p:nvSpPr>
        <p:spPr>
          <a:xfrm>
            <a:off x="2461336" y="1635646"/>
            <a:ext cx="4355654" cy="707886"/>
          </a:xfrm>
          <a:prstGeom prst="rect">
            <a:avLst/>
          </a:prstGeom>
        </p:spPr>
        <p:txBody>
          <a:bodyPr wrap="square">
            <a:spAutoFit/>
          </a:bodyPr>
          <a:lstStyle/>
          <a:p>
            <a:pPr algn="ctr">
              <a:defRPr/>
            </a:pPr>
            <a:r>
              <a:rPr lang="zh-CN" altLang="en-US" sz="4000" b="1" dirty="0">
                <a:solidFill>
                  <a:srgbClr val="C00000"/>
                </a:solidFill>
                <a:latin typeface="微软雅黑" pitchFamily="34" charset="-122"/>
                <a:ea typeface="微软雅黑" pitchFamily="34" charset="-122"/>
                <a:sym typeface="微软雅黑" pitchFamily="34" charset="-122"/>
              </a:rPr>
              <a:t>非常感谢您的聆听</a:t>
            </a:r>
          </a:p>
        </p:txBody>
      </p:sp>
      <p:sp>
        <p:nvSpPr>
          <p:cNvPr id="39" name="矩形 38"/>
          <p:cNvSpPr/>
          <p:nvPr/>
        </p:nvSpPr>
        <p:spPr>
          <a:xfrm>
            <a:off x="3347711" y="3236385"/>
            <a:ext cx="1060444" cy="18518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prstClr val="white"/>
                </a:solidFill>
                <a:latin typeface="微软雅黑" pitchFamily="34" charset="-122"/>
                <a:ea typeface="微软雅黑" pitchFamily="34" charset="-122"/>
              </a:rPr>
              <a:t>部门：市场部</a:t>
            </a:r>
            <a:endParaRPr lang="zh-CN" altLang="en-US" sz="1050" dirty="0">
              <a:solidFill>
                <a:prstClr val="white"/>
              </a:solidFill>
            </a:endParaRPr>
          </a:p>
        </p:txBody>
      </p:sp>
      <p:sp>
        <p:nvSpPr>
          <p:cNvPr id="40" name="矩形 39"/>
          <p:cNvSpPr/>
          <p:nvPr/>
        </p:nvSpPr>
        <p:spPr>
          <a:xfrm>
            <a:off x="4588627" y="3236385"/>
            <a:ext cx="1279519" cy="185182"/>
          </a:xfrm>
          <a:prstGeom prst="rect">
            <a:avLst/>
          </a:prstGeom>
          <a:noFill/>
          <a:ln w="1270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B80000"/>
                </a:solidFill>
                <a:latin typeface="微软雅黑" pitchFamily="34" charset="-122"/>
                <a:ea typeface="微软雅黑" pitchFamily="34" charset="-122"/>
              </a:rPr>
              <a:t>汇报人：第一</a:t>
            </a:r>
            <a:r>
              <a:rPr lang="en-US" altLang="zh-CN" sz="1050" dirty="0">
                <a:solidFill>
                  <a:srgbClr val="B80000"/>
                </a:solidFill>
                <a:latin typeface="微软雅黑" pitchFamily="34" charset="-122"/>
                <a:ea typeface="微软雅黑" pitchFamily="34" charset="-122"/>
              </a:rPr>
              <a:t>PPT</a:t>
            </a:r>
            <a:endParaRPr lang="zh-CN" altLang="en-US" sz="1050" dirty="0">
              <a:solidFill>
                <a:srgbClr val="B80000"/>
              </a:solidFill>
              <a:latin typeface="微软雅黑" pitchFamily="34" charset="-122"/>
              <a:ea typeface="微软雅黑" pitchFamily="34" charset="-122"/>
            </a:endParaRPr>
          </a:p>
        </p:txBody>
      </p:sp>
      <p:sp>
        <p:nvSpPr>
          <p:cNvPr id="41" name="TextBox 71"/>
          <p:cNvSpPr txBox="1"/>
          <p:nvPr/>
        </p:nvSpPr>
        <p:spPr>
          <a:xfrm>
            <a:off x="2679856" y="2898417"/>
            <a:ext cx="3927239" cy="253916"/>
          </a:xfrm>
          <a:prstGeom prst="rect">
            <a:avLst/>
          </a:prstGeom>
          <a:noFill/>
        </p:spPr>
        <p:txBody>
          <a:bodyPr wrap="square" rtlCol="0">
            <a:spAutoFit/>
          </a:bodyPr>
          <a:lstStyle/>
          <a:p>
            <a:pPr algn="ctr"/>
            <a:r>
              <a:rPr lang="en-US" altLang="zh-CN" sz="1050" dirty="0">
                <a:solidFill>
                  <a:prstClr val="black"/>
                </a:solidFill>
              </a:rPr>
              <a:t>Project investment in high end commercial financing plan</a:t>
            </a:r>
          </a:p>
        </p:txBody>
      </p:sp>
    </p:spTree>
    <p:extLst>
      <p:ext uri="{BB962C8B-B14F-4D97-AF65-F5344CB8AC3E}">
        <p14:creationId xmlns:p14="http://schemas.microsoft.com/office/powerpoint/2010/main" val="38615650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anim calcmode="lin" valueType="num">
                                      <p:cBhvr>
                                        <p:cTn id="24" dur="1000" fill="hold"/>
                                        <p:tgtEl>
                                          <p:spTgt spid="39"/>
                                        </p:tgtEl>
                                        <p:attrNameLst>
                                          <p:attrName>ppt_x</p:attrName>
                                        </p:attrNameLst>
                                      </p:cBhvr>
                                      <p:tavLst>
                                        <p:tav tm="0">
                                          <p:val>
                                            <p:strVal val="#ppt_x"/>
                                          </p:val>
                                        </p:tav>
                                        <p:tav tm="100000">
                                          <p:val>
                                            <p:strVal val="#ppt_x"/>
                                          </p:val>
                                        </p:tav>
                                      </p:tavLst>
                                    </p:anim>
                                    <p:anim calcmode="lin" valueType="num">
                                      <p:cBhvr>
                                        <p:cTn id="25" dur="1000" fill="hold"/>
                                        <p:tgtEl>
                                          <p:spTgt spid="3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animBg="1"/>
      <p:bldP spid="40" grpId="0" animBg="1"/>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5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7588" y="1169794"/>
            <a:ext cx="6808826" cy="2775857"/>
            <a:chOff x="1053854" y="5510387"/>
            <a:chExt cx="9078434" cy="3701143"/>
          </a:xfrm>
        </p:grpSpPr>
        <p:sp>
          <p:nvSpPr>
            <p:cNvPr id="30" name="圆角矩形 29"/>
            <p:cNvSpPr/>
            <p:nvPr/>
          </p:nvSpPr>
          <p:spPr>
            <a:xfrm>
              <a:off x="1053854" y="5510387"/>
              <a:ext cx="9078434" cy="3701143"/>
            </a:xfrm>
            <a:prstGeom prst="roundRect">
              <a:avLst>
                <a:gd name="adj" fmla="val 9871"/>
              </a:avLst>
            </a:prstGeom>
            <a:gradFill>
              <a:gsLst>
                <a:gs pos="75000">
                  <a:srgbClr val="FFFFFF"/>
                </a:gs>
                <a:gs pos="0">
                  <a:srgbClr val="DDDEDC"/>
                </a:gs>
              </a:gsLst>
              <a:lin ang="16200000" scaled="0"/>
            </a:gradFill>
            <a:ln>
              <a:noFill/>
            </a:ln>
            <a:effectLst>
              <a:outerShdw blurRad="292100" dist="165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圆角矩形 3"/>
            <p:cNvSpPr/>
            <p:nvPr/>
          </p:nvSpPr>
          <p:spPr>
            <a:xfrm>
              <a:off x="1376671" y="5865988"/>
              <a:ext cx="8432800" cy="2989941"/>
            </a:xfrm>
            <a:prstGeom prst="roundRect">
              <a:avLst>
                <a:gd name="adj" fmla="val 9871"/>
              </a:avLst>
            </a:prstGeom>
            <a:gradFill>
              <a:gsLst>
                <a:gs pos="50000">
                  <a:srgbClr val="FFFFFF"/>
                </a:gs>
                <a:gs pos="100000">
                  <a:srgbClr val="D5D5D5"/>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4" name="Freeform 106"/>
          <p:cNvSpPr/>
          <p:nvPr/>
        </p:nvSpPr>
        <p:spPr bwMode="auto">
          <a:xfrm>
            <a:off x="11072669" y="2502705"/>
            <a:ext cx="0" cy="692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15" name="Freeform 107"/>
          <p:cNvSpPr/>
          <p:nvPr/>
        </p:nvSpPr>
        <p:spPr bwMode="auto">
          <a:xfrm>
            <a:off x="11072669" y="25061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14:hiddenLine>
            </a:ext>
          </a:extLst>
        </p:spPr>
        <p:txBody>
          <a:bodyPr vert="horz" wrap="square" lIns="68559" tIns="34280" rIns="68559" bIns="34280" numCol="1" anchor="t" anchorCtr="0" compatLnSpc="1"/>
          <a:lstStyle/>
          <a:p>
            <a:endParaRPr lang="zh-CN" altLang="en-US" sz="1799">
              <a:solidFill>
                <a:prstClr val="black"/>
              </a:solidFill>
            </a:endParaRPr>
          </a:p>
        </p:txBody>
      </p:sp>
      <p:sp>
        <p:nvSpPr>
          <p:cNvPr id="29" name="文本框 52"/>
          <p:cNvSpPr txBox="1">
            <a:spLocks noChangeArrowheads="1"/>
          </p:cNvSpPr>
          <p:nvPr/>
        </p:nvSpPr>
        <p:spPr bwMode="auto">
          <a:xfrm>
            <a:off x="3326430" y="1995798"/>
            <a:ext cx="3187831" cy="47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625" b="1" spc="225" dirty="0">
                <a:solidFill>
                  <a:srgbClr val="C00000"/>
                </a:solidFill>
                <a:latin typeface="微软雅黑" pitchFamily="34" charset="-122"/>
                <a:ea typeface="微软雅黑" pitchFamily="34" charset="-122"/>
              </a:rPr>
              <a:t>年度工作概述</a:t>
            </a:r>
          </a:p>
        </p:txBody>
      </p:sp>
      <p:sp>
        <p:nvSpPr>
          <p:cNvPr id="31" name="文本框 52"/>
          <p:cNvSpPr txBox="1">
            <a:spLocks noChangeArrowheads="1"/>
          </p:cNvSpPr>
          <p:nvPr/>
        </p:nvSpPr>
        <p:spPr bwMode="auto">
          <a:xfrm>
            <a:off x="1017860" y="1926130"/>
            <a:ext cx="3187831" cy="13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8" tIns="34285" rIns="68568"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8250" b="1" dirty="0">
                <a:solidFill>
                  <a:srgbClr val="404040"/>
                </a:solidFill>
                <a:latin typeface="Agency FB" panose="020B0503020202020204" pitchFamily="34" charset="0"/>
                <a:ea typeface="微软雅黑" pitchFamily="34" charset="-122"/>
              </a:rPr>
              <a:t>01</a:t>
            </a:r>
            <a:endParaRPr lang="zh-CN" altLang="en-US" sz="8250" b="1" dirty="0">
              <a:solidFill>
                <a:srgbClr val="404040"/>
              </a:solidFill>
              <a:latin typeface="Agency FB" panose="020B0503020202020204" pitchFamily="34" charset="0"/>
              <a:ea typeface="微软雅黑" pitchFamily="34" charset="-122"/>
            </a:endParaRPr>
          </a:p>
        </p:txBody>
      </p:sp>
      <p:sp>
        <p:nvSpPr>
          <p:cNvPr id="32" name="矩形 31"/>
          <p:cNvSpPr/>
          <p:nvPr/>
        </p:nvSpPr>
        <p:spPr>
          <a:xfrm>
            <a:off x="3337314" y="2440507"/>
            <a:ext cx="3858144" cy="923330"/>
          </a:xfrm>
          <a:prstGeom prst="rect">
            <a:avLst/>
          </a:prstGeom>
        </p:spPr>
        <p:txBody>
          <a:bodyPr wrap="square">
            <a:spAutoFit/>
          </a:bodyPr>
          <a:lstStyle/>
          <a:p>
            <a:pPr>
              <a:lnSpc>
                <a:spcPct val="150000"/>
              </a:lnSpc>
            </a:pPr>
            <a:r>
              <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rPr>
              <a:t>您的内容打在这里，或者通过复制您的文本后，在此框中选择粘贴，并选择只保留文字。您的内容打在这里，或者通过复制您的文本后，在此框中选择粘贴，并选择只保留文字。</a:t>
            </a:r>
          </a:p>
          <a:p>
            <a:pPr>
              <a:lnSpc>
                <a:spcPct val="150000"/>
              </a:lnSpc>
            </a:pPr>
            <a:endParaRPr lang="zh-CN" altLang="en-US" sz="900" dirty="0">
              <a:solidFill>
                <a:prstClr val="black">
                  <a:lumMod val="65000"/>
                  <a:lumOff val="35000"/>
                </a:prstClr>
              </a:solidFill>
              <a:latin typeface="Bebas" pitchFamily="2" charset="0"/>
              <a:ea typeface="微软雅黑" panose="020B0503020204020204" pitchFamily="34" charset="-122"/>
              <a:sym typeface="Bebas" pitchFamily="2" charset="0"/>
            </a:endParaRPr>
          </a:p>
        </p:txBody>
      </p:sp>
    </p:spTree>
    <p:extLst>
      <p:ext uri="{BB962C8B-B14F-4D97-AF65-F5344CB8AC3E}">
        <p14:creationId xmlns:p14="http://schemas.microsoft.com/office/powerpoint/2010/main" val="2794304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by="(-#ppt_w*2)" calcmode="lin" valueType="num">
                                          <p:cBhvr rctx="PPT">
                                            <p:cTn id="12" dur="500" autoRev="1" fill="hold">
                                              <p:stCondLst>
                                                <p:cond delay="0"/>
                                              </p:stCondLst>
                                            </p:cTn>
                                            <p:tgtEl>
                                              <p:spTgt spid="31"/>
                                            </p:tgtEl>
                                            <p:attrNameLst>
                                              <p:attrName>ppt_w</p:attrName>
                                            </p:attrNameLst>
                                          </p:cBhvr>
                                        </p:anim>
                                        <p:anim by="(#ppt_w*0.50)" calcmode="lin" valueType="num">
                                          <p:cBhvr>
                                            <p:cTn id="13" dur="500" decel="50000" autoRev="1" fill="hold">
                                              <p:stCondLst>
                                                <p:cond delay="0"/>
                                              </p:stCondLst>
                                            </p:cTn>
                                            <p:tgtEl>
                                              <p:spTgt spid="31"/>
                                            </p:tgtEl>
                                            <p:attrNameLst>
                                              <p:attrName>ppt_x</p:attrName>
                                            </p:attrNameLst>
                                          </p:cBhvr>
                                        </p:anim>
                                        <p:anim from="(-#ppt_h/2)" to="(#ppt_y)" calcmode="lin" valueType="num">
                                          <p:cBhvr>
                                            <p:cTn id="14" dur="1000" fill="hold">
                                              <p:stCondLst>
                                                <p:cond delay="0"/>
                                              </p:stCondLst>
                                            </p:cTn>
                                            <p:tgtEl>
                                              <p:spTgt spid="31"/>
                                            </p:tgtEl>
                                            <p:attrNameLst>
                                              <p:attrName>ppt_y</p:attrName>
                                            </p:attrNameLst>
                                          </p:cBhvr>
                                        </p:anim>
                                        <p:animRot by="21600000">
                                          <p:cBhvr>
                                            <p:cTn id="15" dur="1000" fill="hold">
                                              <p:stCondLst>
                                                <p:cond delay="0"/>
                                              </p:stCondLst>
                                            </p:cTn>
                                            <p:tgtEl>
                                              <p:spTgt spid="31"/>
                                            </p:tgtEl>
                                            <p:attrNameLst>
                                              <p:attrName>r</p:attrName>
                                            </p:attrNameLst>
                                          </p:cBhvr>
                                        </p:animRot>
                                      </p:childTnLst>
                                    </p:cTn>
                                  </p:par>
                                </p:childTnLst>
                              </p:cTn>
                            </p:par>
                            <p:par>
                              <p:cTn id="16" fill="hold">
                                <p:stCondLst>
                                  <p:cond delay="2100"/>
                                </p:stCondLst>
                                <p:childTnLst>
                                  <p:par>
                                    <p:cTn id="17" presetID="42"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150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11"/>
          <p:cNvSpPr>
            <a:spLocks noChangeArrowheads="1"/>
          </p:cNvSpPr>
          <p:nvPr/>
        </p:nvSpPr>
        <p:spPr bwMode="auto">
          <a:xfrm>
            <a:off x="-8335" y="3286126"/>
            <a:ext cx="9169004" cy="511969"/>
          </a:xfrm>
          <a:prstGeom prst="rect">
            <a:avLst/>
          </a:prstGeom>
          <a:solidFill>
            <a:srgbClr val="404040"/>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2"/>
              </a:solidFill>
              <a:latin typeface="微软雅黑" panose="020B0503020204020204" pitchFamily="34" charset="-122"/>
              <a:ea typeface="微软雅黑" panose="020B0503020204020204" pitchFamily="34" charset="-122"/>
            </a:endParaRPr>
          </a:p>
        </p:txBody>
      </p:sp>
      <p:grpSp>
        <p:nvGrpSpPr>
          <p:cNvPr id="89" name="组合 3"/>
          <p:cNvGrpSpPr>
            <a:grpSpLocks/>
          </p:cNvGrpSpPr>
          <p:nvPr/>
        </p:nvGrpSpPr>
        <p:grpSpPr bwMode="auto">
          <a:xfrm>
            <a:off x="3245646" y="1609725"/>
            <a:ext cx="2652713" cy="1600200"/>
            <a:chOff x="0" y="0"/>
            <a:chExt cx="3536515" cy="2133600"/>
          </a:xfrm>
        </p:grpSpPr>
        <p:pic>
          <p:nvPicPr>
            <p:cNvPr id="90"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18"/>
            <p:cNvSpPr>
              <a:spLocks noChangeArrowheads="1"/>
            </p:cNvSpPr>
            <p:nvPr/>
          </p:nvSpPr>
          <p:spPr bwMode="auto">
            <a:xfrm>
              <a:off x="519687" y="255892"/>
              <a:ext cx="2450592" cy="153000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grpSp>
        <p:nvGrpSpPr>
          <p:cNvPr id="92" name="组合 2"/>
          <p:cNvGrpSpPr>
            <a:grpSpLocks/>
          </p:cNvGrpSpPr>
          <p:nvPr/>
        </p:nvGrpSpPr>
        <p:grpSpPr bwMode="auto">
          <a:xfrm>
            <a:off x="654846" y="1609725"/>
            <a:ext cx="2652713" cy="1600200"/>
            <a:chOff x="0" y="0"/>
            <a:chExt cx="3536515" cy="2133600"/>
          </a:xfrm>
        </p:grpSpPr>
        <p:pic>
          <p:nvPicPr>
            <p:cNvPr id="93" name="Picture 3"/>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ectangle 19"/>
            <p:cNvSpPr>
              <a:spLocks noChangeArrowheads="1"/>
            </p:cNvSpPr>
            <p:nvPr/>
          </p:nvSpPr>
          <p:spPr bwMode="auto">
            <a:xfrm>
              <a:off x="524581" y="255892"/>
              <a:ext cx="2450592" cy="153000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grpSp>
        <p:nvGrpSpPr>
          <p:cNvPr id="95" name="组合 4"/>
          <p:cNvGrpSpPr>
            <a:grpSpLocks/>
          </p:cNvGrpSpPr>
          <p:nvPr/>
        </p:nvGrpSpPr>
        <p:grpSpPr bwMode="auto">
          <a:xfrm>
            <a:off x="5836444" y="1609725"/>
            <a:ext cx="2651522" cy="1600200"/>
            <a:chOff x="0" y="0"/>
            <a:chExt cx="3536515" cy="2133600"/>
          </a:xfrm>
        </p:grpSpPr>
        <p:pic>
          <p:nvPicPr>
            <p:cNvPr id="96" name="Picture 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35365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 name="Rectangle 20"/>
            <p:cNvSpPr>
              <a:spLocks noChangeArrowheads="1"/>
            </p:cNvSpPr>
            <p:nvPr/>
          </p:nvSpPr>
          <p:spPr bwMode="auto">
            <a:xfrm>
              <a:off x="515715" y="255890"/>
              <a:ext cx="2450592" cy="1530000"/>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chemeClr val="accent1"/>
                </a:solidFill>
                <a:latin typeface="微软雅黑" panose="020B0503020204020204" pitchFamily="34" charset="-122"/>
                <a:ea typeface="微软雅黑" panose="020B0503020204020204" pitchFamily="34" charset="-122"/>
              </a:endParaRPr>
            </a:p>
          </p:txBody>
        </p:sp>
      </p:grpSp>
      <p:sp>
        <p:nvSpPr>
          <p:cNvPr id="98" name="矩形 37"/>
          <p:cNvSpPr>
            <a:spLocks noChangeArrowheads="1"/>
          </p:cNvSpPr>
          <p:nvPr/>
        </p:nvSpPr>
        <p:spPr bwMode="auto">
          <a:xfrm>
            <a:off x="987030" y="1092995"/>
            <a:ext cx="7194947"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点击在此录入上述图表的综合描述说明，在此录入上述图表的综合描述说明。在此录入上述图表的综合描述说明，在此录入上述图表的综合描述说明，在此录入上述图表的综合描述说明。</a:t>
            </a:r>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99" name="矩形 38"/>
          <p:cNvSpPr>
            <a:spLocks noChangeArrowheads="1"/>
          </p:cNvSpPr>
          <p:nvPr/>
        </p:nvSpPr>
        <p:spPr bwMode="auto">
          <a:xfrm>
            <a:off x="1277764" y="3368280"/>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0" name="矩形 47"/>
          <p:cNvSpPr>
            <a:spLocks noChangeArrowheads="1"/>
          </p:cNvSpPr>
          <p:nvPr/>
        </p:nvSpPr>
        <p:spPr bwMode="auto">
          <a:xfrm>
            <a:off x="1108474" y="3846911"/>
            <a:ext cx="1746647"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1" name="矩形 51"/>
          <p:cNvSpPr>
            <a:spLocks noChangeArrowheads="1"/>
          </p:cNvSpPr>
          <p:nvPr/>
        </p:nvSpPr>
        <p:spPr bwMode="auto">
          <a:xfrm>
            <a:off x="3868564" y="3368280"/>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2" name="矩形 47"/>
          <p:cNvSpPr>
            <a:spLocks noChangeArrowheads="1"/>
          </p:cNvSpPr>
          <p:nvPr/>
        </p:nvSpPr>
        <p:spPr bwMode="auto">
          <a:xfrm>
            <a:off x="3698084" y="3846911"/>
            <a:ext cx="1746647"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103" name="矩形 53"/>
          <p:cNvSpPr>
            <a:spLocks noChangeArrowheads="1"/>
          </p:cNvSpPr>
          <p:nvPr/>
        </p:nvSpPr>
        <p:spPr bwMode="auto">
          <a:xfrm>
            <a:off x="6458173" y="3368280"/>
            <a:ext cx="1408064"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添加产品名称</a:t>
            </a:r>
            <a:endParaRPr lang="en-US" sz="165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04" name="矩形 47"/>
          <p:cNvSpPr>
            <a:spLocks noChangeArrowheads="1"/>
          </p:cNvSpPr>
          <p:nvPr/>
        </p:nvSpPr>
        <p:spPr bwMode="auto">
          <a:xfrm>
            <a:off x="6288884" y="3846911"/>
            <a:ext cx="1746647" cy="489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在此录入上述图表的描述说明，在此录入上述图表的</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22" name="文本框 21"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3261074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p:cBhvr>
                                        <p:cTn id="7" dur="500"/>
                                        <p:tgtEl>
                                          <p:spTgt spid="9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p:cBhvr>
                                        <p:cTn id="11" dur="1000"/>
                                        <p:tgtEl>
                                          <p:spTgt spid="88"/>
                                        </p:tgtEl>
                                      </p:cBhvr>
                                    </p:animEffect>
                                  </p:childTnLst>
                                </p:cTn>
                              </p:par>
                            </p:childTnLst>
                          </p:cTn>
                        </p:par>
                        <p:par>
                          <p:cTn id="12" fill="hold">
                            <p:stCondLst>
                              <p:cond delay="1500"/>
                            </p:stCondLst>
                            <p:childTnLst>
                              <p:par>
                                <p:cTn id="13" presetID="12" presetClass="entr" presetSubtype="1" fill="hold" nodeType="after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p:cTn id="15" dur="500"/>
                                        <p:tgtEl>
                                          <p:spTgt spid="89"/>
                                        </p:tgtEl>
                                        <p:attrNameLst>
                                          <p:attrName>ppt_y</p:attrName>
                                        </p:attrNameLst>
                                      </p:cBhvr>
                                      <p:tavLst>
                                        <p:tav tm="0">
                                          <p:val>
                                            <p:strVal val="#ppt_y-#ppt_h*1.125000"/>
                                          </p:val>
                                        </p:tav>
                                        <p:tav tm="100000">
                                          <p:val>
                                            <p:strVal val="#ppt_y"/>
                                          </p:val>
                                        </p:tav>
                                      </p:tavLst>
                                    </p:anim>
                                    <p:animEffect>
                                      <p:cBhvr>
                                        <p:cTn id="16" dur="500"/>
                                        <p:tgtEl>
                                          <p:spTgt spid="89"/>
                                        </p:tgtEl>
                                      </p:cBhvr>
                                    </p:animEffect>
                                  </p:childTnLst>
                                </p:cTn>
                              </p:par>
                            </p:childTnLst>
                          </p:cTn>
                        </p:par>
                        <p:par>
                          <p:cTn id="17" fill="hold">
                            <p:stCondLst>
                              <p:cond delay="2000"/>
                            </p:stCondLst>
                            <p:childTnLst>
                              <p:par>
                                <p:cTn id="18" presetID="12" presetClass="entr" presetSubtype="2"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 calcmode="lin" valueType="num">
                                      <p:cBhvr>
                                        <p:cTn id="20" dur="500"/>
                                        <p:tgtEl>
                                          <p:spTgt spid="92"/>
                                        </p:tgtEl>
                                        <p:attrNameLst>
                                          <p:attrName>ppt_x</p:attrName>
                                        </p:attrNameLst>
                                      </p:cBhvr>
                                      <p:tavLst>
                                        <p:tav tm="0">
                                          <p:val>
                                            <p:strVal val="#ppt_x+#ppt_w*1.125000"/>
                                          </p:val>
                                        </p:tav>
                                        <p:tav tm="100000">
                                          <p:val>
                                            <p:strVal val="#ppt_x"/>
                                          </p:val>
                                        </p:tav>
                                      </p:tavLst>
                                    </p:anim>
                                    <p:animEffect>
                                      <p:cBhvr>
                                        <p:cTn id="21" dur="500"/>
                                        <p:tgtEl>
                                          <p:spTgt spid="92"/>
                                        </p:tgtEl>
                                      </p:cBhvr>
                                    </p:animEffect>
                                  </p:childTnLst>
                                </p:cTn>
                              </p:par>
                              <p:par>
                                <p:cTn id="22" presetID="12" presetClass="entr" presetSubtype="8"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 calcmode="lin" valueType="num">
                                      <p:cBhvr>
                                        <p:cTn id="24" dur="500"/>
                                        <p:tgtEl>
                                          <p:spTgt spid="95"/>
                                        </p:tgtEl>
                                        <p:attrNameLst>
                                          <p:attrName>ppt_x</p:attrName>
                                        </p:attrNameLst>
                                      </p:cBhvr>
                                      <p:tavLst>
                                        <p:tav tm="0">
                                          <p:val>
                                            <p:strVal val="#ppt_x-#ppt_w*1.125000"/>
                                          </p:val>
                                        </p:tav>
                                        <p:tav tm="100000">
                                          <p:val>
                                            <p:strVal val="#ppt_x"/>
                                          </p:val>
                                        </p:tav>
                                      </p:tavLst>
                                    </p:anim>
                                    <p:animEffect>
                                      <p:cBhvr>
                                        <p:cTn id="25" dur="500"/>
                                        <p:tgtEl>
                                          <p:spTgt spid="95"/>
                                        </p:tgtEl>
                                      </p:cBhvr>
                                    </p:animEffect>
                                  </p:childTnLst>
                                </p:cTn>
                              </p:par>
                            </p:childTnLst>
                          </p:cTn>
                        </p:par>
                        <p:par>
                          <p:cTn id="26" fill="hold">
                            <p:stCondLst>
                              <p:cond delay="2500"/>
                            </p:stCondLst>
                            <p:childTnLst>
                              <p:par>
                                <p:cTn id="27" presetID="23" presetClass="entr" presetSubtype="16" fill="hold" grpId="0"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500" fill="hold"/>
                                        <p:tgtEl>
                                          <p:spTgt spid="101"/>
                                        </p:tgtEl>
                                        <p:attrNameLst>
                                          <p:attrName>ppt_w</p:attrName>
                                        </p:attrNameLst>
                                      </p:cBhvr>
                                      <p:tavLst>
                                        <p:tav tm="0">
                                          <p:val>
                                            <p:fltVal val="0"/>
                                          </p:val>
                                        </p:tav>
                                        <p:tav tm="100000">
                                          <p:val>
                                            <p:strVal val="#ppt_w"/>
                                          </p:val>
                                        </p:tav>
                                      </p:tavLst>
                                    </p:anim>
                                    <p:anim calcmode="lin" valueType="num">
                                      <p:cBhvr>
                                        <p:cTn id="30" dur="500" fill="hold"/>
                                        <p:tgtEl>
                                          <p:spTgt spid="101"/>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500" fill="hold"/>
                                        <p:tgtEl>
                                          <p:spTgt spid="99"/>
                                        </p:tgtEl>
                                        <p:attrNameLst>
                                          <p:attrName>ppt_w</p:attrName>
                                        </p:attrNameLst>
                                      </p:cBhvr>
                                      <p:tavLst>
                                        <p:tav tm="0">
                                          <p:val>
                                            <p:fltVal val="0"/>
                                          </p:val>
                                        </p:tav>
                                        <p:tav tm="100000">
                                          <p:val>
                                            <p:strVal val="#ppt_w"/>
                                          </p:val>
                                        </p:tav>
                                      </p:tavLst>
                                    </p:anim>
                                    <p:anim calcmode="lin" valueType="num">
                                      <p:cBhvr>
                                        <p:cTn id="34" dur="500" fill="hold"/>
                                        <p:tgtEl>
                                          <p:spTgt spid="99"/>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p:cTn id="37" dur="500" fill="hold"/>
                                        <p:tgtEl>
                                          <p:spTgt spid="103"/>
                                        </p:tgtEl>
                                        <p:attrNameLst>
                                          <p:attrName>ppt_w</p:attrName>
                                        </p:attrNameLst>
                                      </p:cBhvr>
                                      <p:tavLst>
                                        <p:tav tm="0">
                                          <p:val>
                                            <p:fltVal val="0"/>
                                          </p:val>
                                        </p:tav>
                                        <p:tav tm="100000">
                                          <p:val>
                                            <p:strVal val="#ppt_w"/>
                                          </p:val>
                                        </p:tav>
                                      </p:tavLst>
                                    </p:anim>
                                    <p:anim calcmode="lin" valueType="num">
                                      <p:cBhvr>
                                        <p:cTn id="38" dur="500" fill="hold"/>
                                        <p:tgtEl>
                                          <p:spTgt spid="103"/>
                                        </p:tgtEl>
                                        <p:attrNameLst>
                                          <p:attrName>ppt_h</p:attrName>
                                        </p:attrNameLst>
                                      </p:cBhvr>
                                      <p:tavLst>
                                        <p:tav tm="0">
                                          <p:val>
                                            <p:fltVal val="0"/>
                                          </p:val>
                                        </p:tav>
                                        <p:tav tm="100000">
                                          <p:val>
                                            <p:strVal val="#ppt_h"/>
                                          </p:val>
                                        </p:tav>
                                      </p:tavLst>
                                    </p:anim>
                                  </p:childTnLst>
                                </p:cTn>
                              </p:par>
                            </p:childTnLst>
                          </p:cTn>
                        </p:par>
                        <p:par>
                          <p:cTn id="39" fill="hold">
                            <p:stCondLst>
                              <p:cond delay="3000"/>
                            </p:stCondLst>
                            <p:childTnLst>
                              <p:par>
                                <p:cTn id="40" presetID="20" presetClass="entr" presetSubtype="0" fill="hold" grpId="0" nodeType="afterEffect">
                                  <p:stCondLst>
                                    <p:cond delay="0"/>
                                  </p:stCondLst>
                                  <p:childTnLst>
                                    <p:set>
                                      <p:cBhvr>
                                        <p:cTn id="41" dur="1" fill="hold">
                                          <p:stCondLst>
                                            <p:cond delay="0"/>
                                          </p:stCondLst>
                                        </p:cTn>
                                        <p:tgtEl>
                                          <p:spTgt spid="102"/>
                                        </p:tgtEl>
                                        <p:attrNameLst>
                                          <p:attrName>style.visibility</p:attrName>
                                        </p:attrNameLst>
                                      </p:cBhvr>
                                      <p:to>
                                        <p:strVal val="visible"/>
                                      </p:to>
                                    </p:set>
                                    <p:animEffect>
                                      <p:cBhvr>
                                        <p:cTn id="42" dur="750"/>
                                        <p:tgtEl>
                                          <p:spTgt spid="102"/>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100"/>
                                        </p:tgtEl>
                                        <p:attrNameLst>
                                          <p:attrName>style.visibility</p:attrName>
                                        </p:attrNameLst>
                                      </p:cBhvr>
                                      <p:to>
                                        <p:strVal val="visible"/>
                                      </p:to>
                                    </p:set>
                                    <p:animEffect>
                                      <p:cBhvr>
                                        <p:cTn id="45" dur="750"/>
                                        <p:tgtEl>
                                          <p:spTgt spid="100"/>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104"/>
                                        </p:tgtEl>
                                        <p:attrNameLst>
                                          <p:attrName>style.visibility</p:attrName>
                                        </p:attrNameLst>
                                      </p:cBhvr>
                                      <p:to>
                                        <p:strVal val="visible"/>
                                      </p:to>
                                    </p:set>
                                    <p:animEffect>
                                      <p:cBhvr>
                                        <p:cTn id="48"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autoUpdateAnimBg="0"/>
      <p:bldP spid="98" grpId="0" bldLvl="0" autoUpdateAnimBg="0"/>
      <p:bldP spid="99" grpId="0" bldLvl="0" autoUpdateAnimBg="0"/>
      <p:bldP spid="100" grpId="0" bldLvl="0" autoUpdateAnimBg="0"/>
      <p:bldP spid="101" grpId="0" bldLvl="0" autoUpdateAnimBg="0"/>
      <p:bldP spid="102" grpId="0" bldLvl="0" autoUpdateAnimBg="0"/>
      <p:bldP spid="103" grpId="0" bldLvl="0" autoUpdateAnimBg="0"/>
      <p:bldP spid="10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55579" y="2651966"/>
            <a:ext cx="7560839" cy="318361"/>
            <a:chOff x="534438" y="3368951"/>
            <a:chExt cx="10944224" cy="438144"/>
          </a:xfrm>
          <a:solidFill>
            <a:srgbClr val="404040"/>
          </a:solidFill>
          <a:effectLst/>
        </p:grpSpPr>
        <p:sp>
          <p:nvSpPr>
            <p:cNvPr id="6" name="矩形 5"/>
            <p:cNvSpPr/>
            <p:nvPr/>
          </p:nvSpPr>
          <p:spPr>
            <a:xfrm>
              <a:off x="11049789" y="3503489"/>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nvGrpSpPr>
            <p:cNvPr id="7" name="组合 6"/>
            <p:cNvGrpSpPr/>
            <p:nvPr/>
          </p:nvGrpSpPr>
          <p:grpSpPr>
            <a:xfrm>
              <a:off x="534438" y="3368951"/>
              <a:ext cx="10944224" cy="438144"/>
              <a:chOff x="623889" y="3209927"/>
              <a:chExt cx="10944224" cy="438144"/>
            </a:xfrm>
            <a:grpFill/>
          </p:grpSpPr>
          <p:sp>
            <p:nvSpPr>
              <p:cNvPr id="8" name="矩形 7"/>
              <p:cNvSpPr/>
              <p:nvPr/>
            </p:nvSpPr>
            <p:spPr>
              <a:xfrm>
                <a:off x="623889" y="3344465"/>
                <a:ext cx="50397" cy="169069"/>
              </a:xfrm>
              <a:prstGeom prst="rect">
                <a:avLst/>
              </a:prstGeom>
              <a:grp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9" name="矩形 8"/>
              <p:cNvSpPr/>
              <p:nvPr/>
            </p:nvSpPr>
            <p:spPr>
              <a:xfrm>
                <a:off x="717047"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0" name="矩形 9"/>
              <p:cNvSpPr/>
              <p:nvPr/>
            </p:nvSpPr>
            <p:spPr>
              <a:xfrm>
                <a:off x="866901"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1" name="矩形 10"/>
              <p:cNvSpPr/>
              <p:nvPr/>
            </p:nvSpPr>
            <p:spPr>
              <a:xfrm>
                <a:off x="1108099" y="3344467"/>
                <a:ext cx="9613876"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2" name="矩形 11"/>
              <p:cNvSpPr/>
              <p:nvPr/>
            </p:nvSpPr>
            <p:spPr>
              <a:xfrm>
                <a:off x="10994902" y="3344465"/>
                <a:ext cx="107093"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3" name="矩形 12"/>
              <p:cNvSpPr/>
              <p:nvPr/>
            </p:nvSpPr>
            <p:spPr>
              <a:xfrm>
                <a:off x="10759220" y="3344465"/>
                <a:ext cx="198437" cy="169069"/>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sp>
            <p:nvSpPr>
              <p:cNvPr id="14" name="等腰三角形 13"/>
              <p:cNvSpPr/>
              <p:nvPr/>
            </p:nvSpPr>
            <p:spPr>
              <a:xfrm rot="5400000">
                <a:off x="11159803" y="3239761"/>
                <a:ext cx="438144" cy="378476"/>
              </a:xfrm>
              <a:prstGeom prst="triangl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grpSp>
      <p:cxnSp>
        <p:nvCxnSpPr>
          <p:cNvPr id="15" name="肘形连接符 14"/>
          <p:cNvCxnSpPr>
            <a:stCxn id="33" idx="3"/>
            <a:endCxn id="16" idx="1"/>
          </p:cNvCxnSpPr>
          <p:nvPr/>
        </p:nvCxnSpPr>
        <p:spPr>
          <a:xfrm rot="5400000" flipH="1" flipV="1">
            <a:off x="1102789"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31797"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17" name="肘形连接符 16"/>
          <p:cNvCxnSpPr>
            <a:stCxn id="39" idx="3"/>
            <a:endCxn id="18" idx="1"/>
          </p:cNvCxnSpPr>
          <p:nvPr/>
        </p:nvCxnSpPr>
        <p:spPr>
          <a:xfrm rot="5400000" flipH="1" flipV="1">
            <a:off x="2976519"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405525"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19" name="肘形连接符 18"/>
          <p:cNvCxnSpPr>
            <a:stCxn id="45" idx="3"/>
            <a:endCxn id="20" idx="1"/>
          </p:cNvCxnSpPr>
          <p:nvPr/>
        </p:nvCxnSpPr>
        <p:spPr>
          <a:xfrm rot="5400000" flipH="1" flipV="1">
            <a:off x="4850247" y="2137969"/>
            <a:ext cx="646309"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279254"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1" name="肘形连接符 20"/>
          <p:cNvCxnSpPr>
            <a:stCxn id="51" idx="3"/>
            <a:endCxn id="22" idx="1"/>
          </p:cNvCxnSpPr>
          <p:nvPr/>
        </p:nvCxnSpPr>
        <p:spPr>
          <a:xfrm rot="5400000" flipH="1" flipV="1">
            <a:off x="6723973" y="2137968"/>
            <a:ext cx="646308"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152983" y="1495619"/>
            <a:ext cx="1026279" cy="850092"/>
          </a:xfrm>
          <a:prstGeom prst="rect">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rgbClr val="F8F8F8"/>
              </a:solidFill>
              <a:latin typeface="微软雅黑"/>
            </a:endParaRPr>
          </a:p>
        </p:txBody>
      </p:sp>
      <p:cxnSp>
        <p:nvCxnSpPr>
          <p:cNvPr id="23" name="肘形连接符 22"/>
          <p:cNvCxnSpPr>
            <a:stCxn id="36" idx="0"/>
            <a:endCxn id="24" idx="1"/>
          </p:cNvCxnSpPr>
          <p:nvPr/>
        </p:nvCxnSpPr>
        <p:spPr>
          <a:xfrm rot="16200000" flipH="1">
            <a:off x="2002402" y="3313005"/>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68662"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25" name="肘形连接符 24"/>
          <p:cNvCxnSpPr>
            <a:stCxn id="42" idx="0"/>
            <a:endCxn id="29" idx="1"/>
          </p:cNvCxnSpPr>
          <p:nvPr/>
        </p:nvCxnSpPr>
        <p:spPr>
          <a:xfrm rot="16200000" flipH="1">
            <a:off x="3876130" y="3313005"/>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342390"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cxnSp>
        <p:nvCxnSpPr>
          <p:cNvPr id="30" name="肘形连接符 29"/>
          <p:cNvCxnSpPr>
            <a:stCxn id="48" idx="0"/>
            <a:endCxn id="31" idx="1"/>
          </p:cNvCxnSpPr>
          <p:nvPr/>
        </p:nvCxnSpPr>
        <p:spPr>
          <a:xfrm rot="16200000" flipH="1">
            <a:off x="5749859" y="3313006"/>
            <a:ext cx="720815" cy="211705"/>
          </a:xfrm>
          <a:prstGeom prst="bentConnector2">
            <a:avLst/>
          </a:prstGeom>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16118" y="3330597"/>
            <a:ext cx="1026279" cy="897338"/>
          </a:xfrm>
          <a:prstGeom prst="rect">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F8F8"/>
              </a:solidFill>
              <a:latin typeface="微软雅黑"/>
            </a:endParaRPr>
          </a:p>
        </p:txBody>
      </p:sp>
      <p:grpSp>
        <p:nvGrpSpPr>
          <p:cNvPr id="32" name="组合 31"/>
          <p:cNvGrpSpPr/>
          <p:nvPr/>
        </p:nvGrpSpPr>
        <p:grpSpPr>
          <a:xfrm>
            <a:off x="1103386" y="2566976"/>
            <a:ext cx="428410" cy="491476"/>
            <a:chOff x="1021600" y="2688962"/>
            <a:chExt cx="428410" cy="491476"/>
          </a:xfrm>
          <a:effectLst/>
        </p:grpSpPr>
        <p:sp>
          <p:nvSpPr>
            <p:cNvPr id="33" name="六边形 32"/>
            <p:cNvSpPr/>
            <p:nvPr/>
          </p:nvSpPr>
          <p:spPr>
            <a:xfrm rot="5400000">
              <a:off x="992566"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34" name="文本框 33"/>
            <p:cNvSpPr txBox="1"/>
            <p:nvPr/>
          </p:nvSpPr>
          <p:spPr>
            <a:xfrm>
              <a:off x="1021600" y="2769733"/>
              <a:ext cx="428410" cy="338554"/>
            </a:xfrm>
            <a:prstGeom prst="rect">
              <a:avLst/>
            </a:prstGeom>
            <a:noFill/>
          </p:spPr>
          <p:txBody>
            <a:bodyPr wrap="square" rtlCol="0">
              <a:spAutoFit/>
            </a:bodyPr>
            <a:lstStyle/>
            <a:p>
              <a:r>
                <a:rPr lang="en-US" altLang="zh-CN" sz="1600" dirty="0">
                  <a:solidFill>
                    <a:schemeClr val="accent2"/>
                  </a:solidFill>
                  <a:latin typeface="微软雅黑"/>
                </a:rPr>
                <a:t>01</a:t>
              </a:r>
            </a:p>
          </p:txBody>
        </p:sp>
      </p:grpSp>
      <p:grpSp>
        <p:nvGrpSpPr>
          <p:cNvPr id="35" name="组合 34"/>
          <p:cNvGrpSpPr/>
          <p:nvPr/>
        </p:nvGrpSpPr>
        <p:grpSpPr>
          <a:xfrm>
            <a:off x="2045249" y="2566976"/>
            <a:ext cx="437896" cy="491476"/>
            <a:chOff x="1963463" y="2688962"/>
            <a:chExt cx="437896" cy="491476"/>
          </a:xfrm>
          <a:effectLst/>
        </p:grpSpPr>
        <p:sp>
          <p:nvSpPr>
            <p:cNvPr id="36" name="六边形 35"/>
            <p:cNvSpPr/>
            <p:nvPr/>
          </p:nvSpPr>
          <p:spPr>
            <a:xfrm rot="5400000">
              <a:off x="1929430"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37" name="文本框 33"/>
            <p:cNvSpPr txBox="1"/>
            <p:nvPr/>
          </p:nvSpPr>
          <p:spPr>
            <a:xfrm>
              <a:off x="1972949" y="2769733"/>
              <a:ext cx="428410" cy="338554"/>
            </a:xfrm>
            <a:prstGeom prst="rect">
              <a:avLst/>
            </a:prstGeom>
            <a:noFill/>
          </p:spPr>
          <p:txBody>
            <a:bodyPr wrap="square" rtlCol="0">
              <a:spAutoFit/>
            </a:bodyPr>
            <a:lstStyle/>
            <a:p>
              <a:r>
                <a:rPr lang="en-US" altLang="zh-CN" sz="1600" dirty="0">
                  <a:solidFill>
                    <a:schemeClr val="accent2"/>
                  </a:solidFill>
                  <a:latin typeface="微软雅黑"/>
                </a:rPr>
                <a:t>02</a:t>
              </a:r>
            </a:p>
          </p:txBody>
        </p:sp>
      </p:grpSp>
      <p:grpSp>
        <p:nvGrpSpPr>
          <p:cNvPr id="38" name="组合 37"/>
          <p:cNvGrpSpPr/>
          <p:nvPr/>
        </p:nvGrpSpPr>
        <p:grpSpPr>
          <a:xfrm>
            <a:off x="2982113" y="2566976"/>
            <a:ext cx="428410" cy="491476"/>
            <a:chOff x="2900327" y="2688962"/>
            <a:chExt cx="428410" cy="491476"/>
          </a:xfrm>
          <a:effectLst/>
        </p:grpSpPr>
        <p:sp>
          <p:nvSpPr>
            <p:cNvPr id="39" name="六边形 38"/>
            <p:cNvSpPr/>
            <p:nvPr/>
          </p:nvSpPr>
          <p:spPr>
            <a:xfrm rot="5400000">
              <a:off x="2866294"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0" name="文本框 33"/>
            <p:cNvSpPr txBox="1"/>
            <p:nvPr/>
          </p:nvSpPr>
          <p:spPr>
            <a:xfrm>
              <a:off x="2900327" y="2769733"/>
              <a:ext cx="428410" cy="338554"/>
            </a:xfrm>
            <a:prstGeom prst="rect">
              <a:avLst/>
            </a:prstGeom>
            <a:noFill/>
          </p:spPr>
          <p:txBody>
            <a:bodyPr wrap="square" rtlCol="0">
              <a:spAutoFit/>
            </a:bodyPr>
            <a:lstStyle/>
            <a:p>
              <a:r>
                <a:rPr lang="en-US" altLang="zh-CN" sz="1600" dirty="0">
                  <a:solidFill>
                    <a:schemeClr val="accent2"/>
                  </a:solidFill>
                  <a:latin typeface="微软雅黑"/>
                </a:rPr>
                <a:t>03</a:t>
              </a:r>
            </a:p>
          </p:txBody>
        </p:sp>
      </p:grpSp>
      <p:grpSp>
        <p:nvGrpSpPr>
          <p:cNvPr id="41" name="组合 40"/>
          <p:cNvGrpSpPr/>
          <p:nvPr/>
        </p:nvGrpSpPr>
        <p:grpSpPr>
          <a:xfrm>
            <a:off x="3916477" y="2566976"/>
            <a:ext cx="428410" cy="491476"/>
            <a:chOff x="3834691" y="2688962"/>
            <a:chExt cx="428410" cy="491476"/>
          </a:xfrm>
          <a:effectLst/>
        </p:grpSpPr>
        <p:sp>
          <p:nvSpPr>
            <p:cNvPr id="42" name="六边形 41"/>
            <p:cNvSpPr/>
            <p:nvPr/>
          </p:nvSpPr>
          <p:spPr>
            <a:xfrm rot="5400000">
              <a:off x="3803158"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3" name="文本框 33"/>
            <p:cNvSpPr txBox="1"/>
            <p:nvPr/>
          </p:nvSpPr>
          <p:spPr>
            <a:xfrm>
              <a:off x="3834691" y="2769733"/>
              <a:ext cx="428410" cy="338554"/>
            </a:xfrm>
            <a:prstGeom prst="rect">
              <a:avLst/>
            </a:prstGeom>
            <a:noFill/>
          </p:spPr>
          <p:txBody>
            <a:bodyPr wrap="square" rtlCol="0">
              <a:spAutoFit/>
            </a:bodyPr>
            <a:lstStyle/>
            <a:p>
              <a:r>
                <a:rPr lang="en-US" altLang="zh-CN" sz="1600" dirty="0">
                  <a:solidFill>
                    <a:schemeClr val="accent2"/>
                  </a:solidFill>
                  <a:latin typeface="微软雅黑"/>
                </a:rPr>
                <a:t>04</a:t>
              </a:r>
            </a:p>
          </p:txBody>
        </p:sp>
      </p:grpSp>
      <p:grpSp>
        <p:nvGrpSpPr>
          <p:cNvPr id="44" name="组合 43"/>
          <p:cNvGrpSpPr/>
          <p:nvPr/>
        </p:nvGrpSpPr>
        <p:grpSpPr>
          <a:xfrm>
            <a:off x="4855841" y="2566976"/>
            <a:ext cx="428410" cy="491476"/>
            <a:chOff x="4774055" y="2688962"/>
            <a:chExt cx="428410" cy="491476"/>
          </a:xfrm>
          <a:effectLst/>
        </p:grpSpPr>
        <p:sp>
          <p:nvSpPr>
            <p:cNvPr id="45" name="六边形 44"/>
            <p:cNvSpPr/>
            <p:nvPr/>
          </p:nvSpPr>
          <p:spPr>
            <a:xfrm rot="5400000">
              <a:off x="4740022" y="2722995"/>
              <a:ext cx="491476" cy="423410"/>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6" name="文本框 33"/>
            <p:cNvSpPr txBox="1"/>
            <p:nvPr/>
          </p:nvSpPr>
          <p:spPr>
            <a:xfrm>
              <a:off x="4774055" y="2769733"/>
              <a:ext cx="428410" cy="338554"/>
            </a:xfrm>
            <a:prstGeom prst="rect">
              <a:avLst/>
            </a:prstGeom>
            <a:noFill/>
          </p:spPr>
          <p:txBody>
            <a:bodyPr wrap="square" rtlCol="0">
              <a:spAutoFit/>
            </a:bodyPr>
            <a:lstStyle/>
            <a:p>
              <a:r>
                <a:rPr lang="en-US" altLang="zh-CN" sz="1600" dirty="0">
                  <a:solidFill>
                    <a:schemeClr val="accent2"/>
                  </a:solidFill>
                  <a:latin typeface="微软雅黑"/>
                </a:rPr>
                <a:t>05</a:t>
              </a:r>
            </a:p>
          </p:txBody>
        </p:sp>
      </p:grpSp>
      <p:grpSp>
        <p:nvGrpSpPr>
          <p:cNvPr id="47" name="组合 46"/>
          <p:cNvGrpSpPr/>
          <p:nvPr/>
        </p:nvGrpSpPr>
        <p:grpSpPr>
          <a:xfrm>
            <a:off x="5792706" y="2566976"/>
            <a:ext cx="428410" cy="491476"/>
            <a:chOff x="5710920" y="2688962"/>
            <a:chExt cx="428410" cy="491476"/>
          </a:xfrm>
          <a:effectLst/>
        </p:grpSpPr>
        <p:sp>
          <p:nvSpPr>
            <p:cNvPr id="48" name="六边形 47"/>
            <p:cNvSpPr/>
            <p:nvPr/>
          </p:nvSpPr>
          <p:spPr>
            <a:xfrm rot="5400000">
              <a:off x="5676887" y="2722995"/>
              <a:ext cx="491476" cy="423410"/>
            </a:xfrm>
            <a:prstGeom prst="hexagon">
              <a:avLst/>
            </a:prstGeom>
            <a:solidFill>
              <a:srgbClr val="C0000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49" name="文本框 33"/>
            <p:cNvSpPr txBox="1"/>
            <p:nvPr/>
          </p:nvSpPr>
          <p:spPr>
            <a:xfrm>
              <a:off x="5710920" y="2769733"/>
              <a:ext cx="428410" cy="338554"/>
            </a:xfrm>
            <a:prstGeom prst="rect">
              <a:avLst/>
            </a:prstGeom>
            <a:noFill/>
          </p:spPr>
          <p:txBody>
            <a:bodyPr wrap="square" rtlCol="0">
              <a:spAutoFit/>
            </a:bodyPr>
            <a:lstStyle/>
            <a:p>
              <a:r>
                <a:rPr lang="en-US" altLang="zh-CN" sz="1600" dirty="0">
                  <a:solidFill>
                    <a:schemeClr val="accent2"/>
                  </a:solidFill>
                  <a:latin typeface="微软雅黑"/>
                </a:rPr>
                <a:t>06</a:t>
              </a:r>
            </a:p>
          </p:txBody>
        </p:sp>
      </p:grpSp>
      <p:grpSp>
        <p:nvGrpSpPr>
          <p:cNvPr id="50" name="组合 49"/>
          <p:cNvGrpSpPr/>
          <p:nvPr/>
        </p:nvGrpSpPr>
        <p:grpSpPr>
          <a:xfrm>
            <a:off x="6727069" y="2566977"/>
            <a:ext cx="428410" cy="491476"/>
            <a:chOff x="6645283" y="2688963"/>
            <a:chExt cx="428410" cy="491476"/>
          </a:xfrm>
          <a:effectLst/>
        </p:grpSpPr>
        <p:sp>
          <p:nvSpPr>
            <p:cNvPr id="51" name="六边形 50"/>
            <p:cNvSpPr/>
            <p:nvPr/>
          </p:nvSpPr>
          <p:spPr>
            <a:xfrm rot="5400000">
              <a:off x="6613750" y="2722996"/>
              <a:ext cx="491476" cy="423409"/>
            </a:xfrm>
            <a:prstGeom prst="hexagon">
              <a:avLst/>
            </a:prstGeom>
            <a:solidFill>
              <a:srgbClr val="40404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8F8F8"/>
                </a:solidFill>
                <a:latin typeface="微软雅黑"/>
              </a:endParaRPr>
            </a:p>
          </p:txBody>
        </p:sp>
        <p:sp>
          <p:nvSpPr>
            <p:cNvPr id="52" name="文本框 33"/>
            <p:cNvSpPr txBox="1"/>
            <p:nvPr/>
          </p:nvSpPr>
          <p:spPr>
            <a:xfrm>
              <a:off x="6645283" y="2769733"/>
              <a:ext cx="428410" cy="338554"/>
            </a:xfrm>
            <a:prstGeom prst="rect">
              <a:avLst/>
            </a:prstGeom>
            <a:noFill/>
          </p:spPr>
          <p:txBody>
            <a:bodyPr wrap="square" rtlCol="0">
              <a:spAutoFit/>
            </a:bodyPr>
            <a:lstStyle/>
            <a:p>
              <a:r>
                <a:rPr lang="en-US" altLang="zh-CN" sz="1600" dirty="0">
                  <a:solidFill>
                    <a:schemeClr val="accent2"/>
                  </a:solidFill>
                  <a:latin typeface="微软雅黑"/>
                </a:rPr>
                <a:t>07</a:t>
              </a:r>
            </a:p>
          </p:txBody>
        </p:sp>
      </p:grpSp>
      <p:sp>
        <p:nvSpPr>
          <p:cNvPr id="53" name="文本框 33"/>
          <p:cNvSpPr txBox="1"/>
          <p:nvPr/>
        </p:nvSpPr>
        <p:spPr>
          <a:xfrm>
            <a:off x="1600436"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4" name="文本框 33"/>
          <p:cNvSpPr txBox="1"/>
          <p:nvPr/>
        </p:nvSpPr>
        <p:spPr>
          <a:xfrm>
            <a:off x="3463018"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5" name="文本框 33"/>
          <p:cNvSpPr txBox="1"/>
          <p:nvPr/>
        </p:nvSpPr>
        <p:spPr>
          <a:xfrm>
            <a:off x="5368667"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6" name="文本框 33"/>
          <p:cNvSpPr txBox="1"/>
          <p:nvPr/>
        </p:nvSpPr>
        <p:spPr>
          <a:xfrm>
            <a:off x="7217428" y="1610817"/>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7" name="文本框 33"/>
          <p:cNvSpPr txBox="1"/>
          <p:nvPr/>
        </p:nvSpPr>
        <p:spPr>
          <a:xfrm>
            <a:off x="2533774"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8" name="文本框 33"/>
          <p:cNvSpPr txBox="1"/>
          <p:nvPr/>
        </p:nvSpPr>
        <p:spPr>
          <a:xfrm>
            <a:off x="4439423"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59" name="文本框 33"/>
          <p:cNvSpPr txBox="1"/>
          <p:nvPr/>
        </p:nvSpPr>
        <p:spPr>
          <a:xfrm>
            <a:off x="6288184" y="3525348"/>
            <a:ext cx="911918" cy="553998"/>
          </a:xfrm>
          <a:prstGeom prst="rect">
            <a:avLst/>
          </a:prstGeom>
          <a:noFill/>
          <a:effectLst/>
        </p:spPr>
        <p:txBody>
          <a:bodyPr wrap="square" rtlCol="0">
            <a:spAutoFit/>
          </a:bodyPr>
          <a:lstStyle/>
          <a:p>
            <a:r>
              <a:rPr lang="zh-CN" altLang="en-US" sz="1000" dirty="0">
                <a:solidFill>
                  <a:schemeClr val="accent2"/>
                </a:solidFill>
                <a:latin typeface="微软雅黑"/>
              </a:rPr>
              <a:t>单击此处添加文本单击此处添加单</a:t>
            </a:r>
            <a:endParaRPr lang="en-US" altLang="zh-CN" sz="1000" dirty="0">
              <a:solidFill>
                <a:schemeClr val="accent2"/>
              </a:solidFill>
              <a:latin typeface="微软雅黑"/>
            </a:endParaRPr>
          </a:p>
        </p:txBody>
      </p:sp>
      <p:sp>
        <p:nvSpPr>
          <p:cNvPr id="66" name="文本框 6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13842575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par>
                                <p:cTn id="16" presetID="53" presetClass="entr" presetSubtype="16"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par>
                                <p:cTn id="21" presetID="53" presetClass="entr" presetSubtype="16"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53" presetClass="entr" presetSubtype="16"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par>
                                <p:cTn id="41" presetID="53" presetClass="entr" presetSubtype="16"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1000"/>
                                        <p:tgtEl>
                                          <p:spTgt spid="16"/>
                                        </p:tgtEl>
                                      </p:cBhvr>
                                    </p:animEffect>
                                    <p:anim calcmode="lin" valueType="num">
                                      <p:cBhvr>
                                        <p:cTn id="51" dur="1000" fill="hold"/>
                                        <p:tgtEl>
                                          <p:spTgt spid="16"/>
                                        </p:tgtEl>
                                        <p:attrNameLst>
                                          <p:attrName>ppt_x</p:attrName>
                                        </p:attrNameLst>
                                      </p:cBhvr>
                                      <p:tavLst>
                                        <p:tav tm="0">
                                          <p:val>
                                            <p:strVal val="#ppt_x"/>
                                          </p:val>
                                        </p:tav>
                                        <p:tav tm="100000">
                                          <p:val>
                                            <p:strVal val="#ppt_x"/>
                                          </p:val>
                                        </p:tav>
                                      </p:tavLst>
                                    </p:anim>
                                    <p:anim calcmode="lin" valueType="num">
                                      <p:cBhvr>
                                        <p:cTn id="52" dur="1000" fill="hold"/>
                                        <p:tgtEl>
                                          <p:spTgt spid="16"/>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anim calcmode="lin" valueType="num">
                                      <p:cBhvr>
                                        <p:cTn id="91" dur="1000" fill="hold"/>
                                        <p:tgtEl>
                                          <p:spTgt spid="17"/>
                                        </p:tgtEl>
                                        <p:attrNameLst>
                                          <p:attrName>ppt_x</p:attrName>
                                        </p:attrNameLst>
                                      </p:cBhvr>
                                      <p:tavLst>
                                        <p:tav tm="0">
                                          <p:val>
                                            <p:strVal val="#ppt_x"/>
                                          </p:val>
                                        </p:tav>
                                        <p:tav tm="100000">
                                          <p:val>
                                            <p:strVal val="#ppt_x"/>
                                          </p:val>
                                        </p:tav>
                                      </p:tavLst>
                                    </p:anim>
                                    <p:anim calcmode="lin" valueType="num">
                                      <p:cBhvr>
                                        <p:cTn id="92" dur="1000" fill="hold"/>
                                        <p:tgtEl>
                                          <p:spTgt spid="17"/>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0"/>
                                        <p:tgtEl>
                                          <p:spTgt spid="15"/>
                                        </p:tgtEl>
                                      </p:cBhvr>
                                    </p:animEffect>
                                    <p:anim calcmode="lin" valueType="num">
                                      <p:cBhvr>
                                        <p:cTn id="96" dur="1000" fill="hold"/>
                                        <p:tgtEl>
                                          <p:spTgt spid="15"/>
                                        </p:tgtEl>
                                        <p:attrNameLst>
                                          <p:attrName>ppt_x</p:attrName>
                                        </p:attrNameLst>
                                      </p:cBhvr>
                                      <p:tavLst>
                                        <p:tav tm="0">
                                          <p:val>
                                            <p:strVal val="#ppt_x"/>
                                          </p:val>
                                        </p:tav>
                                        <p:tav tm="100000">
                                          <p:val>
                                            <p:strVal val="#ppt_x"/>
                                          </p:val>
                                        </p:tav>
                                      </p:tavLst>
                                    </p:anim>
                                    <p:anim calcmode="lin" valueType="num">
                                      <p:cBhvr>
                                        <p:cTn id="97" dur="1000" fill="hold"/>
                                        <p:tgtEl>
                                          <p:spTgt spid="15"/>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1000"/>
                                        <p:tgtEl>
                                          <p:spTgt spid="21"/>
                                        </p:tgtEl>
                                      </p:cBhvr>
                                    </p:animEffect>
                                    <p:anim calcmode="lin" valueType="num">
                                      <p:cBhvr>
                                        <p:cTn id="106" dur="1000" fill="hold"/>
                                        <p:tgtEl>
                                          <p:spTgt spid="21"/>
                                        </p:tgtEl>
                                        <p:attrNameLst>
                                          <p:attrName>ppt_x</p:attrName>
                                        </p:attrNameLst>
                                      </p:cBhvr>
                                      <p:tavLst>
                                        <p:tav tm="0">
                                          <p:val>
                                            <p:strVal val="#ppt_x"/>
                                          </p:val>
                                        </p:tav>
                                        <p:tav tm="100000">
                                          <p:val>
                                            <p:strVal val="#ppt_x"/>
                                          </p:val>
                                        </p:tav>
                                      </p:tavLst>
                                    </p:anim>
                                    <p:anim calcmode="lin" valueType="num">
                                      <p:cBhvr>
                                        <p:cTn id="10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fade">
                                      <p:cBhvr>
                                        <p:cTn id="117" dur="1000"/>
                                        <p:tgtEl>
                                          <p:spTgt spid="29"/>
                                        </p:tgtEl>
                                      </p:cBhvr>
                                    </p:animEffect>
                                    <p:anim calcmode="lin" valueType="num">
                                      <p:cBhvr>
                                        <p:cTn id="118" dur="1000" fill="hold"/>
                                        <p:tgtEl>
                                          <p:spTgt spid="29"/>
                                        </p:tgtEl>
                                        <p:attrNameLst>
                                          <p:attrName>ppt_x</p:attrName>
                                        </p:attrNameLst>
                                      </p:cBhvr>
                                      <p:tavLst>
                                        <p:tav tm="0">
                                          <p:val>
                                            <p:strVal val="#ppt_x"/>
                                          </p:val>
                                        </p:tav>
                                        <p:tav tm="100000">
                                          <p:val>
                                            <p:strVal val="#ppt_x"/>
                                          </p:val>
                                        </p:tav>
                                      </p:tavLst>
                                    </p:anim>
                                    <p:anim calcmode="lin" valueType="num">
                                      <p:cBhvr>
                                        <p:cTn id="119" dur="1000" fill="hold"/>
                                        <p:tgtEl>
                                          <p:spTgt spid="29"/>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1000"/>
                                        <p:tgtEl>
                                          <p:spTgt spid="31"/>
                                        </p:tgtEl>
                                      </p:cBhvr>
                                    </p:animEffect>
                                    <p:anim calcmode="lin" valueType="num">
                                      <p:cBhvr>
                                        <p:cTn id="123" dur="1000" fill="hold"/>
                                        <p:tgtEl>
                                          <p:spTgt spid="31"/>
                                        </p:tgtEl>
                                        <p:attrNameLst>
                                          <p:attrName>ppt_x</p:attrName>
                                        </p:attrNameLst>
                                      </p:cBhvr>
                                      <p:tavLst>
                                        <p:tav tm="0">
                                          <p:val>
                                            <p:strVal val="#ppt_x"/>
                                          </p:val>
                                        </p:tav>
                                        <p:tav tm="100000">
                                          <p:val>
                                            <p:strVal val="#ppt_x"/>
                                          </p:val>
                                        </p:tav>
                                      </p:tavLst>
                                    </p:anim>
                                    <p:anim calcmode="lin" valueType="num">
                                      <p:cBhvr>
                                        <p:cTn id="124" dur="10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animEffect transition="in" filter="fade">
                                      <p:cBhvr>
                                        <p:cTn id="127" dur="1000"/>
                                        <p:tgtEl>
                                          <p:spTgt spid="57"/>
                                        </p:tgtEl>
                                      </p:cBhvr>
                                    </p:animEffect>
                                    <p:anim calcmode="lin" valueType="num">
                                      <p:cBhvr>
                                        <p:cTn id="128" dur="1000" fill="hold"/>
                                        <p:tgtEl>
                                          <p:spTgt spid="57"/>
                                        </p:tgtEl>
                                        <p:attrNameLst>
                                          <p:attrName>ppt_x</p:attrName>
                                        </p:attrNameLst>
                                      </p:cBhvr>
                                      <p:tavLst>
                                        <p:tav tm="0">
                                          <p:val>
                                            <p:strVal val="#ppt_x"/>
                                          </p:val>
                                        </p:tav>
                                        <p:tav tm="100000">
                                          <p:val>
                                            <p:strVal val="#ppt_x"/>
                                          </p:val>
                                        </p:tav>
                                      </p:tavLst>
                                    </p:anim>
                                    <p:anim calcmode="lin" valueType="num">
                                      <p:cBhvr>
                                        <p:cTn id="129" dur="1000" fill="hold"/>
                                        <p:tgtEl>
                                          <p:spTgt spid="5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1000"/>
                                        <p:tgtEl>
                                          <p:spTgt spid="58"/>
                                        </p:tgtEl>
                                      </p:cBhvr>
                                    </p:animEffect>
                                    <p:anim calcmode="lin" valueType="num">
                                      <p:cBhvr>
                                        <p:cTn id="133" dur="1000" fill="hold"/>
                                        <p:tgtEl>
                                          <p:spTgt spid="58"/>
                                        </p:tgtEl>
                                        <p:attrNameLst>
                                          <p:attrName>ppt_x</p:attrName>
                                        </p:attrNameLst>
                                      </p:cBhvr>
                                      <p:tavLst>
                                        <p:tav tm="0">
                                          <p:val>
                                            <p:strVal val="#ppt_x"/>
                                          </p:val>
                                        </p:tav>
                                        <p:tav tm="100000">
                                          <p:val>
                                            <p:strVal val="#ppt_x"/>
                                          </p:val>
                                        </p:tav>
                                      </p:tavLst>
                                    </p:anim>
                                    <p:anim calcmode="lin" valueType="num">
                                      <p:cBhvr>
                                        <p:cTn id="134" dur="1000" fill="hold"/>
                                        <p:tgtEl>
                                          <p:spTgt spid="58"/>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1000"/>
                                        <p:tgtEl>
                                          <p:spTgt spid="59"/>
                                        </p:tgtEl>
                                      </p:cBhvr>
                                    </p:animEffect>
                                    <p:anim calcmode="lin" valueType="num">
                                      <p:cBhvr>
                                        <p:cTn id="138" dur="1000" fill="hold"/>
                                        <p:tgtEl>
                                          <p:spTgt spid="59"/>
                                        </p:tgtEl>
                                        <p:attrNameLst>
                                          <p:attrName>ppt_x</p:attrName>
                                        </p:attrNameLst>
                                      </p:cBhvr>
                                      <p:tavLst>
                                        <p:tav tm="0">
                                          <p:val>
                                            <p:strVal val="#ppt_x"/>
                                          </p:val>
                                        </p:tav>
                                        <p:tav tm="100000">
                                          <p:val>
                                            <p:strVal val="#ppt_x"/>
                                          </p:val>
                                        </p:tav>
                                      </p:tavLst>
                                    </p:anim>
                                    <p:anim calcmode="lin" valueType="num">
                                      <p:cBhvr>
                                        <p:cTn id="139" dur="1000" fill="hold"/>
                                        <p:tgtEl>
                                          <p:spTgt spid="59"/>
                                        </p:tgtEl>
                                        <p:attrNameLst>
                                          <p:attrName>ppt_y</p:attrName>
                                        </p:attrNameLst>
                                      </p:cBhvr>
                                      <p:tavLst>
                                        <p:tav tm="0">
                                          <p:val>
                                            <p:strVal val="#ppt_y-.1"/>
                                          </p:val>
                                        </p:tav>
                                        <p:tav tm="100000">
                                          <p:val>
                                            <p:strVal val="#ppt_y"/>
                                          </p:val>
                                        </p:tav>
                                      </p:tavLst>
                                    </p:anim>
                                  </p:childTnLst>
                                </p:cTn>
                              </p:par>
                              <p:par>
                                <p:cTn id="140" presetID="47" presetClass="entr" presetSubtype="0" fill="hold"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fade">
                                      <p:cBhvr>
                                        <p:cTn id="142" dur="1000"/>
                                        <p:tgtEl>
                                          <p:spTgt spid="30"/>
                                        </p:tgtEl>
                                      </p:cBhvr>
                                    </p:animEffect>
                                    <p:anim calcmode="lin" valueType="num">
                                      <p:cBhvr>
                                        <p:cTn id="143" dur="1000" fill="hold"/>
                                        <p:tgtEl>
                                          <p:spTgt spid="30"/>
                                        </p:tgtEl>
                                        <p:attrNameLst>
                                          <p:attrName>ppt_x</p:attrName>
                                        </p:attrNameLst>
                                      </p:cBhvr>
                                      <p:tavLst>
                                        <p:tav tm="0">
                                          <p:val>
                                            <p:strVal val="#ppt_x"/>
                                          </p:val>
                                        </p:tav>
                                        <p:tav tm="100000">
                                          <p:val>
                                            <p:strVal val="#ppt_x"/>
                                          </p:val>
                                        </p:tav>
                                      </p:tavLst>
                                    </p:anim>
                                    <p:anim calcmode="lin" valueType="num">
                                      <p:cBhvr>
                                        <p:cTn id="144" dur="1000" fill="hold"/>
                                        <p:tgtEl>
                                          <p:spTgt spid="30"/>
                                        </p:tgtEl>
                                        <p:attrNameLst>
                                          <p:attrName>ppt_y</p:attrName>
                                        </p:attrNameLst>
                                      </p:cBhvr>
                                      <p:tavLst>
                                        <p:tav tm="0">
                                          <p:val>
                                            <p:strVal val="#ppt_y-.1"/>
                                          </p:val>
                                        </p:tav>
                                        <p:tav tm="100000">
                                          <p:val>
                                            <p:strVal val="#ppt_y"/>
                                          </p:val>
                                        </p:tav>
                                      </p:tavLst>
                                    </p:anim>
                                  </p:childTnLst>
                                </p:cTn>
                              </p:par>
                              <p:par>
                                <p:cTn id="145" presetID="47" presetClass="entr" presetSubtype="0" fill="hold" nodeType="withEffect">
                                  <p:stCondLst>
                                    <p:cond delay="0"/>
                                  </p:stCondLst>
                                  <p:childTnLst>
                                    <p:set>
                                      <p:cBhvr>
                                        <p:cTn id="146" dur="1" fill="hold">
                                          <p:stCondLst>
                                            <p:cond delay="0"/>
                                          </p:stCondLst>
                                        </p:cTn>
                                        <p:tgtEl>
                                          <p:spTgt spid="25"/>
                                        </p:tgtEl>
                                        <p:attrNameLst>
                                          <p:attrName>style.visibility</p:attrName>
                                        </p:attrNameLst>
                                      </p:cBhvr>
                                      <p:to>
                                        <p:strVal val="visible"/>
                                      </p:to>
                                    </p:set>
                                    <p:animEffect transition="in" filter="fade">
                                      <p:cBhvr>
                                        <p:cTn id="147" dur="1000"/>
                                        <p:tgtEl>
                                          <p:spTgt spid="25"/>
                                        </p:tgtEl>
                                      </p:cBhvr>
                                    </p:animEffect>
                                    <p:anim calcmode="lin" valueType="num">
                                      <p:cBhvr>
                                        <p:cTn id="148" dur="1000" fill="hold"/>
                                        <p:tgtEl>
                                          <p:spTgt spid="25"/>
                                        </p:tgtEl>
                                        <p:attrNameLst>
                                          <p:attrName>ppt_x</p:attrName>
                                        </p:attrNameLst>
                                      </p:cBhvr>
                                      <p:tavLst>
                                        <p:tav tm="0">
                                          <p:val>
                                            <p:strVal val="#ppt_x"/>
                                          </p:val>
                                        </p:tav>
                                        <p:tav tm="100000">
                                          <p:val>
                                            <p:strVal val="#ppt_x"/>
                                          </p:val>
                                        </p:tav>
                                      </p:tavLst>
                                    </p:anim>
                                    <p:anim calcmode="lin" valueType="num">
                                      <p:cBhvr>
                                        <p:cTn id="149" dur="1000" fill="hold"/>
                                        <p:tgtEl>
                                          <p:spTgt spid="25"/>
                                        </p:tgtEl>
                                        <p:attrNameLst>
                                          <p:attrName>ppt_y</p:attrName>
                                        </p:attrNameLst>
                                      </p:cBhvr>
                                      <p:tavLst>
                                        <p:tav tm="0">
                                          <p:val>
                                            <p:strVal val="#ppt_y-.1"/>
                                          </p:val>
                                        </p:tav>
                                        <p:tav tm="100000">
                                          <p:val>
                                            <p:strVal val="#ppt_y"/>
                                          </p:val>
                                        </p:tav>
                                      </p:tavLst>
                                    </p:anim>
                                  </p:childTnLst>
                                </p:cTn>
                              </p:par>
                              <p:par>
                                <p:cTn id="150" presetID="47" presetClass="entr" presetSubtype="0" fill="hold" nodeType="withEffect">
                                  <p:stCondLst>
                                    <p:cond delay="0"/>
                                  </p:stCondLst>
                                  <p:childTnLst>
                                    <p:set>
                                      <p:cBhvr>
                                        <p:cTn id="151" dur="1" fill="hold">
                                          <p:stCondLst>
                                            <p:cond delay="0"/>
                                          </p:stCondLst>
                                        </p:cTn>
                                        <p:tgtEl>
                                          <p:spTgt spid="23"/>
                                        </p:tgtEl>
                                        <p:attrNameLst>
                                          <p:attrName>style.visibility</p:attrName>
                                        </p:attrNameLst>
                                      </p:cBhvr>
                                      <p:to>
                                        <p:strVal val="visible"/>
                                      </p:to>
                                    </p:set>
                                    <p:animEffect transition="in" filter="fade">
                                      <p:cBhvr>
                                        <p:cTn id="152" dur="1000"/>
                                        <p:tgtEl>
                                          <p:spTgt spid="23"/>
                                        </p:tgtEl>
                                      </p:cBhvr>
                                    </p:animEffect>
                                    <p:anim calcmode="lin" valueType="num">
                                      <p:cBhvr>
                                        <p:cTn id="153" dur="1000" fill="hold"/>
                                        <p:tgtEl>
                                          <p:spTgt spid="23"/>
                                        </p:tgtEl>
                                        <p:attrNameLst>
                                          <p:attrName>ppt_x</p:attrName>
                                        </p:attrNameLst>
                                      </p:cBhvr>
                                      <p:tavLst>
                                        <p:tav tm="0">
                                          <p:val>
                                            <p:strVal val="#ppt_x"/>
                                          </p:val>
                                        </p:tav>
                                        <p:tav tm="100000">
                                          <p:val>
                                            <p:strVal val="#ppt_x"/>
                                          </p:val>
                                        </p:tav>
                                      </p:tavLst>
                                    </p:anim>
                                    <p:anim calcmode="lin" valueType="num">
                                      <p:cBhvr>
                                        <p:cTn id="15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animBg="1"/>
      <p:bldP spid="29" grpId="0" animBg="1"/>
      <p:bldP spid="31" grpId="0" animBg="1"/>
      <p:bldP spid="53" grpId="0"/>
      <p:bldP spid="54" grpId="0"/>
      <p:bldP spid="55" grpId="0"/>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239"/>
          <p:cNvSpPr>
            <a:spLocks noEditPoints="1" noChangeArrowheads="1"/>
          </p:cNvSpPr>
          <p:nvPr/>
        </p:nvSpPr>
        <p:spPr bwMode="auto">
          <a:xfrm>
            <a:off x="1993157" y="2057401"/>
            <a:ext cx="1738313" cy="1738313"/>
          </a:xfrm>
          <a:custGeom>
            <a:avLst/>
            <a:gdLst>
              <a:gd name="T0" fmla="*/ 2147483646 w 2116"/>
              <a:gd name="T1" fmla="*/ 1262169863 h 2116"/>
              <a:gd name="T2" fmla="*/ 2147483646 w 2116"/>
              <a:gd name="T3" fmla="*/ 1059407178 h 2116"/>
              <a:gd name="T4" fmla="*/ 2147483646 w 2116"/>
              <a:gd name="T5" fmla="*/ 782257393 h 2116"/>
              <a:gd name="T6" fmla="*/ 2147483646 w 2116"/>
              <a:gd name="T7" fmla="*/ 683875654 h 2116"/>
              <a:gd name="T8" fmla="*/ 2147483646 w 2116"/>
              <a:gd name="T9" fmla="*/ 365933012 h 2116"/>
              <a:gd name="T10" fmla="*/ 1857261195 w 2116"/>
              <a:gd name="T11" fmla="*/ 385130037 h 2116"/>
              <a:gd name="T12" fmla="*/ 1756479555 w 2116"/>
              <a:gd name="T13" fmla="*/ 95982932 h 2116"/>
              <a:gd name="T14" fmla="*/ 1480530267 w 2116"/>
              <a:gd name="T15" fmla="*/ 229158320 h 2116"/>
              <a:gd name="T16" fmla="*/ 1262169863 w 2116"/>
              <a:gd name="T17" fmla="*/ 0 h 2116"/>
              <a:gd name="T18" fmla="*/ 1060606582 w 2116"/>
              <a:gd name="T19" fmla="*/ 229158320 h 2116"/>
              <a:gd name="T20" fmla="*/ 783456796 w 2116"/>
              <a:gd name="T21" fmla="*/ 93583030 h 2116"/>
              <a:gd name="T22" fmla="*/ 683875654 w 2116"/>
              <a:gd name="T23" fmla="*/ 385130037 h 2116"/>
              <a:gd name="T24" fmla="*/ 365933012 w 2116"/>
              <a:gd name="T25" fmla="*/ 376730928 h 2116"/>
              <a:gd name="T26" fmla="*/ 386329440 w 2116"/>
              <a:gd name="T27" fmla="*/ 681475752 h 2116"/>
              <a:gd name="T28" fmla="*/ 97182336 w 2116"/>
              <a:gd name="T29" fmla="*/ 782257393 h 2116"/>
              <a:gd name="T30" fmla="*/ 230357723 w 2116"/>
              <a:gd name="T31" fmla="*/ 1058206680 h 2116"/>
              <a:gd name="T32" fmla="*/ 0 w 2116"/>
              <a:gd name="T33" fmla="*/ 1276567084 h 2116"/>
              <a:gd name="T34" fmla="*/ 229158320 w 2116"/>
              <a:gd name="T35" fmla="*/ 1479329769 h 2116"/>
              <a:gd name="T36" fmla="*/ 93583030 w 2116"/>
              <a:gd name="T37" fmla="*/ 1755280151 h 2116"/>
              <a:gd name="T38" fmla="*/ 385130037 w 2116"/>
              <a:gd name="T39" fmla="*/ 1854861293 h 2116"/>
              <a:gd name="T40" fmla="*/ 376730928 w 2116"/>
              <a:gd name="T41" fmla="*/ 2147483646 h 2116"/>
              <a:gd name="T42" fmla="*/ 682675155 w 2116"/>
              <a:gd name="T43" fmla="*/ 2147483646 h 2116"/>
              <a:gd name="T44" fmla="*/ 783456796 w 2116"/>
              <a:gd name="T45" fmla="*/ 2147483646 h 2116"/>
              <a:gd name="T46" fmla="*/ 1058206680 w 2116"/>
              <a:gd name="T47" fmla="*/ 2147483646 h 2116"/>
              <a:gd name="T48" fmla="*/ 1276567084 w 2116"/>
              <a:gd name="T49" fmla="*/ 2147483646 h 2116"/>
              <a:gd name="T50" fmla="*/ 1479329769 w 2116"/>
              <a:gd name="T51" fmla="*/ 2147483646 h 2116"/>
              <a:gd name="T52" fmla="*/ 1756479555 w 2116"/>
              <a:gd name="T53" fmla="*/ 2147483646 h 2116"/>
              <a:gd name="T54" fmla="*/ 1854861293 w 2116"/>
              <a:gd name="T55" fmla="*/ 2147483646 h 2116"/>
              <a:gd name="T56" fmla="*/ 2147483646 w 2116"/>
              <a:gd name="T57" fmla="*/ 2147483646 h 2116"/>
              <a:gd name="T58" fmla="*/ 2147483646 w 2116"/>
              <a:gd name="T59" fmla="*/ 1856061792 h 2116"/>
              <a:gd name="T60" fmla="*/ 2147483646 w 2116"/>
              <a:gd name="T61" fmla="*/ 1755280151 h 2116"/>
              <a:gd name="T62" fmla="*/ 2147483646 w 2116"/>
              <a:gd name="T63" fmla="*/ 1480530267 h 2116"/>
              <a:gd name="T64" fmla="*/ 1629302279 w 2116"/>
              <a:gd name="T65" fmla="*/ 2002434997 h 2116"/>
              <a:gd name="T66" fmla="*/ 910634072 w 2116"/>
              <a:gd name="T67" fmla="*/ 536301950 h 2116"/>
              <a:gd name="T68" fmla="*/ 1629302279 w 2116"/>
              <a:gd name="T69" fmla="*/ 2002434997 h 211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16"/>
              <a:gd name="T106" fmla="*/ 0 h 2116"/>
              <a:gd name="T107" fmla="*/ 2116 w 2116"/>
              <a:gd name="T108" fmla="*/ 2116 h 211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404040"/>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1" name="Freeform 240"/>
          <p:cNvSpPr>
            <a:spLocks noEditPoints="1" noChangeArrowheads="1"/>
          </p:cNvSpPr>
          <p:nvPr/>
        </p:nvSpPr>
        <p:spPr bwMode="auto">
          <a:xfrm>
            <a:off x="664420" y="1357312"/>
            <a:ext cx="1510903" cy="1510904"/>
          </a:xfrm>
          <a:custGeom>
            <a:avLst/>
            <a:gdLst>
              <a:gd name="T0" fmla="*/ 2147483646 w 1840"/>
              <a:gd name="T1" fmla="*/ 1155559799 h 1840"/>
              <a:gd name="T2" fmla="*/ 2016235029 w 1840"/>
              <a:gd name="T3" fmla="*/ 968560309 h 1840"/>
              <a:gd name="T4" fmla="*/ 2146895336 w 1840"/>
              <a:gd name="T5" fmla="*/ 736010363 h 1840"/>
              <a:gd name="T6" fmla="*/ 1891569068 w 1840"/>
              <a:gd name="T7" fmla="*/ 624529772 h 1840"/>
              <a:gd name="T8" fmla="*/ 1920338641 w 1840"/>
              <a:gd name="T9" fmla="*/ 360812515 h 1840"/>
              <a:gd name="T10" fmla="*/ 1653025871 w 1840"/>
              <a:gd name="T11" fmla="*/ 363210253 h 1840"/>
              <a:gd name="T12" fmla="*/ 1579903616 w 1840"/>
              <a:gd name="T13" fmla="*/ 107883984 h 1840"/>
              <a:gd name="T14" fmla="*/ 1322180704 w 1840"/>
              <a:gd name="T15" fmla="*/ 207376980 h 1840"/>
              <a:gd name="T16" fmla="*/ 1155559799 w 1840"/>
              <a:gd name="T17" fmla="*/ 0 h 1840"/>
              <a:gd name="T18" fmla="*/ 968560309 w 1840"/>
              <a:gd name="T19" fmla="*/ 190595002 h 1840"/>
              <a:gd name="T20" fmla="*/ 734811494 w 1840"/>
              <a:gd name="T21" fmla="*/ 58736921 h 1840"/>
              <a:gd name="T22" fmla="*/ 624529772 w 1840"/>
              <a:gd name="T23" fmla="*/ 314063190 h 1840"/>
              <a:gd name="T24" fmla="*/ 360812515 w 1840"/>
              <a:gd name="T25" fmla="*/ 286492485 h 1840"/>
              <a:gd name="T26" fmla="*/ 363210253 w 1840"/>
              <a:gd name="T27" fmla="*/ 552606386 h 1840"/>
              <a:gd name="T28" fmla="*/ 106685115 w 1840"/>
              <a:gd name="T29" fmla="*/ 625728641 h 1840"/>
              <a:gd name="T30" fmla="*/ 207376980 w 1840"/>
              <a:gd name="T31" fmla="*/ 883451553 h 1840"/>
              <a:gd name="T32" fmla="*/ 0 w 1840"/>
              <a:gd name="T33" fmla="*/ 1051271327 h 1840"/>
              <a:gd name="T34" fmla="*/ 190595002 w 1840"/>
              <a:gd name="T35" fmla="*/ 1237071948 h 1840"/>
              <a:gd name="T36" fmla="*/ 58736921 w 1840"/>
              <a:gd name="T37" fmla="*/ 1470820763 h 1840"/>
              <a:gd name="T38" fmla="*/ 314063190 w 1840"/>
              <a:gd name="T39" fmla="*/ 1582301354 h 1840"/>
              <a:gd name="T40" fmla="*/ 286492485 w 1840"/>
              <a:gd name="T41" fmla="*/ 1846018612 h 1840"/>
              <a:gd name="T42" fmla="*/ 552606386 w 1840"/>
              <a:gd name="T43" fmla="*/ 1843620874 h 1840"/>
              <a:gd name="T44" fmla="*/ 625728641 w 1840"/>
              <a:gd name="T45" fmla="*/ 2098947142 h 1840"/>
              <a:gd name="T46" fmla="*/ 883451553 w 1840"/>
              <a:gd name="T47" fmla="*/ 1999453052 h 1840"/>
              <a:gd name="T48" fmla="*/ 1050072458 w 1840"/>
              <a:gd name="T49" fmla="*/ 2147483646 h 1840"/>
              <a:gd name="T50" fmla="*/ 1237071948 w 1840"/>
              <a:gd name="T51" fmla="*/ 2016235029 h 1840"/>
              <a:gd name="T52" fmla="*/ 1470820763 w 1840"/>
              <a:gd name="T53" fmla="*/ 2146895336 h 1840"/>
              <a:gd name="T54" fmla="*/ 1581102485 w 1840"/>
              <a:gd name="T55" fmla="*/ 1892767937 h 1840"/>
              <a:gd name="T56" fmla="*/ 1846018612 w 1840"/>
              <a:gd name="T57" fmla="*/ 1920338641 h 1840"/>
              <a:gd name="T58" fmla="*/ 1843620874 w 1840"/>
              <a:gd name="T59" fmla="*/ 1654223646 h 1840"/>
              <a:gd name="T60" fmla="*/ 2098947142 w 1840"/>
              <a:gd name="T61" fmla="*/ 1579903616 h 1840"/>
              <a:gd name="T62" fmla="*/ 1999453052 w 1840"/>
              <a:gd name="T63" fmla="*/ 1323379573 h 1840"/>
              <a:gd name="T64" fmla="*/ 1295808869 w 1840"/>
              <a:gd name="T65" fmla="*/ 1786082822 h 1840"/>
              <a:gd name="T66" fmla="*/ 909823388 w 1840"/>
              <a:gd name="T67" fmla="*/ 420748305 h 1840"/>
              <a:gd name="T68" fmla="*/ 1295808869 w 1840"/>
              <a:gd name="T69" fmla="*/ 1786082822 h 18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0"/>
              <a:gd name="T106" fmla="*/ 0 h 1840"/>
              <a:gd name="T107" fmla="*/ 1840 w 1840"/>
              <a:gd name="T108" fmla="*/ 1840 h 18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52" name="Freeform 241"/>
          <p:cNvSpPr>
            <a:spLocks noEditPoints="1" noChangeArrowheads="1"/>
          </p:cNvSpPr>
          <p:nvPr/>
        </p:nvSpPr>
        <p:spPr bwMode="auto">
          <a:xfrm>
            <a:off x="2137223" y="923925"/>
            <a:ext cx="1095375" cy="1096566"/>
          </a:xfrm>
          <a:custGeom>
            <a:avLst/>
            <a:gdLst>
              <a:gd name="T0" fmla="*/ 1597797940 w 1335"/>
              <a:gd name="T1" fmla="*/ 838420400 h 1335"/>
              <a:gd name="T2" fmla="*/ 1460159764 w 1335"/>
              <a:gd name="T3" fmla="*/ 702881009 h 1335"/>
              <a:gd name="T4" fmla="*/ 1555908393 w 1335"/>
              <a:gd name="T5" fmla="*/ 533758497 h 1335"/>
              <a:gd name="T6" fmla="*/ 1370396449 w 1335"/>
              <a:gd name="T7" fmla="*/ 453394036 h 1335"/>
              <a:gd name="T8" fmla="*/ 1390742800 w 1335"/>
              <a:gd name="T9" fmla="*/ 261481570 h 1335"/>
              <a:gd name="T10" fmla="*/ 1198048697 w 1335"/>
              <a:gd name="T11" fmla="*/ 262680811 h 1335"/>
              <a:gd name="T12" fmla="*/ 1144190708 w 1335"/>
              <a:gd name="T13" fmla="*/ 77964884 h 1335"/>
              <a:gd name="T14" fmla="*/ 958678764 w 1335"/>
              <a:gd name="T15" fmla="*/ 149932470 h 1335"/>
              <a:gd name="T16" fmla="*/ 836599562 w 1335"/>
              <a:gd name="T17" fmla="*/ 0 h 1335"/>
              <a:gd name="T18" fmla="*/ 701355074 w 1335"/>
              <a:gd name="T19" fmla="*/ 137937872 h 1335"/>
              <a:gd name="T20" fmla="*/ 532598949 w 1335"/>
              <a:gd name="T21" fmla="*/ 41981092 h 1335"/>
              <a:gd name="T22" fmla="*/ 452410388 w 1335"/>
              <a:gd name="T23" fmla="*/ 227896259 h 1335"/>
              <a:gd name="T24" fmla="*/ 260914222 w 1335"/>
              <a:gd name="T25" fmla="*/ 207505881 h 1335"/>
              <a:gd name="T26" fmla="*/ 263307911 w 1335"/>
              <a:gd name="T27" fmla="*/ 400618683 h 1335"/>
              <a:gd name="T28" fmla="*/ 77794873 w 1335"/>
              <a:gd name="T29" fmla="*/ 454594372 h 1335"/>
              <a:gd name="T30" fmla="*/ 149606618 w 1335"/>
              <a:gd name="T31" fmla="*/ 641708780 h 1335"/>
              <a:gd name="T32" fmla="*/ 0 w 1335"/>
              <a:gd name="T33" fmla="*/ 762853997 h 1335"/>
              <a:gd name="T34" fmla="*/ 137638176 w 1335"/>
              <a:gd name="T35" fmla="*/ 898393388 h 1335"/>
              <a:gd name="T36" fmla="*/ 41889547 w 1335"/>
              <a:gd name="T37" fmla="*/ 1067515899 h 1335"/>
              <a:gd name="T38" fmla="*/ 227401491 w 1335"/>
              <a:gd name="T39" fmla="*/ 1147880360 h 1335"/>
              <a:gd name="T40" fmla="*/ 207055140 w 1335"/>
              <a:gd name="T41" fmla="*/ 1339792827 h 1335"/>
              <a:gd name="T42" fmla="*/ 399749243 w 1335"/>
              <a:gd name="T43" fmla="*/ 1338593586 h 1335"/>
              <a:gd name="T44" fmla="*/ 453607232 w 1335"/>
              <a:gd name="T45" fmla="*/ 1523309513 h 1335"/>
              <a:gd name="T46" fmla="*/ 640316020 w 1335"/>
              <a:gd name="T47" fmla="*/ 1451341927 h 1335"/>
              <a:gd name="T48" fmla="*/ 761198378 w 1335"/>
              <a:gd name="T49" fmla="*/ 1601274397 h 1335"/>
              <a:gd name="T50" fmla="*/ 896442866 w 1335"/>
              <a:gd name="T51" fmla="*/ 1463336525 h 1335"/>
              <a:gd name="T52" fmla="*/ 1065198991 w 1335"/>
              <a:gd name="T53" fmla="*/ 1558094065 h 1335"/>
              <a:gd name="T54" fmla="*/ 1145387552 w 1335"/>
              <a:gd name="T55" fmla="*/ 1373378138 h 1335"/>
              <a:gd name="T56" fmla="*/ 1336883718 w 1335"/>
              <a:gd name="T57" fmla="*/ 1393768516 h 1335"/>
              <a:gd name="T58" fmla="*/ 1335686873 w 1335"/>
              <a:gd name="T59" fmla="*/ 1200655714 h 1335"/>
              <a:gd name="T60" fmla="*/ 1521199912 w 1335"/>
              <a:gd name="T61" fmla="*/ 1146680024 h 1335"/>
              <a:gd name="T62" fmla="*/ 1448191322 w 1335"/>
              <a:gd name="T63" fmla="*/ 960764857 h 1335"/>
              <a:gd name="T64" fmla="*/ 928757659 w 1335"/>
              <a:gd name="T65" fmla="*/ 1259429461 h 1335"/>
              <a:gd name="T66" fmla="*/ 670237125 w 1335"/>
              <a:gd name="T67" fmla="*/ 343044177 h 1335"/>
              <a:gd name="T68" fmla="*/ 928757659 w 1335"/>
              <a:gd name="T69" fmla="*/ 1259429461 h 13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35"/>
              <a:gd name="T106" fmla="*/ 0 h 1335"/>
              <a:gd name="T107" fmla="*/ 1335 w 1335"/>
              <a:gd name="T108" fmla="*/ 1335 h 13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rgbClr val="404040"/>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3" name="Freeform 242"/>
          <p:cNvSpPr>
            <a:spLocks noEditPoints="1" noChangeArrowheads="1"/>
          </p:cNvSpPr>
          <p:nvPr/>
        </p:nvSpPr>
        <p:spPr bwMode="auto">
          <a:xfrm>
            <a:off x="1752651" y="3614739"/>
            <a:ext cx="932259" cy="931069"/>
          </a:xfrm>
          <a:custGeom>
            <a:avLst/>
            <a:gdLst>
              <a:gd name="T0" fmla="*/ 1214977973 w 1135"/>
              <a:gd name="T1" fmla="*/ 651949556 h 1134"/>
              <a:gd name="T2" fmla="*/ 1361302936 w 1135"/>
              <a:gd name="T3" fmla="*/ 565661760 h 1134"/>
              <a:gd name="T4" fmla="*/ 1327719709 w 1135"/>
              <a:gd name="T5" fmla="*/ 439825711 h 1134"/>
              <a:gd name="T6" fmla="*/ 1157407352 w 1135"/>
              <a:gd name="T7" fmla="*/ 438628075 h 1134"/>
              <a:gd name="T8" fmla="*/ 1038668493 w 1135"/>
              <a:gd name="T9" fmla="*/ 284029063 h 1134"/>
              <a:gd name="T10" fmla="*/ 1080646159 w 1135"/>
              <a:gd name="T11" fmla="*/ 118644761 h 1134"/>
              <a:gd name="T12" fmla="*/ 969103628 w 1135"/>
              <a:gd name="T13" fmla="*/ 53929735 h 1134"/>
              <a:gd name="T14" fmla="*/ 846766058 w 1135"/>
              <a:gd name="T15" fmla="*/ 172574496 h 1134"/>
              <a:gd name="T16" fmla="*/ 652466308 w 1135"/>
              <a:gd name="T17" fmla="*/ 147407724 h 1134"/>
              <a:gd name="T18" fmla="*/ 566110376 w 1135"/>
              <a:gd name="T19" fmla="*/ 0 h 1134"/>
              <a:gd name="T20" fmla="*/ 440174095 w 1135"/>
              <a:gd name="T21" fmla="*/ 33555696 h 1134"/>
              <a:gd name="T22" fmla="*/ 437775684 w 1135"/>
              <a:gd name="T23" fmla="*/ 203733826 h 1134"/>
              <a:gd name="T24" fmla="*/ 284254394 w 1135"/>
              <a:gd name="T25" fmla="*/ 322379681 h 1134"/>
              <a:gd name="T26" fmla="*/ 118738858 w 1135"/>
              <a:gd name="T27" fmla="*/ 280433966 h 1134"/>
              <a:gd name="T28" fmla="*/ 53971910 w 1135"/>
              <a:gd name="T29" fmla="*/ 391888534 h 1134"/>
              <a:gd name="T30" fmla="*/ 172711863 w 1135"/>
              <a:gd name="T31" fmla="*/ 514129486 h 1134"/>
              <a:gd name="T32" fmla="*/ 147524169 w 1135"/>
              <a:gd name="T33" fmla="*/ 707076927 h 1134"/>
              <a:gd name="T34" fmla="*/ 0 w 1135"/>
              <a:gd name="T35" fmla="*/ 794563452 h 1134"/>
              <a:gd name="T36" fmla="*/ 33583227 w 1135"/>
              <a:gd name="T37" fmla="*/ 919200771 h 1134"/>
              <a:gd name="T38" fmla="*/ 205094790 w 1135"/>
              <a:gd name="T39" fmla="*/ 921597137 h 1134"/>
              <a:gd name="T40" fmla="*/ 322634442 w 1135"/>
              <a:gd name="T41" fmla="*/ 1076195055 h 1134"/>
              <a:gd name="T42" fmla="*/ 280656777 w 1135"/>
              <a:gd name="T43" fmla="*/ 1241579357 h 1134"/>
              <a:gd name="T44" fmla="*/ 393398513 w 1135"/>
              <a:gd name="T45" fmla="*/ 1306295477 h 1134"/>
              <a:gd name="T46" fmla="*/ 514536877 w 1135"/>
              <a:gd name="T47" fmla="*/ 1187649622 h 1134"/>
              <a:gd name="T48" fmla="*/ 708836628 w 1135"/>
              <a:gd name="T49" fmla="*/ 1212817488 h 1134"/>
              <a:gd name="T50" fmla="*/ 796391765 w 1135"/>
              <a:gd name="T51" fmla="*/ 1359026482 h 1134"/>
              <a:gd name="T52" fmla="*/ 921128841 w 1135"/>
              <a:gd name="T53" fmla="*/ 1325470786 h 1134"/>
              <a:gd name="T54" fmla="*/ 923527251 w 1135"/>
              <a:gd name="T55" fmla="*/ 1155292656 h 1134"/>
              <a:gd name="T56" fmla="*/ 1078247748 w 1135"/>
              <a:gd name="T57" fmla="*/ 1036646801 h 1134"/>
              <a:gd name="T58" fmla="*/ 1242564078 w 1135"/>
              <a:gd name="T59" fmla="*/ 1078592516 h 1134"/>
              <a:gd name="T60" fmla="*/ 1307331026 w 1135"/>
              <a:gd name="T61" fmla="*/ 967137948 h 1134"/>
              <a:gd name="T62" fmla="*/ 1189790278 w 1135"/>
              <a:gd name="T63" fmla="*/ 844896996 h 1134"/>
              <a:gd name="T64" fmla="*/ 1214977973 w 1135"/>
              <a:gd name="T65" fmla="*/ 651949556 h 1134"/>
              <a:gd name="T66" fmla="*/ 711236134 w 1135"/>
              <a:gd name="T67" fmla="*/ 1053425744 h 1134"/>
              <a:gd name="T68" fmla="*/ 307042582 w 1135"/>
              <a:gd name="T69" fmla="*/ 710673118 h 1134"/>
              <a:gd name="T70" fmla="*/ 651266007 w 1135"/>
              <a:gd name="T71" fmla="*/ 306799469 h 1134"/>
              <a:gd name="T72" fmla="*/ 1054260354 w 1135"/>
              <a:gd name="T73" fmla="*/ 649552095 h 1134"/>
              <a:gd name="T74" fmla="*/ 711236134 w 1135"/>
              <a:gd name="T75" fmla="*/ 1053425744 h 11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135"/>
              <a:gd name="T115" fmla="*/ 0 h 1134"/>
              <a:gd name="T116" fmla="*/ 1135 w 1135"/>
              <a:gd name="T117" fmla="*/ 1134 h 11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nvGrpSpPr>
          <p:cNvPr id="154" name="组合 10"/>
          <p:cNvGrpSpPr>
            <a:grpSpLocks/>
          </p:cNvGrpSpPr>
          <p:nvPr/>
        </p:nvGrpSpPr>
        <p:grpSpPr bwMode="auto">
          <a:xfrm>
            <a:off x="938262" y="3361136"/>
            <a:ext cx="960834" cy="1914525"/>
            <a:chOff x="0" y="0"/>
            <a:chExt cx="960900" cy="1913939"/>
          </a:xfrm>
          <a:solidFill>
            <a:srgbClr val="404040"/>
          </a:solidFill>
        </p:grpSpPr>
        <p:sp>
          <p:nvSpPr>
            <p:cNvPr id="155" name="Freeform 254"/>
            <p:cNvSpPr>
              <a:spLocks noChangeArrowheads="1"/>
            </p:cNvSpPr>
            <p:nvPr/>
          </p:nvSpPr>
          <p:spPr bwMode="auto">
            <a:xfrm>
              <a:off x="99379" y="0"/>
              <a:ext cx="478886" cy="229617"/>
            </a:xfrm>
            <a:custGeom>
              <a:avLst/>
              <a:gdLst>
                <a:gd name="T0" fmla="*/ 340912396 w 651"/>
                <a:gd name="T1" fmla="*/ 146920401 h 313"/>
                <a:gd name="T2" fmla="*/ 318726219 w 651"/>
                <a:gd name="T3" fmla="*/ 146920401 h 313"/>
                <a:gd name="T4" fmla="*/ 164503594 w 651"/>
                <a:gd name="T5" fmla="*/ 0 h 313"/>
                <a:gd name="T6" fmla="*/ 10281704 w 651"/>
                <a:gd name="T7" fmla="*/ 145844209 h 313"/>
                <a:gd name="T8" fmla="*/ 0 w 651"/>
                <a:gd name="T9" fmla="*/ 157145326 h 313"/>
                <a:gd name="T10" fmla="*/ 11363796 w 651"/>
                <a:gd name="T11" fmla="*/ 168447178 h 313"/>
                <a:gd name="T12" fmla="*/ 340912396 w 651"/>
                <a:gd name="T13" fmla="*/ 168447178 h 313"/>
                <a:gd name="T14" fmla="*/ 352276192 w 651"/>
                <a:gd name="T15" fmla="*/ 157683789 h 313"/>
                <a:gd name="T16" fmla="*/ 340912396 w 651"/>
                <a:gd name="T17" fmla="*/ 146920401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1"/>
                <a:gd name="T28" fmla="*/ 0 h 313"/>
                <a:gd name="T29" fmla="*/ 651 w 651"/>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6" name="Freeform 255"/>
            <p:cNvSpPr>
              <a:spLocks noChangeArrowheads="1"/>
            </p:cNvSpPr>
            <p:nvPr/>
          </p:nvSpPr>
          <p:spPr bwMode="auto">
            <a:xfrm>
              <a:off x="0" y="71987"/>
              <a:ext cx="960900" cy="1841952"/>
            </a:xfrm>
            <a:custGeom>
              <a:avLst/>
              <a:gdLst>
                <a:gd name="T0" fmla="*/ 348206783 w 1488"/>
                <a:gd name="T1" fmla="*/ 298653736 h 2854"/>
                <a:gd name="T2" fmla="*/ 354878839 w 1488"/>
                <a:gd name="T3" fmla="*/ 294904647 h 2854"/>
                <a:gd name="T4" fmla="*/ 520850421 w 1488"/>
                <a:gd name="T5" fmla="*/ 28324368 h 2854"/>
                <a:gd name="T6" fmla="*/ 590908942 w 1488"/>
                <a:gd name="T7" fmla="*/ 14995064 h 2854"/>
                <a:gd name="T8" fmla="*/ 605087383 w 1488"/>
                <a:gd name="T9" fmla="*/ 82889776 h 2854"/>
                <a:gd name="T10" fmla="*/ 371142459 w 1488"/>
                <a:gd name="T11" fmla="*/ 447355541 h 2854"/>
                <a:gd name="T12" fmla="*/ 369891610 w 1488"/>
                <a:gd name="T13" fmla="*/ 451937832 h 2854"/>
                <a:gd name="T14" fmla="*/ 369891610 w 1488"/>
                <a:gd name="T15" fmla="*/ 766002910 h 2854"/>
                <a:gd name="T16" fmla="*/ 369891610 w 1488"/>
                <a:gd name="T17" fmla="*/ 793910355 h 2854"/>
                <a:gd name="T18" fmla="*/ 369891610 w 1488"/>
                <a:gd name="T19" fmla="*/ 1134217118 h 2854"/>
                <a:gd name="T20" fmla="*/ 313177200 w 1488"/>
                <a:gd name="T21" fmla="*/ 1188783171 h 2854"/>
                <a:gd name="T22" fmla="*/ 312343516 w 1488"/>
                <a:gd name="T23" fmla="*/ 1188783171 h 2854"/>
                <a:gd name="T24" fmla="*/ 256046270 w 1488"/>
                <a:gd name="T25" fmla="*/ 1134217118 h 2854"/>
                <a:gd name="T26" fmla="*/ 256046270 w 1488"/>
                <a:gd name="T27" fmla="*/ 801824811 h 2854"/>
                <a:gd name="T28" fmla="*/ 248123366 w 1488"/>
                <a:gd name="T29" fmla="*/ 793910355 h 2854"/>
                <a:gd name="T30" fmla="*/ 240199815 w 1488"/>
                <a:gd name="T31" fmla="*/ 793910355 h 2854"/>
                <a:gd name="T32" fmla="*/ 232276910 w 1488"/>
                <a:gd name="T33" fmla="*/ 801824811 h 2854"/>
                <a:gd name="T34" fmla="*/ 232276910 w 1488"/>
                <a:gd name="T35" fmla="*/ 1134217118 h 2854"/>
                <a:gd name="T36" fmla="*/ 175563146 w 1488"/>
                <a:gd name="T37" fmla="*/ 1188783171 h 2854"/>
                <a:gd name="T38" fmla="*/ 174728816 w 1488"/>
                <a:gd name="T39" fmla="*/ 1188783171 h 2854"/>
                <a:gd name="T40" fmla="*/ 118015052 w 1488"/>
                <a:gd name="T41" fmla="*/ 1134217118 h 2854"/>
                <a:gd name="T42" fmla="*/ 118015052 w 1488"/>
                <a:gd name="T43" fmla="*/ 793910355 h 2854"/>
                <a:gd name="T44" fmla="*/ 118015052 w 1488"/>
                <a:gd name="T45" fmla="*/ 766002910 h 2854"/>
                <a:gd name="T46" fmla="*/ 118015052 w 1488"/>
                <a:gd name="T47" fmla="*/ 459435364 h 2854"/>
                <a:gd name="T48" fmla="*/ 109674336 w 1488"/>
                <a:gd name="T49" fmla="*/ 451937832 h 2854"/>
                <a:gd name="T50" fmla="*/ 109674336 w 1488"/>
                <a:gd name="T51" fmla="*/ 451937832 h 2854"/>
                <a:gd name="T52" fmla="*/ 102585116 w 1488"/>
                <a:gd name="T53" fmla="*/ 459435364 h 2854"/>
                <a:gd name="T54" fmla="*/ 102585116 w 1488"/>
                <a:gd name="T55" fmla="*/ 713103262 h 2854"/>
                <a:gd name="T56" fmla="*/ 51292558 w 1488"/>
                <a:gd name="T57" fmla="*/ 762253822 h 2854"/>
                <a:gd name="T58" fmla="*/ 0 w 1488"/>
                <a:gd name="T59" fmla="*/ 713103262 h 2854"/>
                <a:gd name="T60" fmla="*/ 0 w 1488"/>
                <a:gd name="T61" fmla="*/ 487342808 h 2854"/>
                <a:gd name="T62" fmla="*/ 0 w 1488"/>
                <a:gd name="T63" fmla="*/ 426529350 h 2854"/>
                <a:gd name="T64" fmla="*/ 0 w 1488"/>
                <a:gd name="T65" fmla="*/ 306567546 h 2854"/>
                <a:gd name="T66" fmla="*/ 7923550 w 1488"/>
                <a:gd name="T67" fmla="*/ 298653736 h 2854"/>
                <a:gd name="T68" fmla="*/ 348206783 w 1488"/>
                <a:gd name="T69" fmla="*/ 298653736 h 28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88"/>
                <a:gd name="T106" fmla="*/ 0 h 2854"/>
                <a:gd name="T107" fmla="*/ 1488 w 1488"/>
                <a:gd name="T108" fmla="*/ 2854 h 28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57" name="Freeform 256"/>
            <p:cNvSpPr>
              <a:spLocks noChangeArrowheads="1"/>
            </p:cNvSpPr>
            <p:nvPr/>
          </p:nvSpPr>
          <p:spPr bwMode="auto">
            <a:xfrm>
              <a:off x="124449" y="273027"/>
              <a:ext cx="394073" cy="213068"/>
            </a:xfrm>
            <a:custGeom>
              <a:avLst/>
              <a:gdLst>
                <a:gd name="T0" fmla="*/ 542863 w 535"/>
                <a:gd name="T1" fmla="*/ 0 h 290"/>
                <a:gd name="T2" fmla="*/ 0 w 535"/>
                <a:gd name="T3" fmla="*/ 11875969 h 290"/>
                <a:gd name="T4" fmla="*/ 144862708 w 535"/>
                <a:gd name="T5" fmla="*/ 156544733 h 290"/>
                <a:gd name="T6" fmla="*/ 290268279 w 535"/>
                <a:gd name="T7" fmla="*/ 11875969 h 290"/>
                <a:gd name="T8" fmla="*/ 289725416 w 535"/>
                <a:gd name="T9" fmla="*/ 0 h 290"/>
                <a:gd name="T10" fmla="*/ 542863 w 535"/>
                <a:gd name="T11" fmla="*/ 0 h 290"/>
                <a:gd name="T12" fmla="*/ 0 60000 65536"/>
                <a:gd name="T13" fmla="*/ 0 60000 65536"/>
                <a:gd name="T14" fmla="*/ 0 60000 65536"/>
                <a:gd name="T15" fmla="*/ 0 60000 65536"/>
                <a:gd name="T16" fmla="*/ 0 60000 65536"/>
                <a:gd name="T17" fmla="*/ 0 60000 65536"/>
                <a:gd name="T18" fmla="*/ 0 w 535"/>
                <a:gd name="T19" fmla="*/ 0 h 290"/>
                <a:gd name="T20" fmla="*/ 535 w 535"/>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grpFill/>
            <a:ln>
              <a:noFill/>
            </a:ln>
            <a:effectLst/>
          </p:spPr>
          <p:txBody>
            <a:bodyPr vert="horz" wrap="square" lIns="68580" tIns="34290" rIns="68580" bIns="34290" numCol="1" anchor="t" anchorCtr="0" compatLnSpc="1">
              <a:prstTxWarp prst="textNoShape">
                <a:avLst/>
              </a:prstTxWarp>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grpSp>
        <p:nvGrpSpPr>
          <p:cNvPr id="158" name="组合 13"/>
          <p:cNvGrpSpPr>
            <a:grpSpLocks/>
          </p:cNvGrpSpPr>
          <p:nvPr/>
        </p:nvGrpSpPr>
        <p:grpSpPr bwMode="auto">
          <a:xfrm>
            <a:off x="5009010" y="1320404"/>
            <a:ext cx="2758679" cy="346249"/>
            <a:chOff x="0" y="0"/>
            <a:chExt cx="3240360" cy="346442"/>
          </a:xfrm>
        </p:grpSpPr>
        <p:sp>
          <p:nvSpPr>
            <p:cNvPr id="159" name="矩形 14"/>
            <p:cNvSpPr>
              <a:spLocks noChangeArrowheads="1"/>
            </p:cNvSpPr>
            <p:nvPr/>
          </p:nvSpPr>
          <p:spPr bwMode="auto">
            <a:xfrm>
              <a:off x="0" y="1900"/>
              <a:ext cx="3240360" cy="326896"/>
            </a:xfrm>
            <a:prstGeom prst="rect">
              <a:avLst/>
            </a:prstGeom>
            <a:solidFill>
              <a:srgbClr val="C00000"/>
            </a:solidFill>
            <a:ln>
              <a:noFill/>
            </a:ln>
            <a:effectLst/>
          </p:spPr>
          <p:txBody>
            <a:bodyPr vert="horz" wrap="square" lIns="68580" tIns="34290" rIns="68580" bIns="34290" numCol="1" anchor="t" anchorCtr="0" compatLnSpc="1">
              <a:prstTxWarp prst="textNoShape">
                <a:avLst/>
              </a:prstTxWarp>
            </a:bodyPr>
            <a:lstStyle/>
            <a:p>
              <a:endParaRPr lang="zh-CN" altLang="zh-CN">
                <a:solidFill>
                  <a:schemeClr val="accent2"/>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0" name="文本框 11"/>
            <p:cNvSpPr>
              <a:spLocks noChangeArrowheads="1"/>
            </p:cNvSpPr>
            <p:nvPr/>
          </p:nvSpPr>
          <p:spPr bwMode="auto">
            <a:xfrm>
              <a:off x="72008" y="0"/>
              <a:ext cx="3051661" cy="346442"/>
            </a:xfrm>
            <a:prstGeom prst="rect">
              <a:avLst/>
            </a:prstGeom>
            <a:noFill/>
            <a:ln>
              <a:noFill/>
            </a:ln>
            <a:effectLst/>
          </p:spPr>
          <p:txBody>
            <a:bodyPr vert="horz" wrap="square" lIns="68580" tIns="34290" rIns="68580" bIns="34290" numCol="1" anchor="t" anchorCtr="0" compatLnSpc="1">
              <a:prstTxWarp prst="textNoShape">
                <a:avLst/>
              </a:prstTxWarp>
            </a:bodyPr>
            <a:lstStyle/>
            <a:p>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1   Excel</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报表和数据处理</a:t>
              </a:r>
            </a:p>
          </p:txBody>
        </p:sp>
      </p:grpSp>
      <p:sp>
        <p:nvSpPr>
          <p:cNvPr id="161" name="矩形 17"/>
          <p:cNvSpPr>
            <a:spLocks noChangeArrowheads="1"/>
          </p:cNvSpPr>
          <p:nvPr/>
        </p:nvSpPr>
        <p:spPr bwMode="auto">
          <a:xfrm>
            <a:off x="4975673" y="1701405"/>
            <a:ext cx="2908697" cy="63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 设计制作</a:t>
            </a:r>
            <a:r>
              <a:rPr lang="en-US" altLang="zh-CN"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EXCEL</a:t>
            </a: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全套账务报表。</a:t>
            </a:r>
          </a:p>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 代理巨量疑难的</a:t>
            </a:r>
            <a:r>
              <a:rPr lang="en-US" altLang="zh-CN"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EXCEL</a:t>
            </a: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数据分析。</a:t>
            </a:r>
            <a:endParaRPr lang="en-US" altLang="zh-CN"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a:p>
            <a:pPr>
              <a:lnSpc>
                <a:spcPct val="114000"/>
              </a:lnSpc>
              <a:spcBef>
                <a:spcPct val="0"/>
              </a:spcBef>
              <a:buNone/>
            </a:pPr>
            <a:r>
              <a:rPr lang="en-US" altLang="zh-CN"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a:t>
            </a: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财务咨询</a:t>
            </a:r>
            <a:endParaRPr lang="zh-CN" altLang="en-US" sz="1050" dirty="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2" name="组合 18"/>
          <p:cNvGrpSpPr>
            <a:grpSpLocks/>
          </p:cNvGrpSpPr>
          <p:nvPr/>
        </p:nvGrpSpPr>
        <p:grpSpPr bwMode="auto">
          <a:xfrm>
            <a:off x="5009010" y="2568178"/>
            <a:ext cx="2758679" cy="346249"/>
            <a:chOff x="0" y="0"/>
            <a:chExt cx="3240360" cy="346442"/>
          </a:xfrm>
        </p:grpSpPr>
        <p:sp>
          <p:nvSpPr>
            <p:cNvPr id="163" name="矩形 19"/>
            <p:cNvSpPr>
              <a:spLocks noChangeArrowheads="1"/>
            </p:cNvSpPr>
            <p:nvPr/>
          </p:nvSpPr>
          <p:spPr bwMode="auto">
            <a:xfrm>
              <a:off x="0" y="1900"/>
              <a:ext cx="3240360" cy="326896"/>
            </a:xfrm>
            <a:prstGeom prst="rect">
              <a:avLst/>
            </a:prstGeom>
            <a:solidFill>
              <a:srgbClr val="40404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dirty="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4" name="文本框 11"/>
            <p:cNvSpPr>
              <a:spLocks noChangeArrowheads="1"/>
            </p:cNvSpPr>
            <p:nvPr/>
          </p:nvSpPr>
          <p:spPr bwMode="auto">
            <a:xfrm>
              <a:off x="72008" y="0"/>
              <a:ext cx="2666408"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2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热门</a:t>
              </a: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Excel</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做账技巧</a:t>
              </a:r>
            </a:p>
          </p:txBody>
        </p:sp>
      </p:grpSp>
      <p:sp>
        <p:nvSpPr>
          <p:cNvPr id="165" name="矩形 21"/>
          <p:cNvSpPr>
            <a:spLocks noChangeArrowheads="1"/>
          </p:cNvSpPr>
          <p:nvPr/>
        </p:nvSpPr>
        <p:spPr bwMode="auto">
          <a:xfrm>
            <a:off x="4975673" y="2949180"/>
            <a:ext cx="2908697" cy="63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 数据处理技巧</a:t>
            </a:r>
          </a:p>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 使用数据透视表进行数据管理</a:t>
            </a:r>
          </a:p>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    * 自动化</a:t>
            </a:r>
            <a:r>
              <a:rPr lang="en-US" altLang="zh-CN"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VBA</a:t>
            </a:r>
            <a:r>
              <a:rPr lang="zh-CN" altLang="en-US" sz="10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脚本</a:t>
            </a:r>
            <a:endParaRPr lang="zh-CN" altLang="en-US" sz="1050" dirty="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66" name="组合 22"/>
          <p:cNvGrpSpPr>
            <a:grpSpLocks/>
          </p:cNvGrpSpPr>
          <p:nvPr/>
        </p:nvGrpSpPr>
        <p:grpSpPr bwMode="auto">
          <a:xfrm>
            <a:off x="5009010" y="3619501"/>
            <a:ext cx="2758679" cy="346249"/>
            <a:chOff x="0" y="0"/>
            <a:chExt cx="3240360" cy="346442"/>
          </a:xfrm>
        </p:grpSpPr>
        <p:sp>
          <p:nvSpPr>
            <p:cNvPr id="167" name="矩形 23"/>
            <p:cNvSpPr>
              <a:spLocks noChangeArrowheads="1"/>
            </p:cNvSpPr>
            <p:nvPr/>
          </p:nvSpPr>
          <p:spPr bwMode="auto">
            <a:xfrm>
              <a:off x="0" y="1900"/>
              <a:ext cx="3240360" cy="326896"/>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68" name="文本框 11"/>
            <p:cNvSpPr>
              <a:spLocks noChangeArrowheads="1"/>
            </p:cNvSpPr>
            <p:nvPr/>
          </p:nvSpPr>
          <p:spPr bwMode="auto">
            <a:xfrm>
              <a:off x="72008" y="0"/>
              <a:ext cx="1576361" cy="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3   </a:t>
              </a:r>
              <a:r>
                <a:rPr lang="zh-CN" altLang="en-US" sz="1650" dirty="0">
                  <a:solidFill>
                    <a:schemeClr val="accent2"/>
                  </a:solidFill>
                  <a:latin typeface="微软雅黑" panose="020B0503020204020204" pitchFamily="34" charset="-122"/>
                  <a:ea typeface="微软雅黑" panose="020B0503020204020204" pitchFamily="34" charset="-122"/>
                  <a:sym typeface="方正兰亭黑_GBK" panose="02000000000000000000" pitchFamily="2" charset="-122"/>
                </a:rPr>
                <a:t>培训课程</a:t>
              </a:r>
            </a:p>
          </p:txBody>
        </p:sp>
      </p:grpSp>
      <p:sp>
        <p:nvSpPr>
          <p:cNvPr id="169" name="矩形 25"/>
          <p:cNvSpPr>
            <a:spLocks noChangeArrowheads="1"/>
          </p:cNvSpPr>
          <p:nvPr/>
        </p:nvSpPr>
        <p:spPr bwMode="auto">
          <a:xfrm>
            <a:off x="4975673" y="4000502"/>
            <a:ext cx="3556767" cy="63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14000"/>
              </a:lnSpc>
              <a:spcBef>
                <a:spcPct val="0"/>
              </a:spcBef>
              <a:buNone/>
            </a:pPr>
            <a:r>
              <a:rPr lang="zh-CN" altLang="en-US" sz="800" dirty="0">
                <a:solidFill>
                  <a:schemeClr val="accent6"/>
                </a:solidFill>
              </a:rPr>
              <a:t>   </a:t>
            </a:r>
            <a:r>
              <a:rPr lang="zh-CN" altLang="en-US" sz="1050" dirty="0">
                <a:solidFill>
                  <a:schemeClr val="accent1"/>
                </a:solidFill>
                <a:latin typeface="微软雅黑" panose="020B0503020204020204" pitchFamily="34" charset="-122"/>
                <a:ea typeface="微软雅黑" panose="020B0503020204020204" pitchFamily="34" charset="-122"/>
              </a:rPr>
              <a:t>    * 公开课：有开课计划，够人数就开课；</a:t>
            </a:r>
          </a:p>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rPr>
              <a:t>       * </a:t>
            </a:r>
            <a:r>
              <a:rPr lang="en-US" altLang="zh-CN" sz="1050" dirty="0">
                <a:solidFill>
                  <a:schemeClr val="accent1"/>
                </a:solidFill>
                <a:latin typeface="微软雅黑" panose="020B0503020204020204" pitchFamily="34" charset="-122"/>
                <a:ea typeface="微软雅黑" panose="020B0503020204020204" pitchFamily="34" charset="-122"/>
              </a:rPr>
              <a:t>VIP</a:t>
            </a:r>
            <a:r>
              <a:rPr lang="zh-CN" altLang="en-US" sz="1050" dirty="0">
                <a:solidFill>
                  <a:schemeClr val="accent1"/>
                </a:solidFill>
                <a:latin typeface="微软雅黑" panose="020B0503020204020204" pitchFamily="34" charset="-122"/>
                <a:ea typeface="微软雅黑" panose="020B0503020204020204" pitchFamily="34" charset="-122"/>
              </a:rPr>
              <a:t>班：由客户指定上课内容及上课时间！</a:t>
            </a:r>
          </a:p>
          <a:p>
            <a:pPr>
              <a:lnSpc>
                <a:spcPct val="114000"/>
              </a:lnSpc>
              <a:spcBef>
                <a:spcPct val="0"/>
              </a:spcBef>
              <a:buNone/>
            </a:pPr>
            <a:r>
              <a:rPr lang="zh-CN" altLang="en-US" sz="1050" dirty="0">
                <a:solidFill>
                  <a:schemeClr val="accent1"/>
                </a:solidFill>
                <a:latin typeface="微软雅黑" panose="020B0503020204020204" pitchFamily="34" charset="-122"/>
                <a:ea typeface="微软雅黑" panose="020B0503020204020204" pitchFamily="34" charset="-122"/>
              </a:rPr>
              <a:t>       * 企业内训（可提供上门服务）</a:t>
            </a:r>
          </a:p>
        </p:txBody>
      </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619539" y="387804"/>
            <a:ext cx="1657505"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主要</a:t>
            </a:r>
            <a:r>
              <a:rPr lang="en-US" altLang="zh-CN"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Excel</a:t>
            </a: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业务</a:t>
            </a:r>
          </a:p>
        </p:txBody>
      </p:sp>
    </p:spTree>
    <p:extLst>
      <p:ext uri="{BB962C8B-B14F-4D97-AF65-F5344CB8AC3E}">
        <p14:creationId xmlns:p14="http://schemas.microsoft.com/office/powerpoint/2010/main" val="8257296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p:cBhvr>
                                        <p:cTn id="7" dur="500"/>
                                        <p:tgtEl>
                                          <p:spTgt spid="15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3"/>
                                        </p:tgtEl>
                                        <p:attrNameLst>
                                          <p:attrName>style.visibility</p:attrName>
                                        </p:attrNameLst>
                                      </p:cBhvr>
                                      <p:to>
                                        <p:strVal val="visible"/>
                                      </p:to>
                                    </p:set>
                                    <p:anim calcmode="lin" valueType="num">
                                      <p:cBhvr>
                                        <p:cTn id="10" dur="500" fill="hold"/>
                                        <p:tgtEl>
                                          <p:spTgt spid="153"/>
                                        </p:tgtEl>
                                        <p:attrNameLst>
                                          <p:attrName>ppt_w</p:attrName>
                                        </p:attrNameLst>
                                      </p:cBhvr>
                                      <p:tavLst>
                                        <p:tav tm="0">
                                          <p:val>
                                            <p:fltVal val="0"/>
                                          </p:val>
                                        </p:tav>
                                        <p:tav tm="100000">
                                          <p:val>
                                            <p:strVal val="#ppt_w"/>
                                          </p:val>
                                        </p:tav>
                                      </p:tavLst>
                                    </p:anim>
                                    <p:anim calcmode="lin" valueType="num">
                                      <p:cBhvr>
                                        <p:cTn id="11" dur="500" fill="hold"/>
                                        <p:tgtEl>
                                          <p:spTgt spid="153"/>
                                        </p:tgtEl>
                                        <p:attrNameLst>
                                          <p:attrName>ppt_h</p:attrName>
                                        </p:attrNameLst>
                                      </p:cBhvr>
                                      <p:tavLst>
                                        <p:tav tm="0">
                                          <p:val>
                                            <p:fltVal val="0"/>
                                          </p:val>
                                        </p:tav>
                                        <p:tav tm="100000">
                                          <p:val>
                                            <p:strVal val="#ppt_h"/>
                                          </p:val>
                                        </p:tav>
                                      </p:tavLst>
                                    </p:anim>
                                    <p:animEffect>
                                      <p:cBhvr>
                                        <p:cTn id="12" dur="500"/>
                                        <p:tgtEl>
                                          <p:spTgt spid="153"/>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150"/>
                                        </p:tgtEl>
                                        <p:attrNameLst>
                                          <p:attrName>style.visibility</p:attrName>
                                        </p:attrNameLst>
                                      </p:cBhvr>
                                      <p:to>
                                        <p:strVal val="visible"/>
                                      </p:to>
                                    </p:set>
                                    <p:anim calcmode="lin" valueType="num">
                                      <p:cBhvr>
                                        <p:cTn id="15" dur="500" fill="hold"/>
                                        <p:tgtEl>
                                          <p:spTgt spid="150"/>
                                        </p:tgtEl>
                                        <p:attrNameLst>
                                          <p:attrName>ppt_w</p:attrName>
                                        </p:attrNameLst>
                                      </p:cBhvr>
                                      <p:tavLst>
                                        <p:tav tm="0">
                                          <p:val>
                                            <p:fltVal val="0"/>
                                          </p:val>
                                        </p:tav>
                                        <p:tav tm="100000">
                                          <p:val>
                                            <p:strVal val="#ppt_w"/>
                                          </p:val>
                                        </p:tav>
                                      </p:tavLst>
                                    </p:anim>
                                    <p:anim calcmode="lin" valueType="num">
                                      <p:cBhvr>
                                        <p:cTn id="16" dur="500" fill="hold"/>
                                        <p:tgtEl>
                                          <p:spTgt spid="150"/>
                                        </p:tgtEl>
                                        <p:attrNameLst>
                                          <p:attrName>ppt_h</p:attrName>
                                        </p:attrNameLst>
                                      </p:cBhvr>
                                      <p:tavLst>
                                        <p:tav tm="0">
                                          <p:val>
                                            <p:fltVal val="0"/>
                                          </p:val>
                                        </p:tav>
                                        <p:tav tm="100000">
                                          <p:val>
                                            <p:strVal val="#ppt_h"/>
                                          </p:val>
                                        </p:tav>
                                      </p:tavLst>
                                    </p:anim>
                                    <p:animEffect>
                                      <p:cBhvr>
                                        <p:cTn id="17" dur="500"/>
                                        <p:tgtEl>
                                          <p:spTgt spid="150"/>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151"/>
                                        </p:tgtEl>
                                        <p:attrNameLst>
                                          <p:attrName>style.visibility</p:attrName>
                                        </p:attrNameLst>
                                      </p:cBhvr>
                                      <p:to>
                                        <p:strVal val="visible"/>
                                      </p:to>
                                    </p:set>
                                    <p:anim calcmode="lin" valueType="num">
                                      <p:cBhvr>
                                        <p:cTn id="20" dur="500" fill="hold"/>
                                        <p:tgtEl>
                                          <p:spTgt spid="151"/>
                                        </p:tgtEl>
                                        <p:attrNameLst>
                                          <p:attrName>ppt_w</p:attrName>
                                        </p:attrNameLst>
                                      </p:cBhvr>
                                      <p:tavLst>
                                        <p:tav tm="0">
                                          <p:val>
                                            <p:fltVal val="0"/>
                                          </p:val>
                                        </p:tav>
                                        <p:tav tm="100000">
                                          <p:val>
                                            <p:strVal val="#ppt_w"/>
                                          </p:val>
                                        </p:tav>
                                      </p:tavLst>
                                    </p:anim>
                                    <p:anim calcmode="lin" valueType="num">
                                      <p:cBhvr>
                                        <p:cTn id="21" dur="500" fill="hold"/>
                                        <p:tgtEl>
                                          <p:spTgt spid="151"/>
                                        </p:tgtEl>
                                        <p:attrNameLst>
                                          <p:attrName>ppt_h</p:attrName>
                                        </p:attrNameLst>
                                      </p:cBhvr>
                                      <p:tavLst>
                                        <p:tav tm="0">
                                          <p:val>
                                            <p:fltVal val="0"/>
                                          </p:val>
                                        </p:tav>
                                        <p:tav tm="100000">
                                          <p:val>
                                            <p:strVal val="#ppt_h"/>
                                          </p:val>
                                        </p:tav>
                                      </p:tavLst>
                                    </p:anim>
                                    <p:animEffect>
                                      <p:cBhvr>
                                        <p:cTn id="22" dur="500"/>
                                        <p:tgtEl>
                                          <p:spTgt spid="15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52"/>
                                        </p:tgtEl>
                                        <p:attrNameLst>
                                          <p:attrName>style.visibility</p:attrName>
                                        </p:attrNameLst>
                                      </p:cBhvr>
                                      <p:to>
                                        <p:strVal val="visible"/>
                                      </p:to>
                                    </p:set>
                                    <p:anim calcmode="lin" valueType="num">
                                      <p:cBhvr>
                                        <p:cTn id="25" dur="500" fill="hold"/>
                                        <p:tgtEl>
                                          <p:spTgt spid="152"/>
                                        </p:tgtEl>
                                        <p:attrNameLst>
                                          <p:attrName>ppt_w</p:attrName>
                                        </p:attrNameLst>
                                      </p:cBhvr>
                                      <p:tavLst>
                                        <p:tav tm="0">
                                          <p:val>
                                            <p:fltVal val="0"/>
                                          </p:val>
                                        </p:tav>
                                        <p:tav tm="100000">
                                          <p:val>
                                            <p:strVal val="#ppt_w"/>
                                          </p:val>
                                        </p:tav>
                                      </p:tavLst>
                                    </p:anim>
                                    <p:anim calcmode="lin" valueType="num">
                                      <p:cBhvr>
                                        <p:cTn id="26" dur="500" fill="hold"/>
                                        <p:tgtEl>
                                          <p:spTgt spid="152"/>
                                        </p:tgtEl>
                                        <p:attrNameLst>
                                          <p:attrName>ppt_h</p:attrName>
                                        </p:attrNameLst>
                                      </p:cBhvr>
                                      <p:tavLst>
                                        <p:tav tm="0">
                                          <p:val>
                                            <p:fltVal val="0"/>
                                          </p:val>
                                        </p:tav>
                                        <p:tav tm="100000">
                                          <p:val>
                                            <p:strVal val="#ppt_h"/>
                                          </p:val>
                                        </p:tav>
                                      </p:tavLst>
                                    </p:anim>
                                    <p:animEffect>
                                      <p:cBhvr>
                                        <p:cTn id="27" dur="500"/>
                                        <p:tgtEl>
                                          <p:spTgt spid="152"/>
                                        </p:tgtEl>
                                      </p:cBhvr>
                                    </p:animEffect>
                                  </p:childTnLst>
                                </p:cTn>
                              </p:par>
                              <p:par>
                                <p:cTn id="28" presetID="8" presetClass="emph" presetSubtype="0" fill="hold" grpId="1" nodeType="withEffect">
                                  <p:stCondLst>
                                    <p:cond delay="750"/>
                                  </p:stCondLst>
                                  <p:childTnLst>
                                    <p:animRot by="21600000">
                                      <p:cBhvr>
                                        <p:cTn id="29" dur="4000" fill="hold"/>
                                        <p:tgtEl>
                                          <p:spTgt spid="151"/>
                                        </p:tgtEl>
                                        <p:attrNameLst>
                                          <p:attrName>r</p:attrName>
                                        </p:attrNameLst>
                                      </p:cBhvr>
                                    </p:animRot>
                                  </p:childTnLst>
                                </p:cTn>
                              </p:par>
                              <p:par>
                                <p:cTn id="30" presetID="8" presetClass="emph" presetSubtype="0" fill="hold" grpId="1" nodeType="withEffect">
                                  <p:stCondLst>
                                    <p:cond delay="750"/>
                                  </p:stCondLst>
                                  <p:childTnLst>
                                    <p:animRot by="-21600000">
                                      <p:cBhvr>
                                        <p:cTn id="31" dur="4000" fill="hold"/>
                                        <p:tgtEl>
                                          <p:spTgt spid="152"/>
                                        </p:tgtEl>
                                        <p:attrNameLst>
                                          <p:attrName>r</p:attrName>
                                        </p:attrNameLst>
                                      </p:cBhvr>
                                    </p:animRot>
                                  </p:childTnLst>
                                </p:cTn>
                              </p:par>
                              <p:par>
                                <p:cTn id="32" presetID="8" presetClass="emph" presetSubtype="0" fill="hold" grpId="1" nodeType="withEffect">
                                  <p:stCondLst>
                                    <p:cond delay="750"/>
                                  </p:stCondLst>
                                  <p:childTnLst>
                                    <p:animRot by="-21600000">
                                      <p:cBhvr>
                                        <p:cTn id="33" dur="4000" fill="hold"/>
                                        <p:tgtEl>
                                          <p:spTgt spid="150"/>
                                        </p:tgtEl>
                                        <p:attrNameLst>
                                          <p:attrName>r</p:attrName>
                                        </p:attrNameLst>
                                      </p:cBhvr>
                                    </p:animRot>
                                  </p:childTnLst>
                                </p:cTn>
                              </p:par>
                              <p:par>
                                <p:cTn id="34" presetID="8" presetClass="emph" presetSubtype="0" fill="hold" grpId="1" nodeType="withEffect">
                                  <p:stCondLst>
                                    <p:cond delay="750"/>
                                  </p:stCondLst>
                                  <p:childTnLst>
                                    <p:animRot by="21600000">
                                      <p:cBhvr>
                                        <p:cTn id="35" dur="4000" fill="hold"/>
                                        <p:tgtEl>
                                          <p:spTgt spid="153"/>
                                        </p:tgtEl>
                                        <p:attrNameLst>
                                          <p:attrName>r</p:attrName>
                                        </p:attrNameLst>
                                      </p:cBhvr>
                                    </p:animRot>
                                  </p:childTnLst>
                                </p:cTn>
                              </p:par>
                              <p:par>
                                <p:cTn id="36" presetID="2" presetClass="entr" presetSubtype="2" fill="hold" nodeType="withEffect">
                                  <p:stCondLst>
                                    <p:cond delay="0"/>
                                  </p:stCondLst>
                                  <p:childTnLst>
                                    <p:set>
                                      <p:cBhvr>
                                        <p:cTn id="37" dur="1" fill="hold">
                                          <p:stCondLst>
                                            <p:cond delay="0"/>
                                          </p:stCondLst>
                                        </p:cTn>
                                        <p:tgtEl>
                                          <p:spTgt spid="158"/>
                                        </p:tgtEl>
                                        <p:attrNameLst>
                                          <p:attrName>style.visibility</p:attrName>
                                        </p:attrNameLst>
                                      </p:cBhvr>
                                      <p:to>
                                        <p:strVal val="visible"/>
                                      </p:to>
                                    </p:set>
                                    <p:anim calcmode="lin" valueType="num">
                                      <p:cBhvr>
                                        <p:cTn id="38" dur="750" fill="hold"/>
                                        <p:tgtEl>
                                          <p:spTgt spid="158"/>
                                        </p:tgtEl>
                                        <p:attrNameLst>
                                          <p:attrName>ppt_x</p:attrName>
                                        </p:attrNameLst>
                                      </p:cBhvr>
                                      <p:tavLst>
                                        <p:tav tm="0">
                                          <p:val>
                                            <p:strVal val="1+#ppt_w/2"/>
                                          </p:val>
                                        </p:tav>
                                        <p:tav tm="100000">
                                          <p:val>
                                            <p:strVal val="#ppt_x"/>
                                          </p:val>
                                        </p:tav>
                                      </p:tavLst>
                                    </p:anim>
                                    <p:anim calcmode="lin" valueType="num">
                                      <p:cBhvr>
                                        <p:cTn id="39" dur="750" fill="hold"/>
                                        <p:tgtEl>
                                          <p:spTgt spid="158"/>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 calcmode="lin" valueType="num">
                                      <p:cBhvr>
                                        <p:cTn id="42" dur="750" fill="hold"/>
                                        <p:tgtEl>
                                          <p:spTgt spid="162"/>
                                        </p:tgtEl>
                                        <p:attrNameLst>
                                          <p:attrName>ppt_x</p:attrName>
                                        </p:attrNameLst>
                                      </p:cBhvr>
                                      <p:tavLst>
                                        <p:tav tm="0">
                                          <p:val>
                                            <p:strVal val="1+#ppt_w/2"/>
                                          </p:val>
                                        </p:tav>
                                        <p:tav tm="100000">
                                          <p:val>
                                            <p:strVal val="#ppt_x"/>
                                          </p:val>
                                        </p:tav>
                                      </p:tavLst>
                                    </p:anim>
                                    <p:anim calcmode="lin" valueType="num">
                                      <p:cBhvr>
                                        <p:cTn id="43" dur="750" fill="hold"/>
                                        <p:tgtEl>
                                          <p:spTgt spid="162"/>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66"/>
                                        </p:tgtEl>
                                        <p:attrNameLst>
                                          <p:attrName>style.visibility</p:attrName>
                                        </p:attrNameLst>
                                      </p:cBhvr>
                                      <p:to>
                                        <p:strVal val="visible"/>
                                      </p:to>
                                    </p:set>
                                    <p:anim calcmode="lin" valueType="num">
                                      <p:cBhvr>
                                        <p:cTn id="46" dur="750" fill="hold"/>
                                        <p:tgtEl>
                                          <p:spTgt spid="166"/>
                                        </p:tgtEl>
                                        <p:attrNameLst>
                                          <p:attrName>ppt_x</p:attrName>
                                        </p:attrNameLst>
                                      </p:cBhvr>
                                      <p:tavLst>
                                        <p:tav tm="0">
                                          <p:val>
                                            <p:strVal val="1+#ppt_w/2"/>
                                          </p:val>
                                        </p:tav>
                                        <p:tav tm="100000">
                                          <p:val>
                                            <p:strVal val="#ppt_x"/>
                                          </p:val>
                                        </p:tav>
                                      </p:tavLst>
                                    </p:anim>
                                    <p:anim calcmode="lin" valueType="num">
                                      <p:cBhvr>
                                        <p:cTn id="47" dur="750" fill="hold"/>
                                        <p:tgtEl>
                                          <p:spTgt spid="166"/>
                                        </p:tgtEl>
                                        <p:attrNameLst>
                                          <p:attrName>ppt_y</p:attrName>
                                        </p:attrNameLst>
                                      </p:cBhvr>
                                      <p:tavLst>
                                        <p:tav tm="0">
                                          <p:val>
                                            <p:strVal val="#ppt_y"/>
                                          </p:val>
                                        </p:tav>
                                        <p:tav tm="100000">
                                          <p:val>
                                            <p:strVal val="#ppt_y"/>
                                          </p:val>
                                        </p:tav>
                                      </p:tavLst>
                                    </p:anim>
                                  </p:childTnLst>
                                </p:cTn>
                              </p:par>
                            </p:childTnLst>
                          </p:cTn>
                        </p:par>
                        <p:par>
                          <p:cTn id="48" fill="hold">
                            <p:stCondLst>
                              <p:cond delay="4750"/>
                            </p:stCondLst>
                            <p:childTnLst>
                              <p:par>
                                <p:cTn id="49" presetID="22" presetClass="entr" presetSubtype="1" fill="hold" grpId="0" nodeType="afterEffect">
                                  <p:stCondLst>
                                    <p:cond delay="250"/>
                                  </p:stCondLst>
                                  <p:childTnLst>
                                    <p:set>
                                      <p:cBhvr>
                                        <p:cTn id="50" dur="1" fill="hold">
                                          <p:stCondLst>
                                            <p:cond delay="0"/>
                                          </p:stCondLst>
                                        </p:cTn>
                                        <p:tgtEl>
                                          <p:spTgt spid="161"/>
                                        </p:tgtEl>
                                        <p:attrNameLst>
                                          <p:attrName>style.visibility</p:attrName>
                                        </p:attrNameLst>
                                      </p:cBhvr>
                                      <p:to>
                                        <p:strVal val="visible"/>
                                      </p:to>
                                    </p:set>
                                    <p:animEffect>
                                      <p:cBhvr>
                                        <p:cTn id="51" dur="750"/>
                                        <p:tgtEl>
                                          <p:spTgt spid="161"/>
                                        </p:tgtEl>
                                      </p:cBhvr>
                                    </p:animEffect>
                                  </p:childTnLst>
                                </p:cTn>
                              </p:par>
                            </p:childTnLst>
                          </p:cTn>
                        </p:par>
                        <p:par>
                          <p:cTn id="52" fill="hold">
                            <p:stCondLst>
                              <p:cond delay="5750"/>
                            </p:stCondLst>
                            <p:childTnLst>
                              <p:par>
                                <p:cTn id="53" presetID="22" presetClass="entr" presetSubtype="1" fill="hold" grpId="0" nodeType="afterEffect">
                                  <p:stCondLst>
                                    <p:cond delay="0"/>
                                  </p:stCondLst>
                                  <p:childTnLst>
                                    <p:set>
                                      <p:cBhvr>
                                        <p:cTn id="54" dur="1" fill="hold">
                                          <p:stCondLst>
                                            <p:cond delay="0"/>
                                          </p:stCondLst>
                                        </p:cTn>
                                        <p:tgtEl>
                                          <p:spTgt spid="165"/>
                                        </p:tgtEl>
                                        <p:attrNameLst>
                                          <p:attrName>style.visibility</p:attrName>
                                        </p:attrNameLst>
                                      </p:cBhvr>
                                      <p:to>
                                        <p:strVal val="visible"/>
                                      </p:to>
                                    </p:set>
                                    <p:animEffect>
                                      <p:cBhvr>
                                        <p:cTn id="55" dur="500"/>
                                        <p:tgtEl>
                                          <p:spTgt spid="165"/>
                                        </p:tgtEl>
                                      </p:cBhvr>
                                    </p:animEffect>
                                  </p:childTnLst>
                                </p:cTn>
                              </p:par>
                            </p:childTnLst>
                          </p:cTn>
                        </p:par>
                        <p:par>
                          <p:cTn id="56" fill="hold">
                            <p:stCondLst>
                              <p:cond delay="6250"/>
                            </p:stCondLst>
                            <p:childTnLst>
                              <p:par>
                                <p:cTn id="57" presetID="22" presetClass="entr" presetSubtype="1" fill="hold" grpId="0" nodeType="afterEffect">
                                  <p:stCondLst>
                                    <p:cond delay="0"/>
                                  </p:stCondLst>
                                  <p:childTnLst>
                                    <p:set>
                                      <p:cBhvr>
                                        <p:cTn id="58" dur="1" fill="hold">
                                          <p:stCondLst>
                                            <p:cond delay="0"/>
                                          </p:stCondLst>
                                        </p:cTn>
                                        <p:tgtEl>
                                          <p:spTgt spid="169"/>
                                        </p:tgtEl>
                                        <p:attrNameLst>
                                          <p:attrName>style.visibility</p:attrName>
                                        </p:attrNameLst>
                                      </p:cBhvr>
                                      <p:to>
                                        <p:strVal val="visible"/>
                                      </p:to>
                                    </p:set>
                                    <p:animEffect>
                                      <p:cBhvr>
                                        <p:cTn id="59" dur="75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0" grpId="1" animBg="1"/>
      <p:bldP spid="151" grpId="0" animBg="1"/>
      <p:bldP spid="151" grpId="1" animBg="1"/>
      <p:bldP spid="152" grpId="0" animBg="1"/>
      <p:bldP spid="152" grpId="1" animBg="1"/>
      <p:bldP spid="153" grpId="0" animBg="1"/>
      <p:bldP spid="153" grpId="1" animBg="1"/>
      <p:bldP spid="161" grpId="0" bldLvl="0" autoUpdateAnimBg="0"/>
      <p:bldP spid="165" grpId="0" bldLvl="0" autoUpdateAnimBg="0"/>
      <p:bldP spid="169"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11"/>
          <p:cNvSpPr>
            <a:spLocks noChangeArrowheads="1"/>
          </p:cNvSpPr>
          <p:nvPr/>
        </p:nvSpPr>
        <p:spPr bwMode="auto">
          <a:xfrm>
            <a:off x="888443" y="3301319"/>
            <a:ext cx="1099708" cy="1099708"/>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9"/>
          <p:cNvSpPr>
            <a:spLocks noChangeArrowheads="1"/>
          </p:cNvSpPr>
          <p:nvPr/>
        </p:nvSpPr>
        <p:spPr bwMode="auto">
          <a:xfrm>
            <a:off x="2420788" y="1355406"/>
            <a:ext cx="1100898" cy="1099708"/>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11"/>
          <p:cNvSpPr>
            <a:spLocks noChangeArrowheads="1"/>
          </p:cNvSpPr>
          <p:nvPr/>
        </p:nvSpPr>
        <p:spPr bwMode="auto">
          <a:xfrm>
            <a:off x="3969184" y="3301319"/>
            <a:ext cx="1099708" cy="1099708"/>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13"/>
          <p:cNvSpPr>
            <a:spLocks noChangeArrowheads="1"/>
          </p:cNvSpPr>
          <p:nvPr/>
        </p:nvSpPr>
        <p:spPr bwMode="auto">
          <a:xfrm>
            <a:off x="7048128" y="3301319"/>
            <a:ext cx="1099708" cy="1099708"/>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Line 14"/>
          <p:cNvSpPr>
            <a:spLocks noChangeShapeType="1"/>
          </p:cNvSpPr>
          <p:nvPr/>
        </p:nvSpPr>
        <p:spPr bwMode="auto">
          <a:xfrm>
            <a:off x="1510317"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Oval 15"/>
          <p:cNvSpPr>
            <a:spLocks noChangeArrowheads="1"/>
          </p:cNvSpPr>
          <p:nvPr/>
        </p:nvSpPr>
        <p:spPr bwMode="auto">
          <a:xfrm>
            <a:off x="1350834" y="2770508"/>
            <a:ext cx="157101" cy="157101"/>
          </a:xfrm>
          <a:prstGeom prst="ellipse">
            <a:avLst/>
          </a:prstGeom>
          <a:noFill/>
          <a:ln w="1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16"/>
          <p:cNvSpPr>
            <a:spLocks noChangeArrowheads="1"/>
          </p:cNvSpPr>
          <p:nvPr/>
        </p:nvSpPr>
        <p:spPr bwMode="auto">
          <a:xfrm>
            <a:off x="1385349" y="2805024"/>
            <a:ext cx="88072" cy="88072"/>
          </a:xfrm>
          <a:prstGeom prst="ellipse">
            <a:avLst/>
          </a:prstGeom>
          <a:solidFill>
            <a:schemeClr val="bg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Oval 17"/>
          <p:cNvSpPr>
            <a:spLocks noChangeArrowheads="1"/>
          </p:cNvSpPr>
          <p:nvPr/>
        </p:nvSpPr>
        <p:spPr bwMode="auto">
          <a:xfrm>
            <a:off x="2895664" y="2770508"/>
            <a:ext cx="155911" cy="157101"/>
          </a:xfrm>
          <a:prstGeom prst="ellipse">
            <a:avLst/>
          </a:prstGeom>
          <a:noFill/>
          <a:ln w="1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Oval 18"/>
          <p:cNvSpPr>
            <a:spLocks noChangeArrowheads="1"/>
          </p:cNvSpPr>
          <p:nvPr/>
        </p:nvSpPr>
        <p:spPr bwMode="auto">
          <a:xfrm>
            <a:off x="2930177" y="2805024"/>
            <a:ext cx="88072" cy="88072"/>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Line 19"/>
          <p:cNvSpPr>
            <a:spLocks noChangeShapeType="1"/>
          </p:cNvSpPr>
          <p:nvPr/>
        </p:nvSpPr>
        <p:spPr bwMode="auto">
          <a:xfrm>
            <a:off x="3049193" y="2844297"/>
            <a:ext cx="1379396"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20"/>
          <p:cNvSpPr>
            <a:spLocks noChangeArrowheads="1"/>
          </p:cNvSpPr>
          <p:nvPr/>
        </p:nvSpPr>
        <p:spPr bwMode="auto">
          <a:xfrm>
            <a:off x="4428590" y="2770508"/>
            <a:ext cx="155911" cy="157101"/>
          </a:xfrm>
          <a:prstGeom prst="ellipse">
            <a:avLst/>
          </a:prstGeom>
          <a:noFill/>
          <a:ln w="10" cmpd="sng">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Oval 21"/>
          <p:cNvSpPr>
            <a:spLocks noChangeArrowheads="1"/>
          </p:cNvSpPr>
          <p:nvPr/>
        </p:nvSpPr>
        <p:spPr bwMode="auto">
          <a:xfrm>
            <a:off x="4463101" y="2805024"/>
            <a:ext cx="86882" cy="88072"/>
          </a:xfrm>
          <a:prstGeom prst="ellipse">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Line 22"/>
          <p:cNvSpPr>
            <a:spLocks noChangeShapeType="1"/>
          </p:cNvSpPr>
          <p:nvPr/>
        </p:nvSpPr>
        <p:spPr bwMode="auto">
          <a:xfrm>
            <a:off x="4583308"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Oval 23"/>
          <p:cNvSpPr>
            <a:spLocks noChangeArrowheads="1"/>
          </p:cNvSpPr>
          <p:nvPr/>
        </p:nvSpPr>
        <p:spPr bwMode="auto">
          <a:xfrm>
            <a:off x="5962707" y="2770508"/>
            <a:ext cx="155911" cy="157101"/>
          </a:xfrm>
          <a:prstGeom prst="ellipse">
            <a:avLst/>
          </a:prstGeom>
          <a:noFill/>
          <a:ln w="1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24"/>
          <p:cNvSpPr>
            <a:spLocks noChangeArrowheads="1"/>
          </p:cNvSpPr>
          <p:nvPr/>
        </p:nvSpPr>
        <p:spPr bwMode="auto">
          <a:xfrm>
            <a:off x="5997222" y="2805024"/>
            <a:ext cx="86881" cy="88072"/>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Line 25"/>
          <p:cNvSpPr>
            <a:spLocks noChangeShapeType="1"/>
          </p:cNvSpPr>
          <p:nvPr/>
        </p:nvSpPr>
        <p:spPr bwMode="auto">
          <a:xfrm>
            <a:off x="6123376" y="2844297"/>
            <a:ext cx="1379395"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Oval 26"/>
          <p:cNvSpPr>
            <a:spLocks noChangeArrowheads="1"/>
          </p:cNvSpPr>
          <p:nvPr/>
        </p:nvSpPr>
        <p:spPr bwMode="auto">
          <a:xfrm>
            <a:off x="7502774" y="2770508"/>
            <a:ext cx="155911" cy="157101"/>
          </a:xfrm>
          <a:prstGeom prst="ellipse">
            <a:avLst/>
          </a:prstGeom>
          <a:noFill/>
          <a:ln w="1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27"/>
          <p:cNvSpPr>
            <a:spLocks noChangeArrowheads="1"/>
          </p:cNvSpPr>
          <p:nvPr/>
        </p:nvSpPr>
        <p:spPr bwMode="auto">
          <a:xfrm>
            <a:off x="7537289" y="2805024"/>
            <a:ext cx="86881" cy="88072"/>
          </a:xfrm>
          <a:prstGeom prst="ellipse">
            <a:avLst/>
          </a:prstGeom>
          <a:solidFill>
            <a:schemeClr val="tx1"/>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Oval 29"/>
          <p:cNvSpPr>
            <a:spLocks noChangeArrowheads="1"/>
          </p:cNvSpPr>
          <p:nvPr/>
        </p:nvSpPr>
        <p:spPr bwMode="auto">
          <a:xfrm>
            <a:off x="5479497" y="1355406"/>
            <a:ext cx="1099708" cy="1099708"/>
          </a:xfrm>
          <a:prstGeom prst="ellipse">
            <a:avLst/>
          </a:prstGeom>
          <a:solidFill>
            <a:schemeClr val="tx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Line 14"/>
          <p:cNvSpPr>
            <a:spLocks noChangeShapeType="1"/>
          </p:cNvSpPr>
          <p:nvPr/>
        </p:nvSpPr>
        <p:spPr bwMode="auto">
          <a:xfrm>
            <a:off x="460592" y="2844297"/>
            <a:ext cx="879528"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4"/>
          <p:cNvSpPr>
            <a:spLocks noChangeShapeType="1"/>
          </p:cNvSpPr>
          <p:nvPr/>
        </p:nvSpPr>
        <p:spPr bwMode="auto">
          <a:xfrm>
            <a:off x="7658683" y="2844297"/>
            <a:ext cx="880718" cy="0"/>
          </a:xfrm>
          <a:prstGeom prst="line">
            <a:avLst/>
          </a:prstGeom>
          <a:noFill/>
          <a:ln w="12700" cmpd="sng">
            <a:solidFill>
              <a:schemeClr val="accent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Box 30"/>
          <p:cNvSpPr txBox="1">
            <a:spLocks noChangeArrowheads="1"/>
          </p:cNvSpPr>
          <p:nvPr/>
        </p:nvSpPr>
        <p:spPr bwMode="auto">
          <a:xfrm>
            <a:off x="872388" y="3689312"/>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2" name="TextBox 31"/>
          <p:cNvSpPr txBox="1">
            <a:spLocks noChangeArrowheads="1"/>
          </p:cNvSpPr>
          <p:nvPr/>
        </p:nvSpPr>
        <p:spPr bwMode="auto">
          <a:xfrm>
            <a:off x="3963236" y="368931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3" name="TextBox 32"/>
          <p:cNvSpPr txBox="1">
            <a:spLocks noChangeArrowheads="1"/>
          </p:cNvSpPr>
          <p:nvPr/>
        </p:nvSpPr>
        <p:spPr bwMode="auto">
          <a:xfrm>
            <a:off x="7052891" y="368931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4" name="TextBox 33"/>
          <p:cNvSpPr txBox="1">
            <a:spLocks noChangeArrowheads="1"/>
          </p:cNvSpPr>
          <p:nvPr/>
        </p:nvSpPr>
        <p:spPr bwMode="auto">
          <a:xfrm>
            <a:off x="5477119" y="175530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a:solidFill>
                  <a:schemeClr val="accent2"/>
                </a:solidFill>
                <a:latin typeface="微软雅黑" panose="020B0503020204020204" pitchFamily="34" charset="-122"/>
                <a:ea typeface="微软雅黑" panose="020B0503020204020204" pitchFamily="34" charset="-122"/>
              </a:rPr>
              <a:t>添加文本</a:t>
            </a:r>
          </a:p>
        </p:txBody>
      </p:sp>
      <p:sp>
        <p:nvSpPr>
          <p:cNvPr id="65" name="TextBox 34"/>
          <p:cNvSpPr txBox="1">
            <a:spLocks noChangeArrowheads="1"/>
          </p:cNvSpPr>
          <p:nvPr/>
        </p:nvSpPr>
        <p:spPr bwMode="auto">
          <a:xfrm>
            <a:off x="2418408" y="1755302"/>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dirty="0">
                <a:solidFill>
                  <a:schemeClr val="accent2"/>
                </a:solidFill>
                <a:latin typeface="微软雅黑" panose="020B0503020204020204" pitchFamily="34" charset="-122"/>
                <a:ea typeface="微软雅黑" panose="020B0503020204020204" pitchFamily="34" charset="-122"/>
              </a:rPr>
              <a:t>添加文本</a:t>
            </a:r>
          </a:p>
        </p:txBody>
      </p:sp>
      <p:sp>
        <p:nvSpPr>
          <p:cNvPr id="66" name="TextBox 35"/>
          <p:cNvSpPr txBox="1">
            <a:spLocks noChangeArrowheads="1"/>
          </p:cNvSpPr>
          <p:nvPr/>
        </p:nvSpPr>
        <p:spPr bwMode="auto">
          <a:xfrm>
            <a:off x="872388" y="2431313"/>
            <a:ext cx="111399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2012</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7" name="TextBox 36"/>
          <p:cNvSpPr txBox="1">
            <a:spLocks noChangeArrowheads="1"/>
          </p:cNvSpPr>
          <p:nvPr/>
        </p:nvSpPr>
        <p:spPr bwMode="auto">
          <a:xfrm>
            <a:off x="2407697" y="3003781"/>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2013</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8" name="TextBox 37"/>
          <p:cNvSpPr txBox="1">
            <a:spLocks noChangeArrowheads="1"/>
          </p:cNvSpPr>
          <p:nvPr/>
        </p:nvSpPr>
        <p:spPr bwMode="auto">
          <a:xfrm>
            <a:off x="3952524" y="2431313"/>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2014</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69" name="TextBox 38"/>
          <p:cNvSpPr txBox="1">
            <a:spLocks noChangeArrowheads="1"/>
          </p:cNvSpPr>
          <p:nvPr/>
        </p:nvSpPr>
        <p:spPr bwMode="auto">
          <a:xfrm>
            <a:off x="5548529" y="3003781"/>
            <a:ext cx="1112800"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2015</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70" name="TextBox 39"/>
          <p:cNvSpPr txBox="1">
            <a:spLocks noChangeArrowheads="1"/>
          </p:cNvSpPr>
          <p:nvPr/>
        </p:nvSpPr>
        <p:spPr bwMode="auto">
          <a:xfrm>
            <a:off x="7001714" y="2431313"/>
            <a:ext cx="1112799" cy="3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99" dirty="0">
                <a:solidFill>
                  <a:schemeClr val="accent1"/>
                </a:solidFill>
                <a:latin typeface="微软雅黑" panose="020B0503020204020204" pitchFamily="34" charset="-122"/>
                <a:ea typeface="微软雅黑" panose="020B0503020204020204" pitchFamily="34" charset="-122"/>
              </a:rPr>
              <a:t>2019</a:t>
            </a:r>
            <a:r>
              <a:rPr lang="zh-CN" altLang="en-US" sz="1499" dirty="0">
                <a:solidFill>
                  <a:schemeClr val="accent1"/>
                </a:solidFill>
                <a:latin typeface="微软雅黑" panose="020B0503020204020204" pitchFamily="34" charset="-122"/>
                <a:ea typeface="微软雅黑" panose="020B0503020204020204" pitchFamily="34" charset="-122"/>
              </a:rPr>
              <a:t>年</a:t>
            </a:r>
          </a:p>
        </p:txBody>
      </p:sp>
      <p:sp>
        <p:nvSpPr>
          <p:cNvPr id="36" name="文本框 3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3548044" y="387804"/>
            <a:ext cx="1800493" cy="369332"/>
          </a:xfrm>
          <a:prstGeom prst="rect">
            <a:avLst/>
          </a:prstGeom>
          <a:noFill/>
        </p:spPr>
        <p:txBody>
          <a:bodyPr wrap="none" rtlCol="0">
            <a:spAutoFit/>
          </a:bodyPr>
          <a:lstStyle/>
          <a:p>
            <a:pPr algn="ctr"/>
            <a:r>
              <a:rPr lang="zh-CN" altLang="en-US" dirty="0">
                <a:solidFill>
                  <a:srgbClr val="363636"/>
                </a:solidFill>
                <a:latin typeface="微软雅黑" panose="020B0503020204020204" pitchFamily="34" charset="-122"/>
                <a:ea typeface="微软雅黑" panose="020B0503020204020204" pitchFamily="34" charset="-122"/>
                <a:cs typeface="Kartika" panose="02020503030404060203" pitchFamily="18" charset="0"/>
              </a:rPr>
              <a:t>请在此输入标题</a:t>
            </a:r>
          </a:p>
        </p:txBody>
      </p:sp>
    </p:spTree>
    <p:extLst>
      <p:ext uri="{BB962C8B-B14F-4D97-AF65-F5344CB8AC3E}">
        <p14:creationId xmlns:p14="http://schemas.microsoft.com/office/powerpoint/2010/main" val="8402247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500"/>
                                        <p:tgtEl>
                                          <p:spTgt spid="44"/>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p:cTn id="37" dur="500" fill="hold"/>
                                        <p:tgtEl>
                                          <p:spTgt spid="47"/>
                                        </p:tgtEl>
                                        <p:attrNameLst>
                                          <p:attrName>ppt_w</p:attrName>
                                        </p:attrNameLst>
                                      </p:cBhvr>
                                      <p:tavLst>
                                        <p:tav tm="0">
                                          <p:val>
                                            <p:fltVal val="0"/>
                                          </p:val>
                                        </p:tav>
                                        <p:tav tm="100000">
                                          <p:val>
                                            <p:strVal val="#ppt_w"/>
                                          </p:val>
                                        </p:tav>
                                      </p:tavLst>
                                    </p:anim>
                                    <p:anim calcmode="lin" valueType="num">
                                      <p:cBhvr>
                                        <p:cTn id="38" dur="500" fill="hold"/>
                                        <p:tgtEl>
                                          <p:spTgt spid="47"/>
                                        </p:tgtEl>
                                        <p:attrNameLst>
                                          <p:attrName>ppt_h</p:attrName>
                                        </p:attrNameLst>
                                      </p:cBhvr>
                                      <p:tavLst>
                                        <p:tav tm="0">
                                          <p:val>
                                            <p:fltVal val="0"/>
                                          </p:val>
                                        </p:tav>
                                        <p:tav tm="100000">
                                          <p:val>
                                            <p:strVal val="#ppt_h"/>
                                          </p:val>
                                        </p:tav>
                                      </p:tavLst>
                                    </p:anim>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p:cTn id="42" dur="500" fill="hold"/>
                                        <p:tgtEl>
                                          <p:spTgt spid="48"/>
                                        </p:tgtEl>
                                        <p:attrNameLst>
                                          <p:attrName>ppt_w</p:attrName>
                                        </p:attrNameLst>
                                      </p:cBhvr>
                                      <p:tavLst>
                                        <p:tav tm="0">
                                          <p:val>
                                            <p:fltVal val="0"/>
                                          </p:val>
                                        </p:tav>
                                        <p:tav tm="100000">
                                          <p:val>
                                            <p:strVal val="#ppt_w"/>
                                          </p:val>
                                        </p:tav>
                                      </p:tavLst>
                                    </p:anim>
                                    <p:anim calcmode="lin" valueType="num">
                                      <p:cBhvr>
                                        <p:cTn id="43" dur="500" fill="hold"/>
                                        <p:tgtEl>
                                          <p:spTgt spid="48"/>
                                        </p:tgtEl>
                                        <p:attrNameLst>
                                          <p:attrName>ppt_h</p:attrName>
                                        </p:attrNameLst>
                                      </p:cBhvr>
                                      <p:tavLst>
                                        <p:tav tm="0">
                                          <p:val>
                                            <p:fltVal val="0"/>
                                          </p:val>
                                        </p:tav>
                                        <p:tav tm="100000">
                                          <p:val>
                                            <p:strVal val="#ppt_h"/>
                                          </p:val>
                                        </p:tav>
                                      </p:tavLst>
                                    </p:anim>
                                    <p:animEffect transition="in" filter="fade">
                                      <p:cBhvr>
                                        <p:cTn id="44" dur="500"/>
                                        <p:tgtEl>
                                          <p:spTgt spid="48"/>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anim calcmode="lin" valueType="num">
                                      <p:cBhvr>
                                        <p:cTn id="48" dur="500" fill="hold"/>
                                        <p:tgtEl>
                                          <p:spTgt spid="41"/>
                                        </p:tgtEl>
                                        <p:attrNameLst>
                                          <p:attrName>ppt_x</p:attrName>
                                        </p:attrNameLst>
                                      </p:cBhvr>
                                      <p:tavLst>
                                        <p:tav tm="0">
                                          <p:val>
                                            <p:strVal val="#ppt_x"/>
                                          </p:val>
                                        </p:tav>
                                        <p:tav tm="100000">
                                          <p:val>
                                            <p:strVal val="#ppt_x"/>
                                          </p:val>
                                        </p:tav>
                                      </p:tavLst>
                                    </p:anim>
                                    <p:anim calcmode="lin" valueType="num">
                                      <p:cBhvr>
                                        <p:cTn id="49" dur="500" fill="hold"/>
                                        <p:tgtEl>
                                          <p:spTgt spid="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Effect transition="in" filter="fade">
                                      <p:cBhvr>
                                        <p:cTn id="69" dur="500"/>
                                        <p:tgtEl>
                                          <p:spTgt spid="5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p:cTn id="72" dur="500" fill="hold"/>
                                        <p:tgtEl>
                                          <p:spTgt spid="51"/>
                                        </p:tgtEl>
                                        <p:attrNameLst>
                                          <p:attrName>ppt_w</p:attrName>
                                        </p:attrNameLst>
                                      </p:cBhvr>
                                      <p:tavLst>
                                        <p:tav tm="0">
                                          <p:val>
                                            <p:fltVal val="0"/>
                                          </p:val>
                                        </p:tav>
                                        <p:tav tm="100000">
                                          <p:val>
                                            <p:strVal val="#ppt_w"/>
                                          </p:val>
                                        </p:tav>
                                      </p:tavLst>
                                    </p:anim>
                                    <p:anim calcmode="lin" valueType="num">
                                      <p:cBhvr>
                                        <p:cTn id="73" dur="500" fill="hold"/>
                                        <p:tgtEl>
                                          <p:spTgt spid="51"/>
                                        </p:tgtEl>
                                        <p:attrNameLst>
                                          <p:attrName>ppt_h</p:attrName>
                                        </p:attrNameLst>
                                      </p:cBhvr>
                                      <p:tavLst>
                                        <p:tav tm="0">
                                          <p:val>
                                            <p:fltVal val="0"/>
                                          </p:val>
                                        </p:tav>
                                        <p:tav tm="100000">
                                          <p:val>
                                            <p:strVal val="#ppt_h"/>
                                          </p:val>
                                        </p:tav>
                                      </p:tavLst>
                                    </p:anim>
                                    <p:animEffect transition="in" filter="fade">
                                      <p:cBhvr>
                                        <p:cTn id="74" dur="500"/>
                                        <p:tgtEl>
                                          <p:spTgt spid="51"/>
                                        </p:tgtEl>
                                      </p:cBhvr>
                                    </p:animEffect>
                                  </p:childTnLst>
                                </p:cTn>
                              </p:par>
                            </p:childTnLst>
                          </p:cTn>
                        </p:par>
                        <p:par>
                          <p:cTn id="75" fill="hold">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anim calcmode="lin" valueType="num">
                                      <p:cBhvr>
                                        <p:cTn id="84" dur="500" fill="hold"/>
                                        <p:tgtEl>
                                          <p:spTgt spid="42"/>
                                        </p:tgtEl>
                                        <p:attrNameLst>
                                          <p:attrName>ppt_x</p:attrName>
                                        </p:attrNameLst>
                                      </p:cBhvr>
                                      <p:tavLst>
                                        <p:tav tm="0">
                                          <p:val>
                                            <p:strVal val="#ppt_x"/>
                                          </p:val>
                                        </p:tav>
                                        <p:tav tm="100000">
                                          <p:val>
                                            <p:strVal val="#ppt_x"/>
                                          </p:val>
                                        </p:tav>
                                      </p:tavLst>
                                    </p:anim>
                                    <p:anim calcmode="lin" valueType="num">
                                      <p:cBhvr>
                                        <p:cTn id="85" dur="500" fill="hold"/>
                                        <p:tgtEl>
                                          <p:spTgt spid="4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left)">
                                      <p:cBhvr>
                                        <p:cTn id="94" dur="500"/>
                                        <p:tgtEl>
                                          <p:spTgt spid="52"/>
                                        </p:tgtEl>
                                      </p:cBhvr>
                                    </p:animEffect>
                                  </p:childTnLst>
                                </p:cTn>
                              </p:par>
                            </p:childTnLst>
                          </p:cTn>
                        </p:par>
                        <p:par>
                          <p:cTn id="95" fill="hold">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 calcmode="lin" valueType="num">
                                      <p:cBhvr>
                                        <p:cTn id="103" dur="500" fill="hold"/>
                                        <p:tgtEl>
                                          <p:spTgt spid="54"/>
                                        </p:tgtEl>
                                        <p:attrNameLst>
                                          <p:attrName>ppt_w</p:attrName>
                                        </p:attrNameLst>
                                      </p:cBhvr>
                                      <p:tavLst>
                                        <p:tav tm="0">
                                          <p:val>
                                            <p:fltVal val="0"/>
                                          </p:val>
                                        </p:tav>
                                        <p:tav tm="100000">
                                          <p:val>
                                            <p:strVal val="#ppt_w"/>
                                          </p:val>
                                        </p:tav>
                                      </p:tavLst>
                                    </p:anim>
                                    <p:anim calcmode="lin" valueType="num">
                                      <p:cBhvr>
                                        <p:cTn id="104" dur="500" fill="hold"/>
                                        <p:tgtEl>
                                          <p:spTgt spid="54"/>
                                        </p:tgtEl>
                                        <p:attrNameLst>
                                          <p:attrName>ppt_h</p:attrName>
                                        </p:attrNameLst>
                                      </p:cBhvr>
                                      <p:tavLst>
                                        <p:tav tm="0">
                                          <p:val>
                                            <p:fltVal val="0"/>
                                          </p:val>
                                        </p:tav>
                                        <p:tav tm="100000">
                                          <p:val>
                                            <p:strVal val="#ppt_h"/>
                                          </p:val>
                                        </p:tav>
                                      </p:tavLst>
                                    </p:anim>
                                    <p:animEffect transition="in" filter="fade">
                                      <p:cBhvr>
                                        <p:cTn id="105" dur="500"/>
                                        <p:tgtEl>
                                          <p:spTgt spid="54"/>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22" presetClass="entr" presetSubtype="8"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left)">
                                      <p:cBhvr>
                                        <p:cTn id="124" dur="500"/>
                                        <p:tgtEl>
                                          <p:spTgt spid="55"/>
                                        </p:tgtEl>
                                      </p:cBhvr>
                                    </p:animEffect>
                                  </p:childTnLst>
                                </p:cTn>
                              </p:par>
                            </p:childTnLst>
                          </p:cTn>
                        </p:par>
                        <p:par>
                          <p:cTn id="125" fill="hold">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fade">
                                      <p:cBhvr>
                                        <p:cTn id="144" dur="500"/>
                                        <p:tgtEl>
                                          <p:spTgt spid="43"/>
                                        </p:tgtEl>
                                      </p:cBhvr>
                                    </p:animEffect>
                                    <p:anim calcmode="lin" valueType="num">
                                      <p:cBhvr>
                                        <p:cTn id="145" dur="500" fill="hold"/>
                                        <p:tgtEl>
                                          <p:spTgt spid="43"/>
                                        </p:tgtEl>
                                        <p:attrNameLst>
                                          <p:attrName>ppt_x</p:attrName>
                                        </p:attrNameLst>
                                      </p:cBhvr>
                                      <p:tavLst>
                                        <p:tav tm="0">
                                          <p:val>
                                            <p:strVal val="#ppt_x"/>
                                          </p:val>
                                        </p:tav>
                                        <p:tav tm="100000">
                                          <p:val>
                                            <p:strVal val="#ppt_x"/>
                                          </p:val>
                                        </p:tav>
                                      </p:tavLst>
                                    </p:anim>
                                    <p:anim calcmode="lin" valueType="num">
                                      <p:cBhvr>
                                        <p:cTn id="146" dur="500" fill="hold"/>
                                        <p:tgtEl>
                                          <p:spTgt spid="43"/>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p:stCondLst>
                              <p:cond delay="6500"/>
                            </p:stCondLst>
                            <p:childTnLst>
                              <p:par>
                                <p:cTn id="153" presetID="22" presetClass="entr" presetSubtype="8" fill="hold" grpId="0"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fade">
                                      <p:cBhvr>
                                        <p:cTn id="158" dur="500"/>
                                        <p:tgtEl>
                                          <p:spTgt spid="40"/>
                                        </p:tgtEl>
                                      </p:cBhvr>
                                    </p:animEffect>
                                    <p:anim calcmode="lin" valueType="num">
                                      <p:cBhvr>
                                        <p:cTn id="159" dur="500" fill="hold"/>
                                        <p:tgtEl>
                                          <p:spTgt spid="40"/>
                                        </p:tgtEl>
                                        <p:attrNameLst>
                                          <p:attrName>ppt_x</p:attrName>
                                        </p:attrNameLst>
                                      </p:cBhvr>
                                      <p:tavLst>
                                        <p:tav tm="0">
                                          <p:val>
                                            <p:strVal val="#ppt_x"/>
                                          </p:val>
                                        </p:tav>
                                        <p:tav tm="100000">
                                          <p:val>
                                            <p:strVal val="#ppt_x"/>
                                          </p:val>
                                        </p:tav>
                                      </p:tavLst>
                                    </p:anim>
                                    <p:anim calcmode="lin" valueType="num">
                                      <p:cBhvr>
                                        <p:cTn id="160"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P spid="42" grpId="0" animBg="1" autoUpdateAnimBg="0"/>
      <p:bldP spid="43" grpId="0" animBg="1" autoUpdateAnimBg="0"/>
      <p:bldP spid="44" grpId="0" animBg="1"/>
      <p:bldP spid="45" grpId="0" animBg="1" autoUpdateAnimBg="0"/>
      <p:bldP spid="46" grpId="0" animBg="1" autoUpdateAnimBg="0"/>
      <p:bldP spid="47" grpId="0" animBg="1" autoUpdateAnimBg="0"/>
      <p:bldP spid="48" grpId="0" animBg="1" autoUpdateAnimBg="0"/>
      <p:bldP spid="49" grpId="0" animBg="1"/>
      <p:bldP spid="50" grpId="0" animBg="1" autoUpdateAnimBg="0"/>
      <p:bldP spid="51" grpId="0" animBg="1" autoUpdateAnimBg="0"/>
      <p:bldP spid="52" grpId="0" animBg="1"/>
      <p:bldP spid="53" grpId="0" animBg="1" autoUpdateAnimBg="0"/>
      <p:bldP spid="54" grpId="0" animBg="1" autoUpdateAnimBg="0"/>
      <p:bldP spid="55" grpId="0" animBg="1"/>
      <p:bldP spid="56" grpId="0" animBg="1" autoUpdateAnimBg="0"/>
      <p:bldP spid="57" grpId="0" animBg="1" autoUpdateAnimBg="0"/>
      <p:bldP spid="58" grpId="0" animBg="1" autoUpdateAnimBg="0"/>
      <p:bldP spid="59" grpId="0" animBg="1"/>
      <p:bldP spid="60" grpId="0" animBg="1"/>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BA564554-29D7-4581-90C1-E4F728931A6E"/>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动态商务工作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自定义 13">
      <a:dk1>
        <a:srgbClr val="C00000"/>
      </a:dk1>
      <a:lt1>
        <a:srgbClr val="404040"/>
      </a:lt1>
      <a:dk2>
        <a:srgbClr val="C00000"/>
      </a:dk2>
      <a:lt2>
        <a:srgbClr val="404040"/>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
  <a:themeElements>
    <a:clrScheme name="自定义 514">
      <a:dk1>
        <a:sysClr val="windowText" lastClr="000000"/>
      </a:dk1>
      <a:lt1>
        <a:sysClr val="window" lastClr="FFFFFF"/>
      </a:lt1>
      <a:dk2>
        <a:srgbClr val="1F497D"/>
      </a:dk2>
      <a:lt2>
        <a:srgbClr val="EEECE1"/>
      </a:lt2>
      <a:accent1>
        <a:srgbClr val="C00000"/>
      </a:accent1>
      <a:accent2>
        <a:srgbClr val="595959"/>
      </a:accent2>
      <a:accent3>
        <a:srgbClr val="C00000"/>
      </a:accent3>
      <a:accent4>
        <a:srgbClr val="595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自定义 514">
      <a:dk1>
        <a:sysClr val="windowText" lastClr="000000"/>
      </a:dk1>
      <a:lt1>
        <a:sysClr val="window" lastClr="FFFFFF"/>
      </a:lt1>
      <a:dk2>
        <a:srgbClr val="1F497D"/>
      </a:dk2>
      <a:lt2>
        <a:srgbClr val="EEECE1"/>
      </a:lt2>
      <a:accent1>
        <a:srgbClr val="C00000"/>
      </a:accent1>
      <a:accent2>
        <a:srgbClr val="595959"/>
      </a:accent2>
      <a:accent3>
        <a:srgbClr val="C00000"/>
      </a:accent3>
      <a:accent4>
        <a:srgbClr val="595959"/>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8921</TotalTime>
  <Words>3080</Words>
  <Application>Microsoft Office PowerPoint</Application>
  <PresentationFormat>全屏显示(16:9)</PresentationFormat>
  <Paragraphs>460</Paragraphs>
  <Slides>45</Slides>
  <Notes>43</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45</vt:i4>
      </vt:variant>
    </vt:vector>
  </HeadingPairs>
  <TitlesOfParts>
    <vt:vector size="63" baseType="lpstr">
      <vt:lpstr>Arial Unicode MS</vt:lpstr>
      <vt:lpstr>Bebas</vt:lpstr>
      <vt:lpstr>Gill Sans</vt:lpstr>
      <vt:lpstr>方正兰亭粗黑_GBK</vt:lpstr>
      <vt:lpstr>方正兰亭黑_GBK</vt:lpstr>
      <vt:lpstr>方正中等线简体</vt:lpstr>
      <vt:lpstr>华文宋体</vt:lpstr>
      <vt:lpstr>微软雅黑</vt:lpstr>
      <vt:lpstr>Agency FB</vt:lpstr>
      <vt:lpstr>Arial</vt:lpstr>
      <vt:lpstr>Calibri</vt:lpstr>
      <vt:lpstr>Calibri Light</vt:lpstr>
      <vt:lpstr>Wingdings</vt:lpstr>
      <vt:lpstr>第一PPT，www.1ppt.com</vt:lpstr>
      <vt:lpstr>第一PPT，www.1ppt.com </vt:lpstr>
      <vt:lpstr>第一PPT，www.1ppt.com  </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红黑线条</dc:title>
  <dc:creator>第一PPT</dc:creator>
  <cp:keywords>www.1ppt.com</cp:keywords>
  <dc:description>www.1ppt.com</dc:description>
  <cp:lastModifiedBy>Lizhen</cp:lastModifiedBy>
  <cp:revision>1882</cp:revision>
  <dcterms:created xsi:type="dcterms:W3CDTF">2014-06-06T07:22:15Z</dcterms:created>
  <dcterms:modified xsi:type="dcterms:W3CDTF">2020-03-12T13:12:22Z</dcterms:modified>
</cp:coreProperties>
</file>