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9" r:id="rId11"/>
    <p:sldId id="267" r:id="rId12"/>
    <p:sldId id="268" r:id="rId13"/>
    <p:sldId id="26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10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A88CBE-EAA7-0C4C-873E-DAEE5298FA58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1D003F-0579-4D4E-9CC6-97CB5072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6098" y="503162"/>
            <a:ext cx="8825658" cy="2677648"/>
          </a:xfrm>
        </p:spPr>
        <p:txBody>
          <a:bodyPr/>
          <a:lstStyle/>
          <a:p>
            <a:r>
              <a:rPr lang="en-US" dirty="0"/>
              <a:t>Programming in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029" y="4441371"/>
            <a:ext cx="9472612" cy="1400629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															Kamal Lama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												Sr. Software engineer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												Nepware Pvt.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FOREIGN KEY 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a key used to link two tables together.</a:t>
            </a:r>
          </a:p>
          <a:p>
            <a:r>
              <a:rPr lang="en-US" dirty="0"/>
              <a:t>A FOREIGN KEY is a field (or collection of fields) in one table that refers to the PRIMARY KEY in another table.</a:t>
            </a:r>
          </a:p>
          <a:p>
            <a:r>
              <a:rPr lang="en-US" dirty="0"/>
              <a:t>The table containing the foreign key is called the child table, and the table containing the candidate key is called the referenced or parent 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join is used to combine rows from tow or more table based on a related column between them.</a:t>
            </a:r>
          </a:p>
          <a:p>
            <a:pPr lvl="1"/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RIGHT JOIN </a:t>
            </a:r>
          </a:p>
          <a:p>
            <a:pPr lvl="1"/>
            <a:r>
              <a:rPr lang="en-US" dirty="0" smtClean="0"/>
              <a:t>FULL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6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371" y="774652"/>
            <a:ext cx="17102628" cy="8441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855" cy="6874270"/>
          </a:xfrm>
        </p:spPr>
      </p:pic>
    </p:spTree>
    <p:extLst>
      <p:ext uri="{BB962C8B-B14F-4D97-AF65-F5344CB8AC3E}">
        <p14:creationId xmlns:p14="http://schemas.microsoft.com/office/powerpoint/2010/main" val="85233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:- </a:t>
            </a:r>
            <a:r>
              <a:rPr lang="en-US" b="1" dirty="0" err="1" smtClean="0">
                <a:solidFill>
                  <a:srgbClr val="5F6368"/>
                </a:solidFill>
                <a:latin typeface="arial" charset="0"/>
              </a:rPr>
              <a:t>phpMyAdmin</a:t>
            </a:r>
            <a:r>
              <a:rPr lang="en-US" b="1" dirty="0" smtClean="0">
                <a:solidFill>
                  <a:srgbClr val="5F6368"/>
                </a:solidFill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MySQL </a:t>
            </a:r>
            <a:r>
              <a:rPr lang="en-US" dirty="0" smtClean="0">
                <a:latin typeface="arial" charset="0"/>
              </a:rPr>
              <a:t>Workbench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0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25" y="2326408"/>
            <a:ext cx="6685874" cy="4153183"/>
          </a:xfrm>
        </p:spPr>
      </p:pic>
    </p:spTree>
    <p:extLst>
      <p:ext uri="{BB962C8B-B14F-4D97-AF65-F5344CB8AC3E}">
        <p14:creationId xmlns:p14="http://schemas.microsoft.com/office/powerpoint/2010/main" val="18945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03" y="2719009"/>
            <a:ext cx="2540000" cy="1346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4234542"/>
            <a:ext cx="2235200" cy="151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03" y="4990192"/>
            <a:ext cx="3403600" cy="88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36" y="2274962"/>
            <a:ext cx="3594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Programming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up local development environment using WAMP, XAMP, LAMP, MAMP etc.</a:t>
            </a:r>
          </a:p>
          <a:p>
            <a:r>
              <a:rPr lang="en-US" dirty="0" smtClean="0"/>
              <a:t>Document root directory : where all the files are to be stored in order to serve from the web server (</a:t>
            </a:r>
            <a:r>
              <a:rPr lang="en-US" dirty="0" err="1" smtClean="0"/>
              <a:t>eg</a:t>
            </a:r>
            <a:r>
              <a:rPr lang="en-US" dirty="0" smtClean="0"/>
              <a:t>:- apache, </a:t>
            </a:r>
            <a:r>
              <a:rPr lang="en-US" dirty="0" err="1" smtClean="0"/>
              <a:t>nginx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Default document root directory for</a:t>
            </a:r>
          </a:p>
          <a:p>
            <a:pPr lvl="1"/>
            <a:r>
              <a:rPr lang="en-US" dirty="0" smtClean="0"/>
              <a:t>XAMP :: - c:\</a:t>
            </a:r>
            <a:r>
              <a:rPr lang="en-US" dirty="0" err="1" smtClean="0"/>
              <a:t>xamp</a:t>
            </a:r>
            <a:r>
              <a:rPr lang="en-US" dirty="0" smtClean="0"/>
              <a:t>\</a:t>
            </a:r>
            <a:r>
              <a:rPr lang="en-US" dirty="0" err="1" smtClean="0"/>
              <a:t>htdocs</a:t>
            </a:r>
            <a:endParaRPr lang="en-US" dirty="0" smtClean="0"/>
          </a:p>
          <a:p>
            <a:pPr lvl="1"/>
            <a:r>
              <a:rPr lang="en-US" dirty="0" smtClean="0"/>
              <a:t>WAMP :: c:\</a:t>
            </a:r>
            <a:r>
              <a:rPr lang="en-US" dirty="0" err="1" smtClean="0"/>
              <a:t>wamp</a:t>
            </a:r>
            <a:r>
              <a:rPr lang="en-US" dirty="0" smtClean="0"/>
              <a:t>\www</a:t>
            </a:r>
          </a:p>
          <a:p>
            <a:pPr lvl="1"/>
            <a:r>
              <a:rPr lang="en-US" dirty="0"/>
              <a:t>LAMP :: /</a:t>
            </a:r>
            <a:r>
              <a:rPr lang="en-US" dirty="0" err="1"/>
              <a:t>var</a:t>
            </a:r>
            <a:r>
              <a:rPr lang="en-US" dirty="0"/>
              <a:t>/www/html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MAMP </a:t>
            </a:r>
            <a:r>
              <a:rPr lang="en-US" dirty="0"/>
              <a:t>:: /Library/</a:t>
            </a:r>
            <a:r>
              <a:rPr lang="en-US" dirty="0" err="1"/>
              <a:t>WebServer</a:t>
            </a:r>
            <a:r>
              <a:rPr lang="en-US" dirty="0"/>
              <a:t>/Documents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stands for Hypertext Pre-processor</a:t>
            </a:r>
            <a:endParaRPr lang="en-US" dirty="0" smtClean="0"/>
          </a:p>
          <a:p>
            <a:r>
              <a:rPr lang="en-US" dirty="0" smtClean="0"/>
              <a:t>PHP is one of the widely used open sourced server-side scripting language</a:t>
            </a:r>
          </a:p>
          <a:p>
            <a:r>
              <a:rPr lang="en-US" dirty="0" smtClean="0"/>
              <a:t>Every PHP file needs to have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extension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6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2" y="2603500"/>
            <a:ext cx="11028038" cy="35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display function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PHP variables are declared with </a:t>
            </a:r>
            <a:r>
              <a:rPr lang="en-US" dirty="0" smtClean="0">
                <a:solidFill>
                  <a:srgbClr val="FF0000"/>
                </a:solidFill>
              </a:rPr>
              <a:t>`$` </a:t>
            </a:r>
            <a:r>
              <a:rPr lang="en-US" dirty="0" smtClean="0"/>
              <a:t>followed by name of the variable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Variables names are case-sensitive 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 $apple and $APPLE are two different variables ).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echo or echo()</a:t>
            </a: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rint or print()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var_dump</a:t>
            </a:r>
            <a:r>
              <a:rPr lang="en-US" dirty="0" smtClean="0">
                <a:solidFill>
                  <a:schemeClr val="tx1"/>
                </a:solidFill>
              </a:rPr>
              <a:t>()// dumps information about one or more variable</a:t>
            </a:r>
          </a:p>
          <a:p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rint_r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PHP supports following data types</a:t>
            </a:r>
          </a:p>
          <a:p>
            <a:pPr lvl="1"/>
            <a:r>
              <a:rPr lang="en-US" dirty="0" smtClean="0"/>
              <a:t>String :</a:t>
            </a:r>
            <a:r>
              <a:rPr lang="mr-IN" dirty="0" smtClean="0"/>
              <a:t>–</a:t>
            </a:r>
            <a:r>
              <a:rPr lang="en-US" dirty="0" smtClean="0"/>
              <a:t> sequence of character, like “hello </a:t>
            </a:r>
            <a:r>
              <a:rPr lang="en-US" dirty="0" err="1" smtClean="0"/>
              <a:t>nepal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Integer :</a:t>
            </a:r>
            <a:r>
              <a:rPr lang="mr-IN" dirty="0" smtClean="0"/>
              <a:t>–</a:t>
            </a:r>
            <a:r>
              <a:rPr lang="en-US" dirty="0" smtClean="0"/>
              <a:t> non-decimal number between </a:t>
            </a:r>
            <a:r>
              <a:rPr lang="mr-IN" dirty="0" smtClean="0"/>
              <a:t>-2,147,483,648</a:t>
            </a:r>
            <a:r>
              <a:rPr lang="en-US" dirty="0" smtClean="0"/>
              <a:t> to </a:t>
            </a:r>
            <a:r>
              <a:rPr lang="mr-IN" dirty="0" smtClean="0"/>
              <a:t>2,147,483,648</a:t>
            </a:r>
            <a:endParaRPr lang="en-US" dirty="0" smtClean="0"/>
          </a:p>
          <a:p>
            <a:pPr lvl="1"/>
            <a:r>
              <a:rPr lang="en-US" dirty="0" smtClean="0"/>
              <a:t>Double(Float) :- number with a decimal point </a:t>
            </a:r>
            <a:endParaRPr lang="en-US" dirty="0" smtClean="0"/>
          </a:p>
          <a:p>
            <a:pPr lvl="1"/>
            <a:r>
              <a:rPr lang="en-US" dirty="0" smtClean="0"/>
              <a:t>Boolean :- represents two possible states: TRUE OR FALSE</a:t>
            </a:r>
            <a:endParaRPr lang="en-US" dirty="0" smtClean="0"/>
          </a:p>
          <a:p>
            <a:pPr lvl="1"/>
            <a:r>
              <a:rPr lang="en-US" dirty="0" smtClean="0"/>
              <a:t>Array :- stores multiple values in one single variable</a:t>
            </a:r>
            <a:endParaRPr lang="en-US" dirty="0" smtClean="0"/>
          </a:p>
          <a:p>
            <a:pPr lvl="2"/>
            <a:r>
              <a:rPr lang="en-US" dirty="0" smtClean="0"/>
              <a:t>Indexed array </a:t>
            </a:r>
          </a:p>
          <a:p>
            <a:pPr lvl="2"/>
            <a:r>
              <a:rPr lang="en-US" dirty="0" smtClean="0"/>
              <a:t>Associative array</a:t>
            </a:r>
          </a:p>
          <a:p>
            <a:pPr lvl="2"/>
            <a:r>
              <a:rPr lang="en-US" dirty="0" smtClean="0"/>
              <a:t>Multidimensional array</a:t>
            </a:r>
          </a:p>
          <a:p>
            <a:pPr lvl="1"/>
            <a:r>
              <a:rPr lang="en-US" dirty="0" smtClean="0"/>
              <a:t>Object :- </a:t>
            </a:r>
            <a:r>
              <a:rPr lang="en-US" dirty="0"/>
              <a:t>object is an instance of a class.</a:t>
            </a:r>
            <a:endParaRPr lang="en-US" dirty="0" smtClean="0"/>
          </a:p>
          <a:p>
            <a:pPr lvl="1"/>
            <a:r>
              <a:rPr lang="en-US" dirty="0" smtClean="0"/>
              <a:t>Null :- special data type which can have only one value: NULL</a:t>
            </a:r>
            <a:endParaRPr lang="en-US" dirty="0" smtClean="0"/>
          </a:p>
          <a:p>
            <a:pPr lvl="1"/>
            <a:r>
              <a:rPr lang="en-US" dirty="0" smtClean="0"/>
              <a:t>Resource: stores a reference to function and resources external to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7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Relational SQL Database Management System.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stands for Structured Query Language</a:t>
            </a:r>
          </a:p>
          <a:p>
            <a:r>
              <a:rPr lang="en-US" dirty="0"/>
              <a:t>SQL is a standard language for accessing and manipulating databases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SQL can insert, retrieve, update and delete data in a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0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categorized by three primary categories</a:t>
            </a:r>
          </a:p>
          <a:p>
            <a:pPr lvl="1"/>
            <a:r>
              <a:rPr lang="en-US" dirty="0" smtClean="0"/>
              <a:t>Numbers (INT, TINYINT, SMALLINT, MEDIUMINT, BIGINT, FLOAT, DOUBLE, DECIMAL)</a:t>
            </a:r>
          </a:p>
          <a:p>
            <a:pPr lvl="1"/>
            <a:r>
              <a:rPr lang="en-US" dirty="0" smtClean="0"/>
              <a:t>Text (CHAR, VARCHAR, BLOB OR TEXT, ENUM)</a:t>
            </a:r>
          </a:p>
          <a:p>
            <a:pPr lvl="1"/>
            <a:r>
              <a:rPr lang="en-US" dirty="0" smtClean="0"/>
              <a:t>Date and times (DATE, DATETIME, TIMESTAMP, TIME, YEAR)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09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910</TotalTime>
  <Words>458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Mangal</vt:lpstr>
      <vt:lpstr>Wingdings 3</vt:lpstr>
      <vt:lpstr>Arial</vt:lpstr>
      <vt:lpstr>Arial</vt:lpstr>
      <vt:lpstr>Ion Boardroom</vt:lpstr>
      <vt:lpstr>Programming in PHP</vt:lpstr>
      <vt:lpstr>PowerPoint Presentation</vt:lpstr>
      <vt:lpstr>1. Programming Setup</vt:lpstr>
      <vt:lpstr>PHP Introduction</vt:lpstr>
      <vt:lpstr>PHP syntax</vt:lpstr>
      <vt:lpstr>Variables and display function  </vt:lpstr>
      <vt:lpstr>Data Types</vt:lpstr>
      <vt:lpstr>MySQL</vt:lpstr>
      <vt:lpstr>Data Types</vt:lpstr>
      <vt:lpstr>SQL FOREIGN KEY Constraint </vt:lpstr>
      <vt:lpstr>SQL JOINS</vt:lpstr>
      <vt:lpstr>PowerPoint Presentation</vt:lpstr>
      <vt:lpstr>Data modeling</vt:lpstr>
      <vt:lpstr>Schema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PHP</dc:title>
  <dc:creator>kamal lama</dc:creator>
  <cp:lastModifiedBy>kamal lama</cp:lastModifiedBy>
  <cp:revision>56</cp:revision>
  <dcterms:created xsi:type="dcterms:W3CDTF">2021-01-16T09:49:36Z</dcterms:created>
  <dcterms:modified xsi:type="dcterms:W3CDTF">2021-01-17T04:16:46Z</dcterms:modified>
</cp:coreProperties>
</file>