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5" r:id="rId1"/>
  </p:sldMasterIdLst>
  <p:notesMasterIdLst>
    <p:notesMasterId r:id="rId22"/>
  </p:notesMasterIdLst>
  <p:sldIdLst>
    <p:sldId id="256" r:id="rId2"/>
    <p:sldId id="345" r:id="rId3"/>
    <p:sldId id="260" r:id="rId4"/>
    <p:sldId id="267" r:id="rId5"/>
    <p:sldId id="344" r:id="rId6"/>
    <p:sldId id="309" r:id="rId7"/>
    <p:sldId id="279" r:id="rId8"/>
    <p:sldId id="262" r:id="rId9"/>
    <p:sldId id="338" r:id="rId10"/>
    <p:sldId id="339" r:id="rId11"/>
    <p:sldId id="340" r:id="rId12"/>
    <p:sldId id="341" r:id="rId13"/>
    <p:sldId id="292" r:id="rId14"/>
    <p:sldId id="271" r:id="rId15"/>
    <p:sldId id="348" r:id="rId16"/>
    <p:sldId id="343" r:id="rId17"/>
    <p:sldId id="342" r:id="rId18"/>
    <p:sldId id="347" r:id="rId19"/>
    <p:sldId id="346" r:id="rId20"/>
    <p:sldId id="315" r:id="rId21"/>
  </p:sldIdLst>
  <p:sldSz cx="9144000" cy="5143500" type="screen16x9"/>
  <p:notesSz cx="6858000" cy="9144000"/>
  <p:embeddedFontLst>
    <p:embeddedFont>
      <p:font typeface="Abadi" panose="020B0604020104020204" pitchFamily="34" charset="0"/>
      <p:regular r:id="rId23"/>
    </p:embeddedFont>
    <p:embeddedFont>
      <p:font typeface="Abel" panose="02000506030000020004" pitchFamily="2" charset="0"/>
      <p:regular r:id="rId24"/>
    </p:embeddedFont>
    <p:embeddedFont>
      <p:font typeface="Anton" pitchFamily="2" charset="0"/>
      <p:regular r:id="rId25"/>
    </p:embeddedFont>
    <p:embeddedFont>
      <p:font typeface="Josefin Sans" pitchFamily="2" charset="0"/>
      <p:regular r:id="rId26"/>
      <p:bold r:id="rId27"/>
      <p:italic r:id="rId28"/>
      <p:boldItalic r:id="rId29"/>
    </p:embeddedFont>
    <p:embeddedFont>
      <p:font typeface="Josefin Slab" pitchFamily="2" charset="0"/>
      <p:regular r:id="rId30"/>
      <p:bold r:id="rId31"/>
      <p:italic r:id="rId32"/>
      <p:boldItalic r:id="rId33"/>
    </p:embeddedFont>
    <p:embeddedFont>
      <p:font typeface="Josefin Slab SemiBold" pitchFamily="2" charset="0"/>
      <p:bold r:id="rId34"/>
      <p:boldItalic r:id="rId35"/>
    </p:embeddedFont>
    <p:embeddedFont>
      <p:font typeface="Open Sans" panose="020B0606030504020204" pitchFamily="34" charset="0"/>
      <p:regular r:id="rId36"/>
      <p:bold r:id="rId37"/>
      <p:italic r:id="rId38"/>
      <p:boldItalic r:id="rId39"/>
    </p:embeddedFont>
    <p:embeddedFont>
      <p:font typeface="Roboto" panose="02000000000000000000" pitchFamily="2" charset="0"/>
      <p:regular r:id="rId40"/>
      <p:bold r:id="rId41"/>
      <p:italic r:id="rId42"/>
      <p:boldItalic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D707432-C7F5-4969-9AE4-355F682CB8E2}">
  <a:tblStyle styleId="{5D707432-C7F5-4969-9AE4-355F682CB8E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510" autoAdjust="0"/>
    <p:restoredTop sz="94660"/>
  </p:normalViewPr>
  <p:slideViewPr>
    <p:cSldViewPr snapToGrid="0">
      <p:cViewPr varScale="1">
        <p:scale>
          <a:sx n="103" d="100"/>
          <a:sy n="103" d="100"/>
        </p:scale>
        <p:origin x="835"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9" Type="http://schemas.openxmlformats.org/officeDocument/2006/relationships/font" Target="fonts/font17.fntdata"/><Relationship Id="rId21" Type="http://schemas.openxmlformats.org/officeDocument/2006/relationships/slide" Target="slides/slide20.xml"/><Relationship Id="rId34" Type="http://schemas.openxmlformats.org/officeDocument/2006/relationships/font" Target="fonts/font12.fntdata"/><Relationship Id="rId42" Type="http://schemas.openxmlformats.org/officeDocument/2006/relationships/font" Target="fonts/font20.fntdata"/><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font" Target="fonts/font15.fntdata"/><Relationship Id="rId40" Type="http://schemas.openxmlformats.org/officeDocument/2006/relationships/font" Target="fonts/font18.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font" Target="fonts/font1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font" Target="fonts/font13.fntdata"/><Relationship Id="rId43" Type="http://schemas.openxmlformats.org/officeDocument/2006/relationships/font" Target="fonts/font21.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font" Target="fonts/font16.fntdata"/><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font" Target="fonts/font1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6"/>
        <p:cNvGrpSpPr/>
        <p:nvPr/>
      </p:nvGrpSpPr>
      <p:grpSpPr>
        <a:xfrm>
          <a:off x="0" y="0"/>
          <a:ext cx="0" cy="0"/>
          <a:chOff x="0" y="0"/>
          <a:chExt cx="0" cy="0"/>
        </a:xfrm>
      </p:grpSpPr>
      <p:sp>
        <p:nvSpPr>
          <p:cNvPr id="1877" name="Google Shape;1877;g6327c7807a_2_2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8" name="Google Shape;1878;g6327c7807a_2_2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3"/>
        <p:cNvGrpSpPr/>
        <p:nvPr/>
      </p:nvGrpSpPr>
      <p:grpSpPr>
        <a:xfrm>
          <a:off x="0" y="0"/>
          <a:ext cx="0" cy="0"/>
          <a:chOff x="0" y="0"/>
          <a:chExt cx="0" cy="0"/>
        </a:xfrm>
      </p:grpSpPr>
      <p:sp>
        <p:nvSpPr>
          <p:cNvPr id="2004" name="Google Shape;2004;gb05d8bfd97_0_5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5" name="Google Shape;2005;gb05d8bfd97_0_5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805203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7"/>
        <p:cNvGrpSpPr/>
        <p:nvPr/>
      </p:nvGrpSpPr>
      <p:grpSpPr>
        <a:xfrm>
          <a:off x="0" y="0"/>
          <a:ext cx="0" cy="0"/>
          <a:chOff x="0" y="0"/>
          <a:chExt cx="0" cy="0"/>
        </a:xfrm>
      </p:grpSpPr>
      <p:sp>
        <p:nvSpPr>
          <p:cNvPr id="2068" name="Google Shape;2068;gaa05bd0147_0_5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9" name="Google Shape;2069;gaa05bd0147_0_5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557091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3"/>
        <p:cNvGrpSpPr/>
        <p:nvPr/>
      </p:nvGrpSpPr>
      <p:grpSpPr>
        <a:xfrm>
          <a:off x="0" y="0"/>
          <a:ext cx="0" cy="0"/>
          <a:chOff x="0" y="0"/>
          <a:chExt cx="0" cy="0"/>
        </a:xfrm>
      </p:grpSpPr>
      <p:sp>
        <p:nvSpPr>
          <p:cNvPr id="2004" name="Google Shape;2004;gb05d8bfd97_0_5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5" name="Google Shape;2005;gb05d8bfd97_0_5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24"/>
        <p:cNvGrpSpPr/>
        <p:nvPr/>
      </p:nvGrpSpPr>
      <p:grpSpPr>
        <a:xfrm>
          <a:off x="0" y="0"/>
          <a:ext cx="0" cy="0"/>
          <a:chOff x="0" y="0"/>
          <a:chExt cx="0" cy="0"/>
        </a:xfrm>
      </p:grpSpPr>
      <p:sp>
        <p:nvSpPr>
          <p:cNvPr id="9125" name="Google Shape;9125;gb218b0692c_0_3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26" name="Google Shape;9126;gb218b0692c_0_3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3"/>
        <p:cNvGrpSpPr/>
        <p:nvPr/>
      </p:nvGrpSpPr>
      <p:grpSpPr>
        <a:xfrm>
          <a:off x="0" y="0"/>
          <a:ext cx="0" cy="0"/>
          <a:chOff x="0" y="0"/>
          <a:chExt cx="0" cy="0"/>
        </a:xfrm>
      </p:grpSpPr>
      <p:sp>
        <p:nvSpPr>
          <p:cNvPr id="2114" name="Google Shape;2114;ga81ead10ee_0_2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5" name="Google Shape;2115;ga81ead10ee_0_2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7"/>
        <p:cNvGrpSpPr/>
        <p:nvPr/>
      </p:nvGrpSpPr>
      <p:grpSpPr>
        <a:xfrm>
          <a:off x="0" y="0"/>
          <a:ext cx="0" cy="0"/>
          <a:chOff x="0" y="0"/>
          <a:chExt cx="0" cy="0"/>
        </a:xfrm>
      </p:grpSpPr>
      <p:sp>
        <p:nvSpPr>
          <p:cNvPr id="2068" name="Google Shape;2068;gaa05bd0147_0_5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9" name="Google Shape;2069;gaa05bd0147_0_5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534544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7"/>
        <p:cNvGrpSpPr/>
        <p:nvPr/>
      </p:nvGrpSpPr>
      <p:grpSpPr>
        <a:xfrm>
          <a:off x="0" y="0"/>
          <a:ext cx="0" cy="0"/>
          <a:chOff x="0" y="0"/>
          <a:chExt cx="0" cy="0"/>
        </a:xfrm>
      </p:grpSpPr>
      <p:sp>
        <p:nvSpPr>
          <p:cNvPr id="2068" name="Google Shape;2068;gaa05bd0147_0_5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9" name="Google Shape;2069;gaa05bd0147_0_5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180361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6"/>
        <p:cNvGrpSpPr/>
        <p:nvPr/>
      </p:nvGrpSpPr>
      <p:grpSpPr>
        <a:xfrm>
          <a:off x="0" y="0"/>
          <a:ext cx="0" cy="0"/>
          <a:chOff x="0" y="0"/>
          <a:chExt cx="0" cy="0"/>
        </a:xfrm>
      </p:grpSpPr>
      <p:sp>
        <p:nvSpPr>
          <p:cNvPr id="2157" name="Google Shape;2157;g6327c7807a_0_4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8" name="Google Shape;2158;g6327c7807a_0_4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967793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6"/>
        <p:cNvGrpSpPr/>
        <p:nvPr/>
      </p:nvGrpSpPr>
      <p:grpSpPr>
        <a:xfrm>
          <a:off x="0" y="0"/>
          <a:ext cx="0" cy="0"/>
          <a:chOff x="0" y="0"/>
          <a:chExt cx="0" cy="0"/>
        </a:xfrm>
      </p:grpSpPr>
      <p:sp>
        <p:nvSpPr>
          <p:cNvPr id="1877" name="Google Shape;1877;g6327c7807a_2_2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8" name="Google Shape;1878;g6327c7807a_2_2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541172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6"/>
        <p:cNvGrpSpPr/>
        <p:nvPr/>
      </p:nvGrpSpPr>
      <p:grpSpPr>
        <a:xfrm>
          <a:off x="0" y="0"/>
          <a:ext cx="0" cy="0"/>
          <a:chOff x="0" y="0"/>
          <a:chExt cx="0" cy="0"/>
        </a:xfrm>
      </p:grpSpPr>
      <p:sp>
        <p:nvSpPr>
          <p:cNvPr id="1877" name="Google Shape;1877;g6327c7807a_2_2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8" name="Google Shape;1878;g6327c7807a_2_2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544570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6"/>
        <p:cNvGrpSpPr/>
        <p:nvPr/>
      </p:nvGrpSpPr>
      <p:grpSpPr>
        <a:xfrm>
          <a:off x="0" y="0"/>
          <a:ext cx="0" cy="0"/>
          <a:chOff x="0" y="0"/>
          <a:chExt cx="0" cy="0"/>
        </a:xfrm>
      </p:grpSpPr>
      <p:sp>
        <p:nvSpPr>
          <p:cNvPr id="1877" name="Google Shape;1877;g6327c7807a_2_2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8" name="Google Shape;1878;g6327c7807a_2_2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106895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19"/>
        <p:cNvGrpSpPr/>
        <p:nvPr/>
      </p:nvGrpSpPr>
      <p:grpSpPr>
        <a:xfrm>
          <a:off x="0" y="0"/>
          <a:ext cx="0" cy="0"/>
          <a:chOff x="0" y="0"/>
          <a:chExt cx="0" cy="0"/>
        </a:xfrm>
      </p:grpSpPr>
      <p:sp>
        <p:nvSpPr>
          <p:cNvPr id="9920" name="Google Shape;9920;g6327c7807a_0_39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21" name="Google Shape;9921;g6327c7807a_0_39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1"/>
        <p:cNvGrpSpPr/>
        <p:nvPr/>
      </p:nvGrpSpPr>
      <p:grpSpPr>
        <a:xfrm>
          <a:off x="0" y="0"/>
          <a:ext cx="0" cy="0"/>
          <a:chOff x="0" y="0"/>
          <a:chExt cx="0" cy="0"/>
        </a:xfrm>
      </p:grpSpPr>
      <p:sp>
        <p:nvSpPr>
          <p:cNvPr id="1982" name="Google Shape;1982;ga96cd91d01_0_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3" name="Google Shape;1983;ga96cd91d01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7"/>
        <p:cNvGrpSpPr/>
        <p:nvPr/>
      </p:nvGrpSpPr>
      <p:grpSpPr>
        <a:xfrm>
          <a:off x="0" y="0"/>
          <a:ext cx="0" cy="0"/>
          <a:chOff x="0" y="0"/>
          <a:chExt cx="0" cy="0"/>
        </a:xfrm>
      </p:grpSpPr>
      <p:sp>
        <p:nvSpPr>
          <p:cNvPr id="2068" name="Google Shape;2068;gaa05bd0147_0_5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9" name="Google Shape;2069;gaa05bd0147_0_5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5"/>
        <p:cNvGrpSpPr/>
        <p:nvPr/>
      </p:nvGrpSpPr>
      <p:grpSpPr>
        <a:xfrm>
          <a:off x="0" y="0"/>
          <a:ext cx="0" cy="0"/>
          <a:chOff x="0" y="0"/>
          <a:chExt cx="0" cy="0"/>
        </a:xfrm>
      </p:grpSpPr>
      <p:sp>
        <p:nvSpPr>
          <p:cNvPr id="2076" name="Google Shape;2076;g6327c7807a_0_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7" name="Google Shape;2077;g6327c7807a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961925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60"/>
        <p:cNvGrpSpPr/>
        <p:nvPr/>
      </p:nvGrpSpPr>
      <p:grpSpPr>
        <a:xfrm>
          <a:off x="0" y="0"/>
          <a:ext cx="0" cy="0"/>
          <a:chOff x="0" y="0"/>
          <a:chExt cx="0" cy="0"/>
        </a:xfrm>
      </p:grpSpPr>
      <p:sp>
        <p:nvSpPr>
          <p:cNvPr id="9761" name="Google Shape;9761;gb2109dfede_0_84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62" name="Google Shape;9762;gb2109dfede_0_84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1"/>
        <p:cNvGrpSpPr/>
        <p:nvPr/>
      </p:nvGrpSpPr>
      <p:grpSpPr>
        <a:xfrm>
          <a:off x="0" y="0"/>
          <a:ext cx="0" cy="0"/>
          <a:chOff x="0" y="0"/>
          <a:chExt cx="0" cy="0"/>
        </a:xfrm>
      </p:grpSpPr>
      <p:sp>
        <p:nvSpPr>
          <p:cNvPr id="2262" name="Google Shape;2262;ga81ead10ee_0_2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3" name="Google Shape;2263;ga81ead10ee_0_2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3"/>
        <p:cNvGrpSpPr/>
        <p:nvPr/>
      </p:nvGrpSpPr>
      <p:grpSpPr>
        <a:xfrm>
          <a:off x="0" y="0"/>
          <a:ext cx="0" cy="0"/>
          <a:chOff x="0" y="0"/>
          <a:chExt cx="0" cy="0"/>
        </a:xfrm>
      </p:grpSpPr>
      <p:sp>
        <p:nvSpPr>
          <p:cNvPr id="2004" name="Google Shape;2004;gb05d8bfd97_0_5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5" name="Google Shape;2005;gb05d8bfd97_0_5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3"/>
        <p:cNvGrpSpPr/>
        <p:nvPr/>
      </p:nvGrpSpPr>
      <p:grpSpPr>
        <a:xfrm>
          <a:off x="0" y="0"/>
          <a:ext cx="0" cy="0"/>
          <a:chOff x="0" y="0"/>
          <a:chExt cx="0" cy="0"/>
        </a:xfrm>
      </p:grpSpPr>
      <p:sp>
        <p:nvSpPr>
          <p:cNvPr id="2004" name="Google Shape;2004;gb05d8bfd97_0_5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5" name="Google Shape;2005;gb05d8bfd97_0_5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12988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gradFill>
          <a:gsLst>
            <a:gs pos="0">
              <a:srgbClr val="1F1F1F"/>
            </a:gs>
            <a:gs pos="100000">
              <a:srgbClr val="0C343D"/>
            </a:gs>
          </a:gsLst>
          <a:lin ang="0" scaled="0"/>
        </a:gra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710975" y="1545450"/>
            <a:ext cx="2980500" cy="2052600"/>
          </a:xfrm>
          <a:prstGeom prst="rect">
            <a:avLst/>
          </a:prstGeom>
        </p:spPr>
        <p:txBody>
          <a:bodyPr spcFirstLastPara="1" wrap="square" lIns="91425" tIns="91425" rIns="91425" bIns="91425" anchor="ctr" anchorCtr="0">
            <a:noAutofit/>
          </a:bodyPr>
          <a:lstStyle>
            <a:lvl1pPr lvl="0"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771121" y="4277117"/>
            <a:ext cx="3267000" cy="322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800"/>
              <a:buNone/>
              <a:defRPr sz="14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grpSp>
        <p:nvGrpSpPr>
          <p:cNvPr id="11" name="Google Shape;11;p2"/>
          <p:cNvGrpSpPr/>
          <p:nvPr/>
        </p:nvGrpSpPr>
        <p:grpSpPr>
          <a:xfrm>
            <a:off x="7680835" y="203543"/>
            <a:ext cx="1235880" cy="910330"/>
            <a:chOff x="7826678" y="316225"/>
            <a:chExt cx="1235880" cy="910330"/>
          </a:xfrm>
        </p:grpSpPr>
        <p:sp>
          <p:nvSpPr>
            <p:cNvPr id="12" name="Google Shape;12;p2"/>
            <p:cNvSpPr/>
            <p:nvPr/>
          </p:nvSpPr>
          <p:spPr>
            <a:xfrm>
              <a:off x="8509409" y="316225"/>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8680092" y="316225"/>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850775" y="316225"/>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9021458" y="316225"/>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826678" y="316225"/>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997361" y="316225"/>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168044" y="316225"/>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338726" y="316225"/>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509409" y="490071"/>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680092" y="490071"/>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850775" y="490071"/>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9021458" y="490071"/>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826678" y="490071"/>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7997361" y="490071"/>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168044" y="490071"/>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338726" y="490071"/>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509409" y="663917"/>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8680092" y="663917"/>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8850775" y="663917"/>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9021458" y="663917"/>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7826678" y="663917"/>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7997361" y="663917"/>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8168044" y="663917"/>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8338726" y="663917"/>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8509409" y="837763"/>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8680092" y="837763"/>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8850775" y="837763"/>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9021458" y="837763"/>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7826678" y="837763"/>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7997361" y="837763"/>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8168044" y="837763"/>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8338726" y="837763"/>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8509409" y="1011609"/>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8680092" y="1011609"/>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8850775" y="1011609"/>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9021458" y="1011609"/>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7826678" y="1011609"/>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7997361" y="1011609"/>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8168044" y="1011609"/>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8338726" y="1011609"/>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8509409" y="1185455"/>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8680092" y="1185455"/>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8850775" y="1185455"/>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9021458" y="1185455"/>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7826678" y="1185455"/>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7997361" y="1185455"/>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8168044" y="1185455"/>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8338726" y="1185455"/>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wo columns 2">
  <p:cSld name="BLANK_1_1_1_2">
    <p:bg>
      <p:bgPr>
        <a:gradFill>
          <a:gsLst>
            <a:gs pos="0">
              <a:srgbClr val="1F1F1F"/>
            </a:gs>
            <a:gs pos="100000">
              <a:srgbClr val="0C343D"/>
            </a:gs>
          </a:gsLst>
          <a:lin ang="0" scaled="0"/>
        </a:gradFill>
        <a:effectLst/>
      </p:bgPr>
    </p:bg>
    <p:spTree>
      <p:nvGrpSpPr>
        <p:cNvPr id="1" name="Shape 1268"/>
        <p:cNvGrpSpPr/>
        <p:nvPr/>
      </p:nvGrpSpPr>
      <p:grpSpPr>
        <a:xfrm>
          <a:off x="0" y="0"/>
          <a:ext cx="0" cy="0"/>
          <a:chOff x="0" y="0"/>
          <a:chExt cx="0" cy="0"/>
        </a:xfrm>
      </p:grpSpPr>
      <p:sp>
        <p:nvSpPr>
          <p:cNvPr id="1269" name="Google Shape;1269;p26"/>
          <p:cNvSpPr/>
          <p:nvPr/>
        </p:nvSpPr>
        <p:spPr>
          <a:xfrm rot="5400000">
            <a:off x="-589125" y="2140250"/>
            <a:ext cx="2041200" cy="8631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26"/>
          <p:cNvSpPr txBox="1">
            <a:spLocks noGrp="1"/>
          </p:cNvSpPr>
          <p:nvPr>
            <p:ph type="title"/>
          </p:nvPr>
        </p:nvSpPr>
        <p:spPr>
          <a:xfrm rot="-5400000">
            <a:off x="-1573000" y="2285450"/>
            <a:ext cx="40119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12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271" name="Google Shape;1271;p26"/>
          <p:cNvSpPr txBox="1">
            <a:spLocks noGrp="1"/>
          </p:cNvSpPr>
          <p:nvPr>
            <p:ph type="subTitle" idx="1"/>
          </p:nvPr>
        </p:nvSpPr>
        <p:spPr>
          <a:xfrm>
            <a:off x="1774700" y="2530375"/>
            <a:ext cx="2285400" cy="4455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800"/>
              <a:buFont typeface="Josefin Sans"/>
              <a:buNone/>
              <a:defRPr sz="3600">
                <a:latin typeface="Anton"/>
                <a:ea typeface="Anton"/>
                <a:cs typeface="Anton"/>
                <a:sym typeface="Anton"/>
              </a:defRPr>
            </a:lvl1pPr>
            <a:lvl2pPr lvl="1" algn="ctr" rtl="0">
              <a:lnSpc>
                <a:spcPct val="100000"/>
              </a:lnSpc>
              <a:spcBef>
                <a:spcPts val="0"/>
              </a:spcBef>
              <a:spcAft>
                <a:spcPts val="0"/>
              </a:spcAft>
              <a:buClr>
                <a:srgbClr val="434343"/>
              </a:buClr>
              <a:buSzPts val="1400"/>
              <a:buFont typeface="Josefin Sans"/>
              <a:buNone/>
              <a:defRPr b="1">
                <a:solidFill>
                  <a:srgbClr val="434343"/>
                </a:solidFill>
                <a:latin typeface="Josefin Sans"/>
                <a:ea typeface="Josefin Sans"/>
                <a:cs typeface="Josefin Sans"/>
                <a:sym typeface="Josefin Sans"/>
              </a:defRPr>
            </a:lvl2pPr>
            <a:lvl3pPr lvl="2" algn="ctr" rtl="0">
              <a:lnSpc>
                <a:spcPct val="100000"/>
              </a:lnSpc>
              <a:spcBef>
                <a:spcPts val="0"/>
              </a:spcBef>
              <a:spcAft>
                <a:spcPts val="0"/>
              </a:spcAft>
              <a:buClr>
                <a:srgbClr val="434343"/>
              </a:buClr>
              <a:buSzPts val="1400"/>
              <a:buFont typeface="Josefin Sans"/>
              <a:buNone/>
              <a:defRPr b="1">
                <a:solidFill>
                  <a:srgbClr val="434343"/>
                </a:solidFill>
                <a:latin typeface="Josefin Sans"/>
                <a:ea typeface="Josefin Sans"/>
                <a:cs typeface="Josefin Sans"/>
                <a:sym typeface="Josefin Sans"/>
              </a:defRPr>
            </a:lvl3pPr>
            <a:lvl4pPr lvl="3" algn="ctr" rtl="0">
              <a:lnSpc>
                <a:spcPct val="100000"/>
              </a:lnSpc>
              <a:spcBef>
                <a:spcPts val="0"/>
              </a:spcBef>
              <a:spcAft>
                <a:spcPts val="0"/>
              </a:spcAft>
              <a:buClr>
                <a:srgbClr val="434343"/>
              </a:buClr>
              <a:buSzPts val="1400"/>
              <a:buFont typeface="Josefin Sans"/>
              <a:buNone/>
              <a:defRPr b="1">
                <a:solidFill>
                  <a:srgbClr val="434343"/>
                </a:solidFill>
                <a:latin typeface="Josefin Sans"/>
                <a:ea typeface="Josefin Sans"/>
                <a:cs typeface="Josefin Sans"/>
                <a:sym typeface="Josefin Sans"/>
              </a:defRPr>
            </a:lvl4pPr>
            <a:lvl5pPr lvl="4" algn="ctr" rtl="0">
              <a:lnSpc>
                <a:spcPct val="100000"/>
              </a:lnSpc>
              <a:spcBef>
                <a:spcPts val="0"/>
              </a:spcBef>
              <a:spcAft>
                <a:spcPts val="0"/>
              </a:spcAft>
              <a:buClr>
                <a:srgbClr val="434343"/>
              </a:buClr>
              <a:buSzPts val="1400"/>
              <a:buFont typeface="Josefin Sans"/>
              <a:buNone/>
              <a:defRPr b="1">
                <a:solidFill>
                  <a:srgbClr val="434343"/>
                </a:solidFill>
                <a:latin typeface="Josefin Sans"/>
                <a:ea typeface="Josefin Sans"/>
                <a:cs typeface="Josefin Sans"/>
                <a:sym typeface="Josefin Sans"/>
              </a:defRPr>
            </a:lvl5pPr>
            <a:lvl6pPr lvl="5" algn="ctr" rtl="0">
              <a:lnSpc>
                <a:spcPct val="100000"/>
              </a:lnSpc>
              <a:spcBef>
                <a:spcPts val="0"/>
              </a:spcBef>
              <a:spcAft>
                <a:spcPts val="0"/>
              </a:spcAft>
              <a:buClr>
                <a:srgbClr val="434343"/>
              </a:buClr>
              <a:buSzPts val="1400"/>
              <a:buFont typeface="Josefin Sans"/>
              <a:buNone/>
              <a:defRPr b="1">
                <a:solidFill>
                  <a:srgbClr val="434343"/>
                </a:solidFill>
                <a:latin typeface="Josefin Sans"/>
                <a:ea typeface="Josefin Sans"/>
                <a:cs typeface="Josefin Sans"/>
                <a:sym typeface="Josefin Sans"/>
              </a:defRPr>
            </a:lvl6pPr>
            <a:lvl7pPr lvl="6" algn="ctr" rtl="0">
              <a:lnSpc>
                <a:spcPct val="100000"/>
              </a:lnSpc>
              <a:spcBef>
                <a:spcPts val="0"/>
              </a:spcBef>
              <a:spcAft>
                <a:spcPts val="0"/>
              </a:spcAft>
              <a:buClr>
                <a:srgbClr val="434343"/>
              </a:buClr>
              <a:buSzPts val="1400"/>
              <a:buFont typeface="Josefin Sans"/>
              <a:buNone/>
              <a:defRPr b="1">
                <a:solidFill>
                  <a:srgbClr val="434343"/>
                </a:solidFill>
                <a:latin typeface="Josefin Sans"/>
                <a:ea typeface="Josefin Sans"/>
                <a:cs typeface="Josefin Sans"/>
                <a:sym typeface="Josefin Sans"/>
              </a:defRPr>
            </a:lvl7pPr>
            <a:lvl8pPr lvl="7" algn="ctr" rtl="0">
              <a:lnSpc>
                <a:spcPct val="100000"/>
              </a:lnSpc>
              <a:spcBef>
                <a:spcPts val="0"/>
              </a:spcBef>
              <a:spcAft>
                <a:spcPts val="0"/>
              </a:spcAft>
              <a:buClr>
                <a:srgbClr val="434343"/>
              </a:buClr>
              <a:buSzPts val="1400"/>
              <a:buFont typeface="Josefin Sans"/>
              <a:buNone/>
              <a:defRPr b="1">
                <a:solidFill>
                  <a:srgbClr val="434343"/>
                </a:solidFill>
                <a:latin typeface="Josefin Sans"/>
                <a:ea typeface="Josefin Sans"/>
                <a:cs typeface="Josefin Sans"/>
                <a:sym typeface="Josefin Sans"/>
              </a:defRPr>
            </a:lvl8pPr>
            <a:lvl9pPr lvl="8" algn="ctr" rtl="0">
              <a:lnSpc>
                <a:spcPct val="100000"/>
              </a:lnSpc>
              <a:spcBef>
                <a:spcPts val="0"/>
              </a:spcBef>
              <a:spcAft>
                <a:spcPts val="0"/>
              </a:spcAft>
              <a:buClr>
                <a:srgbClr val="434343"/>
              </a:buClr>
              <a:buSzPts val="1400"/>
              <a:buFont typeface="Josefin Sans"/>
              <a:buNone/>
              <a:defRPr b="1">
                <a:solidFill>
                  <a:srgbClr val="434343"/>
                </a:solidFill>
                <a:latin typeface="Josefin Sans"/>
                <a:ea typeface="Josefin Sans"/>
                <a:cs typeface="Josefin Sans"/>
                <a:sym typeface="Josefin Sans"/>
              </a:defRPr>
            </a:lvl9pPr>
          </a:lstStyle>
          <a:p>
            <a:endParaRPr/>
          </a:p>
        </p:txBody>
      </p:sp>
      <p:sp>
        <p:nvSpPr>
          <p:cNvPr id="1272" name="Google Shape;1272;p26"/>
          <p:cNvSpPr txBox="1">
            <a:spLocks noGrp="1"/>
          </p:cNvSpPr>
          <p:nvPr>
            <p:ph type="subTitle" idx="2"/>
          </p:nvPr>
        </p:nvSpPr>
        <p:spPr>
          <a:xfrm>
            <a:off x="1774650" y="3558900"/>
            <a:ext cx="2285400" cy="701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100"/>
              <a:buFont typeface="Josefin Slab"/>
              <a:buNone/>
              <a:defRPr sz="1400">
                <a:solidFill>
                  <a:schemeClr val="accent5"/>
                </a:solidFill>
              </a:defRPr>
            </a:lvl1pPr>
            <a:lvl2pPr lvl="1"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2pPr>
            <a:lvl3pPr lvl="2"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3pPr>
            <a:lvl4pPr lvl="3"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4pPr>
            <a:lvl5pPr lvl="4"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5pPr>
            <a:lvl6pPr lvl="5"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6pPr>
            <a:lvl7pPr lvl="6"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7pPr>
            <a:lvl8pPr lvl="7"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8pPr>
            <a:lvl9pPr lvl="8"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9pPr>
          </a:lstStyle>
          <a:p>
            <a:endParaRPr/>
          </a:p>
        </p:txBody>
      </p:sp>
      <p:sp>
        <p:nvSpPr>
          <p:cNvPr id="1273" name="Google Shape;1273;p26"/>
          <p:cNvSpPr txBox="1">
            <a:spLocks noGrp="1"/>
          </p:cNvSpPr>
          <p:nvPr>
            <p:ph type="subTitle" idx="3"/>
          </p:nvPr>
        </p:nvSpPr>
        <p:spPr>
          <a:xfrm>
            <a:off x="5592852" y="2530375"/>
            <a:ext cx="2285400" cy="4455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800"/>
              <a:buFont typeface="Josefin Sans"/>
              <a:buNone/>
              <a:defRPr sz="3600">
                <a:latin typeface="Anton"/>
                <a:ea typeface="Anton"/>
                <a:cs typeface="Anton"/>
                <a:sym typeface="Anton"/>
              </a:defRPr>
            </a:lvl1pPr>
            <a:lvl2pPr lvl="1" algn="ctr" rtl="0">
              <a:lnSpc>
                <a:spcPct val="100000"/>
              </a:lnSpc>
              <a:spcBef>
                <a:spcPts val="0"/>
              </a:spcBef>
              <a:spcAft>
                <a:spcPts val="0"/>
              </a:spcAft>
              <a:buClr>
                <a:srgbClr val="434343"/>
              </a:buClr>
              <a:buSzPts val="1400"/>
              <a:buFont typeface="Josefin Sans"/>
              <a:buNone/>
              <a:defRPr b="1">
                <a:solidFill>
                  <a:srgbClr val="434343"/>
                </a:solidFill>
                <a:latin typeface="Josefin Sans"/>
                <a:ea typeface="Josefin Sans"/>
                <a:cs typeface="Josefin Sans"/>
                <a:sym typeface="Josefin Sans"/>
              </a:defRPr>
            </a:lvl2pPr>
            <a:lvl3pPr lvl="2" algn="ctr" rtl="0">
              <a:lnSpc>
                <a:spcPct val="100000"/>
              </a:lnSpc>
              <a:spcBef>
                <a:spcPts val="0"/>
              </a:spcBef>
              <a:spcAft>
                <a:spcPts val="0"/>
              </a:spcAft>
              <a:buClr>
                <a:srgbClr val="434343"/>
              </a:buClr>
              <a:buSzPts val="1400"/>
              <a:buFont typeface="Josefin Sans"/>
              <a:buNone/>
              <a:defRPr b="1">
                <a:solidFill>
                  <a:srgbClr val="434343"/>
                </a:solidFill>
                <a:latin typeface="Josefin Sans"/>
                <a:ea typeface="Josefin Sans"/>
                <a:cs typeface="Josefin Sans"/>
                <a:sym typeface="Josefin Sans"/>
              </a:defRPr>
            </a:lvl3pPr>
            <a:lvl4pPr lvl="3" algn="ctr" rtl="0">
              <a:lnSpc>
                <a:spcPct val="100000"/>
              </a:lnSpc>
              <a:spcBef>
                <a:spcPts val="0"/>
              </a:spcBef>
              <a:spcAft>
                <a:spcPts val="0"/>
              </a:spcAft>
              <a:buClr>
                <a:srgbClr val="434343"/>
              </a:buClr>
              <a:buSzPts val="1400"/>
              <a:buFont typeface="Josefin Sans"/>
              <a:buNone/>
              <a:defRPr b="1">
                <a:solidFill>
                  <a:srgbClr val="434343"/>
                </a:solidFill>
                <a:latin typeface="Josefin Sans"/>
                <a:ea typeface="Josefin Sans"/>
                <a:cs typeface="Josefin Sans"/>
                <a:sym typeface="Josefin Sans"/>
              </a:defRPr>
            </a:lvl4pPr>
            <a:lvl5pPr lvl="4" algn="ctr" rtl="0">
              <a:lnSpc>
                <a:spcPct val="100000"/>
              </a:lnSpc>
              <a:spcBef>
                <a:spcPts val="0"/>
              </a:spcBef>
              <a:spcAft>
                <a:spcPts val="0"/>
              </a:spcAft>
              <a:buClr>
                <a:srgbClr val="434343"/>
              </a:buClr>
              <a:buSzPts val="1400"/>
              <a:buFont typeface="Josefin Sans"/>
              <a:buNone/>
              <a:defRPr b="1">
                <a:solidFill>
                  <a:srgbClr val="434343"/>
                </a:solidFill>
                <a:latin typeface="Josefin Sans"/>
                <a:ea typeface="Josefin Sans"/>
                <a:cs typeface="Josefin Sans"/>
                <a:sym typeface="Josefin Sans"/>
              </a:defRPr>
            </a:lvl5pPr>
            <a:lvl6pPr lvl="5" algn="ctr" rtl="0">
              <a:lnSpc>
                <a:spcPct val="100000"/>
              </a:lnSpc>
              <a:spcBef>
                <a:spcPts val="0"/>
              </a:spcBef>
              <a:spcAft>
                <a:spcPts val="0"/>
              </a:spcAft>
              <a:buClr>
                <a:srgbClr val="434343"/>
              </a:buClr>
              <a:buSzPts val="1400"/>
              <a:buFont typeface="Josefin Sans"/>
              <a:buNone/>
              <a:defRPr b="1">
                <a:solidFill>
                  <a:srgbClr val="434343"/>
                </a:solidFill>
                <a:latin typeface="Josefin Sans"/>
                <a:ea typeface="Josefin Sans"/>
                <a:cs typeface="Josefin Sans"/>
                <a:sym typeface="Josefin Sans"/>
              </a:defRPr>
            </a:lvl6pPr>
            <a:lvl7pPr lvl="6" algn="ctr" rtl="0">
              <a:lnSpc>
                <a:spcPct val="100000"/>
              </a:lnSpc>
              <a:spcBef>
                <a:spcPts val="0"/>
              </a:spcBef>
              <a:spcAft>
                <a:spcPts val="0"/>
              </a:spcAft>
              <a:buClr>
                <a:srgbClr val="434343"/>
              </a:buClr>
              <a:buSzPts val="1400"/>
              <a:buFont typeface="Josefin Sans"/>
              <a:buNone/>
              <a:defRPr b="1">
                <a:solidFill>
                  <a:srgbClr val="434343"/>
                </a:solidFill>
                <a:latin typeface="Josefin Sans"/>
                <a:ea typeface="Josefin Sans"/>
                <a:cs typeface="Josefin Sans"/>
                <a:sym typeface="Josefin Sans"/>
              </a:defRPr>
            </a:lvl7pPr>
            <a:lvl8pPr lvl="7" algn="ctr" rtl="0">
              <a:lnSpc>
                <a:spcPct val="100000"/>
              </a:lnSpc>
              <a:spcBef>
                <a:spcPts val="0"/>
              </a:spcBef>
              <a:spcAft>
                <a:spcPts val="0"/>
              </a:spcAft>
              <a:buClr>
                <a:srgbClr val="434343"/>
              </a:buClr>
              <a:buSzPts val="1400"/>
              <a:buFont typeface="Josefin Sans"/>
              <a:buNone/>
              <a:defRPr b="1">
                <a:solidFill>
                  <a:srgbClr val="434343"/>
                </a:solidFill>
                <a:latin typeface="Josefin Sans"/>
                <a:ea typeface="Josefin Sans"/>
                <a:cs typeface="Josefin Sans"/>
                <a:sym typeface="Josefin Sans"/>
              </a:defRPr>
            </a:lvl8pPr>
            <a:lvl9pPr lvl="8" algn="ctr" rtl="0">
              <a:lnSpc>
                <a:spcPct val="100000"/>
              </a:lnSpc>
              <a:spcBef>
                <a:spcPts val="0"/>
              </a:spcBef>
              <a:spcAft>
                <a:spcPts val="0"/>
              </a:spcAft>
              <a:buClr>
                <a:srgbClr val="434343"/>
              </a:buClr>
              <a:buSzPts val="1400"/>
              <a:buFont typeface="Josefin Sans"/>
              <a:buNone/>
              <a:defRPr b="1">
                <a:solidFill>
                  <a:srgbClr val="434343"/>
                </a:solidFill>
                <a:latin typeface="Josefin Sans"/>
                <a:ea typeface="Josefin Sans"/>
                <a:cs typeface="Josefin Sans"/>
                <a:sym typeface="Josefin Sans"/>
              </a:defRPr>
            </a:lvl9pPr>
          </a:lstStyle>
          <a:p>
            <a:endParaRPr/>
          </a:p>
        </p:txBody>
      </p:sp>
      <p:sp>
        <p:nvSpPr>
          <p:cNvPr id="1274" name="Google Shape;1274;p26"/>
          <p:cNvSpPr txBox="1">
            <a:spLocks noGrp="1"/>
          </p:cNvSpPr>
          <p:nvPr>
            <p:ph type="subTitle" idx="4"/>
          </p:nvPr>
        </p:nvSpPr>
        <p:spPr>
          <a:xfrm>
            <a:off x="5592850" y="3558900"/>
            <a:ext cx="2285400" cy="701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100"/>
              <a:buFont typeface="Josefin Slab"/>
              <a:buNone/>
              <a:defRPr sz="1400">
                <a:solidFill>
                  <a:schemeClr val="accent5"/>
                </a:solidFill>
              </a:defRPr>
            </a:lvl1pPr>
            <a:lvl2pPr lvl="1"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2pPr>
            <a:lvl3pPr lvl="2"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3pPr>
            <a:lvl4pPr lvl="3"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4pPr>
            <a:lvl5pPr lvl="4"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5pPr>
            <a:lvl6pPr lvl="5"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6pPr>
            <a:lvl7pPr lvl="6"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7pPr>
            <a:lvl8pPr lvl="7"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8pPr>
            <a:lvl9pPr lvl="8"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9pPr>
          </a:lstStyle>
          <a:p>
            <a:endParaRPr/>
          </a:p>
        </p:txBody>
      </p:sp>
      <p:grpSp>
        <p:nvGrpSpPr>
          <p:cNvPr id="1275" name="Google Shape;1275;p26"/>
          <p:cNvGrpSpPr/>
          <p:nvPr/>
        </p:nvGrpSpPr>
        <p:grpSpPr>
          <a:xfrm>
            <a:off x="7680835" y="203543"/>
            <a:ext cx="1235880" cy="910330"/>
            <a:chOff x="7826678" y="316225"/>
            <a:chExt cx="1235880" cy="910330"/>
          </a:xfrm>
        </p:grpSpPr>
        <p:sp>
          <p:nvSpPr>
            <p:cNvPr id="1276" name="Google Shape;1276;p26"/>
            <p:cNvSpPr/>
            <p:nvPr/>
          </p:nvSpPr>
          <p:spPr>
            <a:xfrm>
              <a:off x="8509409" y="316225"/>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26"/>
            <p:cNvSpPr/>
            <p:nvPr/>
          </p:nvSpPr>
          <p:spPr>
            <a:xfrm>
              <a:off x="8680092" y="316225"/>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26"/>
            <p:cNvSpPr/>
            <p:nvPr/>
          </p:nvSpPr>
          <p:spPr>
            <a:xfrm>
              <a:off x="8850775" y="316225"/>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26"/>
            <p:cNvSpPr/>
            <p:nvPr/>
          </p:nvSpPr>
          <p:spPr>
            <a:xfrm>
              <a:off x="9021458" y="316225"/>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26"/>
            <p:cNvSpPr/>
            <p:nvPr/>
          </p:nvSpPr>
          <p:spPr>
            <a:xfrm>
              <a:off x="7826678" y="316225"/>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26"/>
            <p:cNvSpPr/>
            <p:nvPr/>
          </p:nvSpPr>
          <p:spPr>
            <a:xfrm>
              <a:off x="7997361" y="316225"/>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26"/>
            <p:cNvSpPr/>
            <p:nvPr/>
          </p:nvSpPr>
          <p:spPr>
            <a:xfrm>
              <a:off x="8168044" y="316225"/>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26"/>
            <p:cNvSpPr/>
            <p:nvPr/>
          </p:nvSpPr>
          <p:spPr>
            <a:xfrm>
              <a:off x="8338726" y="316225"/>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26"/>
            <p:cNvSpPr/>
            <p:nvPr/>
          </p:nvSpPr>
          <p:spPr>
            <a:xfrm>
              <a:off x="8509409" y="490071"/>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26"/>
            <p:cNvSpPr/>
            <p:nvPr/>
          </p:nvSpPr>
          <p:spPr>
            <a:xfrm>
              <a:off x="8680092" y="490071"/>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26"/>
            <p:cNvSpPr/>
            <p:nvPr/>
          </p:nvSpPr>
          <p:spPr>
            <a:xfrm>
              <a:off x="8850775" y="490071"/>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26"/>
            <p:cNvSpPr/>
            <p:nvPr/>
          </p:nvSpPr>
          <p:spPr>
            <a:xfrm>
              <a:off x="9021458" y="490071"/>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26"/>
            <p:cNvSpPr/>
            <p:nvPr/>
          </p:nvSpPr>
          <p:spPr>
            <a:xfrm>
              <a:off x="7826678" y="490071"/>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26"/>
            <p:cNvSpPr/>
            <p:nvPr/>
          </p:nvSpPr>
          <p:spPr>
            <a:xfrm>
              <a:off x="7997361" y="490071"/>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26"/>
            <p:cNvSpPr/>
            <p:nvPr/>
          </p:nvSpPr>
          <p:spPr>
            <a:xfrm>
              <a:off x="8168044" y="490071"/>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26"/>
            <p:cNvSpPr/>
            <p:nvPr/>
          </p:nvSpPr>
          <p:spPr>
            <a:xfrm>
              <a:off x="8338726" y="490071"/>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26"/>
            <p:cNvSpPr/>
            <p:nvPr/>
          </p:nvSpPr>
          <p:spPr>
            <a:xfrm>
              <a:off x="8509409" y="663917"/>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26"/>
            <p:cNvSpPr/>
            <p:nvPr/>
          </p:nvSpPr>
          <p:spPr>
            <a:xfrm>
              <a:off x="8680092" y="663917"/>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26"/>
            <p:cNvSpPr/>
            <p:nvPr/>
          </p:nvSpPr>
          <p:spPr>
            <a:xfrm>
              <a:off x="8850775" y="663917"/>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26"/>
            <p:cNvSpPr/>
            <p:nvPr/>
          </p:nvSpPr>
          <p:spPr>
            <a:xfrm>
              <a:off x="9021458" y="663917"/>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26"/>
            <p:cNvSpPr/>
            <p:nvPr/>
          </p:nvSpPr>
          <p:spPr>
            <a:xfrm>
              <a:off x="7826678" y="663917"/>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26"/>
            <p:cNvSpPr/>
            <p:nvPr/>
          </p:nvSpPr>
          <p:spPr>
            <a:xfrm>
              <a:off x="7997361" y="663917"/>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26"/>
            <p:cNvSpPr/>
            <p:nvPr/>
          </p:nvSpPr>
          <p:spPr>
            <a:xfrm>
              <a:off x="8168044" y="663917"/>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26"/>
            <p:cNvSpPr/>
            <p:nvPr/>
          </p:nvSpPr>
          <p:spPr>
            <a:xfrm>
              <a:off x="8338726" y="663917"/>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26"/>
            <p:cNvSpPr/>
            <p:nvPr/>
          </p:nvSpPr>
          <p:spPr>
            <a:xfrm>
              <a:off x="8509409" y="837763"/>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26"/>
            <p:cNvSpPr/>
            <p:nvPr/>
          </p:nvSpPr>
          <p:spPr>
            <a:xfrm>
              <a:off x="8680092" y="837763"/>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26"/>
            <p:cNvSpPr/>
            <p:nvPr/>
          </p:nvSpPr>
          <p:spPr>
            <a:xfrm>
              <a:off x="8850775" y="837763"/>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26"/>
            <p:cNvSpPr/>
            <p:nvPr/>
          </p:nvSpPr>
          <p:spPr>
            <a:xfrm>
              <a:off x="9021458" y="837763"/>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26"/>
            <p:cNvSpPr/>
            <p:nvPr/>
          </p:nvSpPr>
          <p:spPr>
            <a:xfrm>
              <a:off x="7826678" y="837763"/>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26"/>
            <p:cNvSpPr/>
            <p:nvPr/>
          </p:nvSpPr>
          <p:spPr>
            <a:xfrm>
              <a:off x="7997361" y="837763"/>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26"/>
            <p:cNvSpPr/>
            <p:nvPr/>
          </p:nvSpPr>
          <p:spPr>
            <a:xfrm>
              <a:off x="8168044" y="837763"/>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26"/>
            <p:cNvSpPr/>
            <p:nvPr/>
          </p:nvSpPr>
          <p:spPr>
            <a:xfrm>
              <a:off x="8338726" y="837763"/>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26"/>
            <p:cNvSpPr/>
            <p:nvPr/>
          </p:nvSpPr>
          <p:spPr>
            <a:xfrm>
              <a:off x="8509409" y="1011609"/>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26"/>
            <p:cNvSpPr/>
            <p:nvPr/>
          </p:nvSpPr>
          <p:spPr>
            <a:xfrm>
              <a:off x="8680092" y="1011609"/>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26"/>
            <p:cNvSpPr/>
            <p:nvPr/>
          </p:nvSpPr>
          <p:spPr>
            <a:xfrm>
              <a:off x="8850775" y="1011609"/>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26"/>
            <p:cNvSpPr/>
            <p:nvPr/>
          </p:nvSpPr>
          <p:spPr>
            <a:xfrm>
              <a:off x="9021458" y="1011609"/>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26"/>
            <p:cNvSpPr/>
            <p:nvPr/>
          </p:nvSpPr>
          <p:spPr>
            <a:xfrm>
              <a:off x="7826678" y="1011609"/>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26"/>
            <p:cNvSpPr/>
            <p:nvPr/>
          </p:nvSpPr>
          <p:spPr>
            <a:xfrm>
              <a:off x="7997361" y="1011609"/>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26"/>
            <p:cNvSpPr/>
            <p:nvPr/>
          </p:nvSpPr>
          <p:spPr>
            <a:xfrm>
              <a:off x="8168044" y="1011609"/>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26"/>
            <p:cNvSpPr/>
            <p:nvPr/>
          </p:nvSpPr>
          <p:spPr>
            <a:xfrm>
              <a:off x="8338726" y="1011609"/>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26"/>
            <p:cNvSpPr/>
            <p:nvPr/>
          </p:nvSpPr>
          <p:spPr>
            <a:xfrm>
              <a:off x="8509409" y="1185455"/>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26"/>
            <p:cNvSpPr/>
            <p:nvPr/>
          </p:nvSpPr>
          <p:spPr>
            <a:xfrm>
              <a:off x="8680092" y="1185455"/>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26"/>
            <p:cNvSpPr/>
            <p:nvPr/>
          </p:nvSpPr>
          <p:spPr>
            <a:xfrm>
              <a:off x="8850775" y="1185455"/>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26"/>
            <p:cNvSpPr/>
            <p:nvPr/>
          </p:nvSpPr>
          <p:spPr>
            <a:xfrm>
              <a:off x="9021458" y="1185455"/>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26"/>
            <p:cNvSpPr/>
            <p:nvPr/>
          </p:nvSpPr>
          <p:spPr>
            <a:xfrm>
              <a:off x="7826678" y="1185455"/>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26"/>
            <p:cNvSpPr/>
            <p:nvPr/>
          </p:nvSpPr>
          <p:spPr>
            <a:xfrm>
              <a:off x="7997361" y="1185455"/>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26"/>
            <p:cNvSpPr/>
            <p:nvPr/>
          </p:nvSpPr>
          <p:spPr>
            <a:xfrm>
              <a:off x="8168044" y="1185455"/>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26"/>
            <p:cNvSpPr/>
            <p:nvPr/>
          </p:nvSpPr>
          <p:spPr>
            <a:xfrm>
              <a:off x="8338726" y="1185455"/>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wo columns 3">
  <p:cSld name="BLANK_1_1_1_2_1">
    <p:bg>
      <p:bgPr>
        <a:gradFill>
          <a:gsLst>
            <a:gs pos="0">
              <a:srgbClr val="1F1F1F"/>
            </a:gs>
            <a:gs pos="100000">
              <a:srgbClr val="0C343D"/>
            </a:gs>
          </a:gsLst>
          <a:lin ang="0" scaled="0"/>
        </a:gradFill>
        <a:effectLst/>
      </p:bgPr>
    </p:bg>
    <p:spTree>
      <p:nvGrpSpPr>
        <p:cNvPr id="1" name="Shape 1324"/>
        <p:cNvGrpSpPr/>
        <p:nvPr/>
      </p:nvGrpSpPr>
      <p:grpSpPr>
        <a:xfrm>
          <a:off x="0" y="0"/>
          <a:ext cx="0" cy="0"/>
          <a:chOff x="0" y="0"/>
          <a:chExt cx="0" cy="0"/>
        </a:xfrm>
      </p:grpSpPr>
      <p:sp>
        <p:nvSpPr>
          <p:cNvPr id="1325" name="Google Shape;1325;p27"/>
          <p:cNvSpPr/>
          <p:nvPr/>
        </p:nvSpPr>
        <p:spPr>
          <a:xfrm rot="5400000">
            <a:off x="-589125" y="2140250"/>
            <a:ext cx="2041200" cy="8631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27"/>
          <p:cNvSpPr txBox="1">
            <a:spLocks noGrp="1"/>
          </p:cNvSpPr>
          <p:nvPr>
            <p:ph type="title"/>
          </p:nvPr>
        </p:nvSpPr>
        <p:spPr>
          <a:xfrm rot="-5400000">
            <a:off x="-1573000" y="2285450"/>
            <a:ext cx="40119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12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327" name="Google Shape;1327;p27"/>
          <p:cNvSpPr txBox="1">
            <a:spLocks noGrp="1"/>
          </p:cNvSpPr>
          <p:nvPr>
            <p:ph type="subTitle" idx="1"/>
          </p:nvPr>
        </p:nvSpPr>
        <p:spPr>
          <a:xfrm>
            <a:off x="1204024" y="1869925"/>
            <a:ext cx="2865900" cy="701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800"/>
              <a:buFont typeface="Josefin Sans"/>
              <a:buNone/>
              <a:defRPr sz="3600">
                <a:latin typeface="Anton"/>
                <a:ea typeface="Anton"/>
                <a:cs typeface="Anton"/>
                <a:sym typeface="Anton"/>
              </a:defRPr>
            </a:lvl1pPr>
            <a:lvl2pPr lvl="1" algn="ctr" rtl="0">
              <a:lnSpc>
                <a:spcPct val="100000"/>
              </a:lnSpc>
              <a:spcBef>
                <a:spcPts val="0"/>
              </a:spcBef>
              <a:spcAft>
                <a:spcPts val="0"/>
              </a:spcAft>
              <a:buClr>
                <a:srgbClr val="434343"/>
              </a:buClr>
              <a:buSzPts val="1400"/>
              <a:buFont typeface="Josefin Sans"/>
              <a:buNone/>
              <a:defRPr b="1">
                <a:solidFill>
                  <a:srgbClr val="434343"/>
                </a:solidFill>
                <a:latin typeface="Josefin Sans"/>
                <a:ea typeface="Josefin Sans"/>
                <a:cs typeface="Josefin Sans"/>
                <a:sym typeface="Josefin Sans"/>
              </a:defRPr>
            </a:lvl2pPr>
            <a:lvl3pPr lvl="2" algn="ctr" rtl="0">
              <a:lnSpc>
                <a:spcPct val="100000"/>
              </a:lnSpc>
              <a:spcBef>
                <a:spcPts val="0"/>
              </a:spcBef>
              <a:spcAft>
                <a:spcPts val="0"/>
              </a:spcAft>
              <a:buClr>
                <a:srgbClr val="434343"/>
              </a:buClr>
              <a:buSzPts val="1400"/>
              <a:buFont typeface="Josefin Sans"/>
              <a:buNone/>
              <a:defRPr b="1">
                <a:solidFill>
                  <a:srgbClr val="434343"/>
                </a:solidFill>
                <a:latin typeface="Josefin Sans"/>
                <a:ea typeface="Josefin Sans"/>
                <a:cs typeface="Josefin Sans"/>
                <a:sym typeface="Josefin Sans"/>
              </a:defRPr>
            </a:lvl3pPr>
            <a:lvl4pPr lvl="3" algn="ctr" rtl="0">
              <a:lnSpc>
                <a:spcPct val="100000"/>
              </a:lnSpc>
              <a:spcBef>
                <a:spcPts val="0"/>
              </a:spcBef>
              <a:spcAft>
                <a:spcPts val="0"/>
              </a:spcAft>
              <a:buClr>
                <a:srgbClr val="434343"/>
              </a:buClr>
              <a:buSzPts val="1400"/>
              <a:buFont typeface="Josefin Sans"/>
              <a:buNone/>
              <a:defRPr b="1">
                <a:solidFill>
                  <a:srgbClr val="434343"/>
                </a:solidFill>
                <a:latin typeface="Josefin Sans"/>
                <a:ea typeface="Josefin Sans"/>
                <a:cs typeface="Josefin Sans"/>
                <a:sym typeface="Josefin Sans"/>
              </a:defRPr>
            </a:lvl4pPr>
            <a:lvl5pPr lvl="4" algn="ctr" rtl="0">
              <a:lnSpc>
                <a:spcPct val="100000"/>
              </a:lnSpc>
              <a:spcBef>
                <a:spcPts val="0"/>
              </a:spcBef>
              <a:spcAft>
                <a:spcPts val="0"/>
              </a:spcAft>
              <a:buClr>
                <a:srgbClr val="434343"/>
              </a:buClr>
              <a:buSzPts val="1400"/>
              <a:buFont typeface="Josefin Sans"/>
              <a:buNone/>
              <a:defRPr b="1">
                <a:solidFill>
                  <a:srgbClr val="434343"/>
                </a:solidFill>
                <a:latin typeface="Josefin Sans"/>
                <a:ea typeface="Josefin Sans"/>
                <a:cs typeface="Josefin Sans"/>
                <a:sym typeface="Josefin Sans"/>
              </a:defRPr>
            </a:lvl5pPr>
            <a:lvl6pPr lvl="5" algn="ctr" rtl="0">
              <a:lnSpc>
                <a:spcPct val="100000"/>
              </a:lnSpc>
              <a:spcBef>
                <a:spcPts val="0"/>
              </a:spcBef>
              <a:spcAft>
                <a:spcPts val="0"/>
              </a:spcAft>
              <a:buClr>
                <a:srgbClr val="434343"/>
              </a:buClr>
              <a:buSzPts val="1400"/>
              <a:buFont typeface="Josefin Sans"/>
              <a:buNone/>
              <a:defRPr b="1">
                <a:solidFill>
                  <a:srgbClr val="434343"/>
                </a:solidFill>
                <a:latin typeface="Josefin Sans"/>
                <a:ea typeface="Josefin Sans"/>
                <a:cs typeface="Josefin Sans"/>
                <a:sym typeface="Josefin Sans"/>
              </a:defRPr>
            </a:lvl6pPr>
            <a:lvl7pPr lvl="6" algn="ctr" rtl="0">
              <a:lnSpc>
                <a:spcPct val="100000"/>
              </a:lnSpc>
              <a:spcBef>
                <a:spcPts val="0"/>
              </a:spcBef>
              <a:spcAft>
                <a:spcPts val="0"/>
              </a:spcAft>
              <a:buClr>
                <a:srgbClr val="434343"/>
              </a:buClr>
              <a:buSzPts val="1400"/>
              <a:buFont typeface="Josefin Sans"/>
              <a:buNone/>
              <a:defRPr b="1">
                <a:solidFill>
                  <a:srgbClr val="434343"/>
                </a:solidFill>
                <a:latin typeface="Josefin Sans"/>
                <a:ea typeface="Josefin Sans"/>
                <a:cs typeface="Josefin Sans"/>
                <a:sym typeface="Josefin Sans"/>
              </a:defRPr>
            </a:lvl7pPr>
            <a:lvl8pPr lvl="7" algn="ctr" rtl="0">
              <a:lnSpc>
                <a:spcPct val="100000"/>
              </a:lnSpc>
              <a:spcBef>
                <a:spcPts val="0"/>
              </a:spcBef>
              <a:spcAft>
                <a:spcPts val="0"/>
              </a:spcAft>
              <a:buClr>
                <a:srgbClr val="434343"/>
              </a:buClr>
              <a:buSzPts val="1400"/>
              <a:buFont typeface="Josefin Sans"/>
              <a:buNone/>
              <a:defRPr b="1">
                <a:solidFill>
                  <a:srgbClr val="434343"/>
                </a:solidFill>
                <a:latin typeface="Josefin Sans"/>
                <a:ea typeface="Josefin Sans"/>
                <a:cs typeface="Josefin Sans"/>
                <a:sym typeface="Josefin Sans"/>
              </a:defRPr>
            </a:lvl8pPr>
            <a:lvl9pPr lvl="8" algn="ctr" rtl="0">
              <a:lnSpc>
                <a:spcPct val="100000"/>
              </a:lnSpc>
              <a:spcBef>
                <a:spcPts val="0"/>
              </a:spcBef>
              <a:spcAft>
                <a:spcPts val="0"/>
              </a:spcAft>
              <a:buClr>
                <a:srgbClr val="434343"/>
              </a:buClr>
              <a:buSzPts val="1400"/>
              <a:buFont typeface="Josefin Sans"/>
              <a:buNone/>
              <a:defRPr b="1">
                <a:solidFill>
                  <a:srgbClr val="434343"/>
                </a:solidFill>
                <a:latin typeface="Josefin Sans"/>
                <a:ea typeface="Josefin Sans"/>
                <a:cs typeface="Josefin Sans"/>
                <a:sym typeface="Josefin Sans"/>
              </a:defRPr>
            </a:lvl9pPr>
          </a:lstStyle>
          <a:p>
            <a:endParaRPr/>
          </a:p>
        </p:txBody>
      </p:sp>
      <p:sp>
        <p:nvSpPr>
          <p:cNvPr id="1328" name="Google Shape;1328;p27"/>
          <p:cNvSpPr txBox="1">
            <a:spLocks noGrp="1"/>
          </p:cNvSpPr>
          <p:nvPr>
            <p:ph type="subTitle" idx="2"/>
          </p:nvPr>
        </p:nvSpPr>
        <p:spPr>
          <a:xfrm>
            <a:off x="1203988" y="2571325"/>
            <a:ext cx="2865900" cy="165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100"/>
              <a:buFont typeface="Josefin Slab"/>
              <a:buNone/>
              <a:defRPr sz="1400">
                <a:solidFill>
                  <a:schemeClr val="lt2"/>
                </a:solidFill>
              </a:defRPr>
            </a:lvl1pPr>
            <a:lvl2pPr lvl="1" algn="ctr" rtl="0">
              <a:lnSpc>
                <a:spcPct val="100000"/>
              </a:lnSpc>
              <a:spcBef>
                <a:spcPts val="1600"/>
              </a:spcBef>
              <a:spcAft>
                <a:spcPts val="0"/>
              </a:spcAft>
              <a:buSzPts val="1100"/>
              <a:buFont typeface="Josefin Slab"/>
              <a:buNone/>
              <a:defRPr sz="1100">
                <a:latin typeface="Josefin Slab"/>
                <a:ea typeface="Josefin Slab"/>
                <a:cs typeface="Josefin Slab"/>
                <a:sym typeface="Josefin Slab"/>
              </a:defRPr>
            </a:lvl2pPr>
            <a:lvl3pPr lvl="2"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3pPr>
            <a:lvl4pPr lvl="3"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4pPr>
            <a:lvl5pPr lvl="4"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5pPr>
            <a:lvl6pPr lvl="5"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6pPr>
            <a:lvl7pPr lvl="6"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7pPr>
            <a:lvl8pPr lvl="7"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8pPr>
            <a:lvl9pPr lvl="8"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9pPr>
          </a:lstStyle>
          <a:p>
            <a:endParaRPr/>
          </a:p>
        </p:txBody>
      </p:sp>
      <p:sp>
        <p:nvSpPr>
          <p:cNvPr id="1329" name="Google Shape;1329;p27"/>
          <p:cNvSpPr txBox="1">
            <a:spLocks noGrp="1"/>
          </p:cNvSpPr>
          <p:nvPr>
            <p:ph type="subTitle" idx="3"/>
          </p:nvPr>
        </p:nvSpPr>
        <p:spPr>
          <a:xfrm>
            <a:off x="5062630" y="1869925"/>
            <a:ext cx="2865900" cy="701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rgbClr val="434343"/>
              </a:buClr>
              <a:buSzPts val="1800"/>
              <a:buFont typeface="Josefin Sans"/>
              <a:buNone/>
              <a:defRPr sz="3600">
                <a:solidFill>
                  <a:schemeClr val="dk1"/>
                </a:solidFill>
                <a:latin typeface="Anton"/>
                <a:ea typeface="Anton"/>
                <a:cs typeface="Anton"/>
                <a:sym typeface="Anton"/>
              </a:defRPr>
            </a:lvl1pPr>
            <a:lvl2pPr lvl="1" algn="ctr" rtl="0">
              <a:lnSpc>
                <a:spcPct val="100000"/>
              </a:lnSpc>
              <a:spcBef>
                <a:spcPts val="0"/>
              </a:spcBef>
              <a:spcAft>
                <a:spcPts val="0"/>
              </a:spcAft>
              <a:buClr>
                <a:srgbClr val="434343"/>
              </a:buClr>
              <a:buSzPts val="1400"/>
              <a:buFont typeface="Josefin Sans"/>
              <a:buNone/>
              <a:defRPr b="1">
                <a:solidFill>
                  <a:srgbClr val="434343"/>
                </a:solidFill>
                <a:latin typeface="Josefin Sans"/>
                <a:ea typeface="Josefin Sans"/>
                <a:cs typeface="Josefin Sans"/>
                <a:sym typeface="Josefin Sans"/>
              </a:defRPr>
            </a:lvl2pPr>
            <a:lvl3pPr lvl="2" algn="ctr" rtl="0">
              <a:lnSpc>
                <a:spcPct val="100000"/>
              </a:lnSpc>
              <a:spcBef>
                <a:spcPts val="0"/>
              </a:spcBef>
              <a:spcAft>
                <a:spcPts val="0"/>
              </a:spcAft>
              <a:buClr>
                <a:srgbClr val="434343"/>
              </a:buClr>
              <a:buSzPts val="1400"/>
              <a:buFont typeface="Josefin Sans"/>
              <a:buNone/>
              <a:defRPr b="1">
                <a:solidFill>
                  <a:srgbClr val="434343"/>
                </a:solidFill>
                <a:latin typeface="Josefin Sans"/>
                <a:ea typeface="Josefin Sans"/>
                <a:cs typeface="Josefin Sans"/>
                <a:sym typeface="Josefin Sans"/>
              </a:defRPr>
            </a:lvl3pPr>
            <a:lvl4pPr lvl="3" algn="ctr" rtl="0">
              <a:lnSpc>
                <a:spcPct val="100000"/>
              </a:lnSpc>
              <a:spcBef>
                <a:spcPts val="0"/>
              </a:spcBef>
              <a:spcAft>
                <a:spcPts val="0"/>
              </a:spcAft>
              <a:buClr>
                <a:srgbClr val="434343"/>
              </a:buClr>
              <a:buSzPts val="1400"/>
              <a:buFont typeface="Josefin Sans"/>
              <a:buNone/>
              <a:defRPr b="1">
                <a:solidFill>
                  <a:srgbClr val="434343"/>
                </a:solidFill>
                <a:latin typeface="Josefin Sans"/>
                <a:ea typeface="Josefin Sans"/>
                <a:cs typeface="Josefin Sans"/>
                <a:sym typeface="Josefin Sans"/>
              </a:defRPr>
            </a:lvl4pPr>
            <a:lvl5pPr lvl="4" algn="ctr" rtl="0">
              <a:lnSpc>
                <a:spcPct val="100000"/>
              </a:lnSpc>
              <a:spcBef>
                <a:spcPts val="0"/>
              </a:spcBef>
              <a:spcAft>
                <a:spcPts val="0"/>
              </a:spcAft>
              <a:buClr>
                <a:srgbClr val="434343"/>
              </a:buClr>
              <a:buSzPts val="1400"/>
              <a:buFont typeface="Josefin Sans"/>
              <a:buNone/>
              <a:defRPr b="1">
                <a:solidFill>
                  <a:srgbClr val="434343"/>
                </a:solidFill>
                <a:latin typeface="Josefin Sans"/>
                <a:ea typeface="Josefin Sans"/>
                <a:cs typeface="Josefin Sans"/>
                <a:sym typeface="Josefin Sans"/>
              </a:defRPr>
            </a:lvl5pPr>
            <a:lvl6pPr lvl="5" algn="ctr" rtl="0">
              <a:lnSpc>
                <a:spcPct val="100000"/>
              </a:lnSpc>
              <a:spcBef>
                <a:spcPts val="0"/>
              </a:spcBef>
              <a:spcAft>
                <a:spcPts val="0"/>
              </a:spcAft>
              <a:buClr>
                <a:srgbClr val="434343"/>
              </a:buClr>
              <a:buSzPts val="1400"/>
              <a:buFont typeface="Josefin Sans"/>
              <a:buNone/>
              <a:defRPr b="1">
                <a:solidFill>
                  <a:srgbClr val="434343"/>
                </a:solidFill>
                <a:latin typeface="Josefin Sans"/>
                <a:ea typeface="Josefin Sans"/>
                <a:cs typeface="Josefin Sans"/>
                <a:sym typeface="Josefin Sans"/>
              </a:defRPr>
            </a:lvl6pPr>
            <a:lvl7pPr lvl="6" algn="ctr" rtl="0">
              <a:lnSpc>
                <a:spcPct val="100000"/>
              </a:lnSpc>
              <a:spcBef>
                <a:spcPts val="0"/>
              </a:spcBef>
              <a:spcAft>
                <a:spcPts val="0"/>
              </a:spcAft>
              <a:buClr>
                <a:srgbClr val="434343"/>
              </a:buClr>
              <a:buSzPts val="1400"/>
              <a:buFont typeface="Josefin Sans"/>
              <a:buNone/>
              <a:defRPr b="1">
                <a:solidFill>
                  <a:srgbClr val="434343"/>
                </a:solidFill>
                <a:latin typeface="Josefin Sans"/>
                <a:ea typeface="Josefin Sans"/>
                <a:cs typeface="Josefin Sans"/>
                <a:sym typeface="Josefin Sans"/>
              </a:defRPr>
            </a:lvl7pPr>
            <a:lvl8pPr lvl="7" algn="ctr" rtl="0">
              <a:lnSpc>
                <a:spcPct val="100000"/>
              </a:lnSpc>
              <a:spcBef>
                <a:spcPts val="0"/>
              </a:spcBef>
              <a:spcAft>
                <a:spcPts val="0"/>
              </a:spcAft>
              <a:buClr>
                <a:srgbClr val="434343"/>
              </a:buClr>
              <a:buSzPts val="1400"/>
              <a:buFont typeface="Josefin Sans"/>
              <a:buNone/>
              <a:defRPr b="1">
                <a:solidFill>
                  <a:srgbClr val="434343"/>
                </a:solidFill>
                <a:latin typeface="Josefin Sans"/>
                <a:ea typeface="Josefin Sans"/>
                <a:cs typeface="Josefin Sans"/>
                <a:sym typeface="Josefin Sans"/>
              </a:defRPr>
            </a:lvl8pPr>
            <a:lvl9pPr lvl="8" algn="ctr" rtl="0">
              <a:lnSpc>
                <a:spcPct val="100000"/>
              </a:lnSpc>
              <a:spcBef>
                <a:spcPts val="0"/>
              </a:spcBef>
              <a:spcAft>
                <a:spcPts val="0"/>
              </a:spcAft>
              <a:buClr>
                <a:srgbClr val="434343"/>
              </a:buClr>
              <a:buSzPts val="1400"/>
              <a:buFont typeface="Josefin Sans"/>
              <a:buNone/>
              <a:defRPr b="1">
                <a:solidFill>
                  <a:srgbClr val="434343"/>
                </a:solidFill>
                <a:latin typeface="Josefin Sans"/>
                <a:ea typeface="Josefin Sans"/>
                <a:cs typeface="Josefin Sans"/>
                <a:sym typeface="Josefin Sans"/>
              </a:defRPr>
            </a:lvl9pPr>
          </a:lstStyle>
          <a:p>
            <a:endParaRPr/>
          </a:p>
        </p:txBody>
      </p:sp>
      <p:sp>
        <p:nvSpPr>
          <p:cNvPr id="1330" name="Google Shape;1330;p27"/>
          <p:cNvSpPr txBox="1">
            <a:spLocks noGrp="1"/>
          </p:cNvSpPr>
          <p:nvPr>
            <p:ph type="subTitle" idx="4"/>
          </p:nvPr>
        </p:nvSpPr>
        <p:spPr>
          <a:xfrm>
            <a:off x="5062625" y="2571325"/>
            <a:ext cx="2865900" cy="165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100"/>
              <a:buFont typeface="Josefin Slab"/>
              <a:buNone/>
              <a:defRPr sz="1400">
                <a:solidFill>
                  <a:schemeClr val="dk1"/>
                </a:solidFill>
              </a:defRPr>
            </a:lvl1pPr>
            <a:lvl2pPr lvl="1" algn="ctr" rtl="0">
              <a:lnSpc>
                <a:spcPct val="100000"/>
              </a:lnSpc>
              <a:spcBef>
                <a:spcPts val="1600"/>
              </a:spcBef>
              <a:spcAft>
                <a:spcPts val="0"/>
              </a:spcAft>
              <a:buSzPts val="1100"/>
              <a:buFont typeface="Josefin Slab"/>
              <a:buNone/>
              <a:defRPr sz="1100">
                <a:latin typeface="Josefin Slab"/>
                <a:ea typeface="Josefin Slab"/>
                <a:cs typeface="Josefin Slab"/>
                <a:sym typeface="Josefin Slab"/>
              </a:defRPr>
            </a:lvl2pPr>
            <a:lvl3pPr lvl="2"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3pPr>
            <a:lvl4pPr lvl="3"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4pPr>
            <a:lvl5pPr lvl="4"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5pPr>
            <a:lvl6pPr lvl="5"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6pPr>
            <a:lvl7pPr lvl="6"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7pPr>
            <a:lvl8pPr lvl="7"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8pPr>
            <a:lvl9pPr lvl="8"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9pPr>
          </a:lstStyle>
          <a:p>
            <a:endParaRPr/>
          </a:p>
        </p:txBody>
      </p:sp>
      <p:grpSp>
        <p:nvGrpSpPr>
          <p:cNvPr id="1331" name="Google Shape;1331;p27"/>
          <p:cNvGrpSpPr/>
          <p:nvPr/>
        </p:nvGrpSpPr>
        <p:grpSpPr>
          <a:xfrm>
            <a:off x="7680835" y="203543"/>
            <a:ext cx="1235880" cy="910330"/>
            <a:chOff x="7826678" y="316225"/>
            <a:chExt cx="1235880" cy="910330"/>
          </a:xfrm>
        </p:grpSpPr>
        <p:sp>
          <p:nvSpPr>
            <p:cNvPr id="1332" name="Google Shape;1332;p27"/>
            <p:cNvSpPr/>
            <p:nvPr/>
          </p:nvSpPr>
          <p:spPr>
            <a:xfrm>
              <a:off x="8509409" y="316225"/>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27"/>
            <p:cNvSpPr/>
            <p:nvPr/>
          </p:nvSpPr>
          <p:spPr>
            <a:xfrm>
              <a:off x="8680092" y="316225"/>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27"/>
            <p:cNvSpPr/>
            <p:nvPr/>
          </p:nvSpPr>
          <p:spPr>
            <a:xfrm>
              <a:off x="8850775" y="316225"/>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27"/>
            <p:cNvSpPr/>
            <p:nvPr/>
          </p:nvSpPr>
          <p:spPr>
            <a:xfrm>
              <a:off x="9021458" y="316225"/>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27"/>
            <p:cNvSpPr/>
            <p:nvPr/>
          </p:nvSpPr>
          <p:spPr>
            <a:xfrm>
              <a:off x="7826678" y="316225"/>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27"/>
            <p:cNvSpPr/>
            <p:nvPr/>
          </p:nvSpPr>
          <p:spPr>
            <a:xfrm>
              <a:off x="7997361" y="316225"/>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27"/>
            <p:cNvSpPr/>
            <p:nvPr/>
          </p:nvSpPr>
          <p:spPr>
            <a:xfrm>
              <a:off x="8168044" y="316225"/>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27"/>
            <p:cNvSpPr/>
            <p:nvPr/>
          </p:nvSpPr>
          <p:spPr>
            <a:xfrm>
              <a:off x="8338726" y="316225"/>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27"/>
            <p:cNvSpPr/>
            <p:nvPr/>
          </p:nvSpPr>
          <p:spPr>
            <a:xfrm>
              <a:off x="8509409" y="490071"/>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27"/>
            <p:cNvSpPr/>
            <p:nvPr/>
          </p:nvSpPr>
          <p:spPr>
            <a:xfrm>
              <a:off x="8680092" y="490071"/>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27"/>
            <p:cNvSpPr/>
            <p:nvPr/>
          </p:nvSpPr>
          <p:spPr>
            <a:xfrm>
              <a:off x="8850775" y="490071"/>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27"/>
            <p:cNvSpPr/>
            <p:nvPr/>
          </p:nvSpPr>
          <p:spPr>
            <a:xfrm>
              <a:off x="9021458" y="490071"/>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27"/>
            <p:cNvSpPr/>
            <p:nvPr/>
          </p:nvSpPr>
          <p:spPr>
            <a:xfrm>
              <a:off x="7826678" y="490071"/>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27"/>
            <p:cNvSpPr/>
            <p:nvPr/>
          </p:nvSpPr>
          <p:spPr>
            <a:xfrm>
              <a:off x="7997361" y="490071"/>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27"/>
            <p:cNvSpPr/>
            <p:nvPr/>
          </p:nvSpPr>
          <p:spPr>
            <a:xfrm>
              <a:off x="8168044" y="490071"/>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27"/>
            <p:cNvSpPr/>
            <p:nvPr/>
          </p:nvSpPr>
          <p:spPr>
            <a:xfrm>
              <a:off x="8338726" y="490071"/>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27"/>
            <p:cNvSpPr/>
            <p:nvPr/>
          </p:nvSpPr>
          <p:spPr>
            <a:xfrm>
              <a:off x="8509409" y="663917"/>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27"/>
            <p:cNvSpPr/>
            <p:nvPr/>
          </p:nvSpPr>
          <p:spPr>
            <a:xfrm>
              <a:off x="8680092" y="663917"/>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27"/>
            <p:cNvSpPr/>
            <p:nvPr/>
          </p:nvSpPr>
          <p:spPr>
            <a:xfrm>
              <a:off x="8850775" y="663917"/>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27"/>
            <p:cNvSpPr/>
            <p:nvPr/>
          </p:nvSpPr>
          <p:spPr>
            <a:xfrm>
              <a:off x="9021458" y="663917"/>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27"/>
            <p:cNvSpPr/>
            <p:nvPr/>
          </p:nvSpPr>
          <p:spPr>
            <a:xfrm>
              <a:off x="7826678" y="663917"/>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27"/>
            <p:cNvSpPr/>
            <p:nvPr/>
          </p:nvSpPr>
          <p:spPr>
            <a:xfrm>
              <a:off x="7997361" y="663917"/>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27"/>
            <p:cNvSpPr/>
            <p:nvPr/>
          </p:nvSpPr>
          <p:spPr>
            <a:xfrm>
              <a:off x="8168044" y="663917"/>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27"/>
            <p:cNvSpPr/>
            <p:nvPr/>
          </p:nvSpPr>
          <p:spPr>
            <a:xfrm>
              <a:off x="8338726" y="663917"/>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27"/>
            <p:cNvSpPr/>
            <p:nvPr/>
          </p:nvSpPr>
          <p:spPr>
            <a:xfrm>
              <a:off x="8509409" y="837763"/>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27"/>
            <p:cNvSpPr/>
            <p:nvPr/>
          </p:nvSpPr>
          <p:spPr>
            <a:xfrm>
              <a:off x="8680092" y="837763"/>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27"/>
            <p:cNvSpPr/>
            <p:nvPr/>
          </p:nvSpPr>
          <p:spPr>
            <a:xfrm>
              <a:off x="8850775" y="837763"/>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27"/>
            <p:cNvSpPr/>
            <p:nvPr/>
          </p:nvSpPr>
          <p:spPr>
            <a:xfrm>
              <a:off x="9021458" y="837763"/>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27"/>
            <p:cNvSpPr/>
            <p:nvPr/>
          </p:nvSpPr>
          <p:spPr>
            <a:xfrm>
              <a:off x="7826678" y="837763"/>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27"/>
            <p:cNvSpPr/>
            <p:nvPr/>
          </p:nvSpPr>
          <p:spPr>
            <a:xfrm>
              <a:off x="7997361" y="837763"/>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27"/>
            <p:cNvSpPr/>
            <p:nvPr/>
          </p:nvSpPr>
          <p:spPr>
            <a:xfrm>
              <a:off x="8168044" y="837763"/>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27"/>
            <p:cNvSpPr/>
            <p:nvPr/>
          </p:nvSpPr>
          <p:spPr>
            <a:xfrm>
              <a:off x="8338726" y="837763"/>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27"/>
            <p:cNvSpPr/>
            <p:nvPr/>
          </p:nvSpPr>
          <p:spPr>
            <a:xfrm>
              <a:off x="8509409" y="1011609"/>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27"/>
            <p:cNvSpPr/>
            <p:nvPr/>
          </p:nvSpPr>
          <p:spPr>
            <a:xfrm>
              <a:off x="8680092" y="1011609"/>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27"/>
            <p:cNvSpPr/>
            <p:nvPr/>
          </p:nvSpPr>
          <p:spPr>
            <a:xfrm>
              <a:off x="8850775" y="1011609"/>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27"/>
            <p:cNvSpPr/>
            <p:nvPr/>
          </p:nvSpPr>
          <p:spPr>
            <a:xfrm>
              <a:off x="9021458" y="1011609"/>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27"/>
            <p:cNvSpPr/>
            <p:nvPr/>
          </p:nvSpPr>
          <p:spPr>
            <a:xfrm>
              <a:off x="7826678" y="1011609"/>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27"/>
            <p:cNvSpPr/>
            <p:nvPr/>
          </p:nvSpPr>
          <p:spPr>
            <a:xfrm>
              <a:off x="7997361" y="1011609"/>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27"/>
            <p:cNvSpPr/>
            <p:nvPr/>
          </p:nvSpPr>
          <p:spPr>
            <a:xfrm>
              <a:off x="8168044" y="1011609"/>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27"/>
            <p:cNvSpPr/>
            <p:nvPr/>
          </p:nvSpPr>
          <p:spPr>
            <a:xfrm>
              <a:off x="8338726" y="1011609"/>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27"/>
            <p:cNvSpPr/>
            <p:nvPr/>
          </p:nvSpPr>
          <p:spPr>
            <a:xfrm>
              <a:off x="8509409" y="1185455"/>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27"/>
            <p:cNvSpPr/>
            <p:nvPr/>
          </p:nvSpPr>
          <p:spPr>
            <a:xfrm>
              <a:off x="8680092" y="1185455"/>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27"/>
            <p:cNvSpPr/>
            <p:nvPr/>
          </p:nvSpPr>
          <p:spPr>
            <a:xfrm>
              <a:off x="8850775" y="1185455"/>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27"/>
            <p:cNvSpPr/>
            <p:nvPr/>
          </p:nvSpPr>
          <p:spPr>
            <a:xfrm>
              <a:off x="9021458" y="1185455"/>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27"/>
            <p:cNvSpPr/>
            <p:nvPr/>
          </p:nvSpPr>
          <p:spPr>
            <a:xfrm>
              <a:off x="7826678" y="1185455"/>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27"/>
            <p:cNvSpPr/>
            <p:nvPr/>
          </p:nvSpPr>
          <p:spPr>
            <a:xfrm>
              <a:off x="7997361" y="1185455"/>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27"/>
            <p:cNvSpPr/>
            <p:nvPr/>
          </p:nvSpPr>
          <p:spPr>
            <a:xfrm>
              <a:off x="8168044" y="1185455"/>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27"/>
            <p:cNvSpPr/>
            <p:nvPr/>
          </p:nvSpPr>
          <p:spPr>
            <a:xfrm>
              <a:off x="8338726" y="1185455"/>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Main point 2">
  <p:cSld name="CUSTOM">
    <p:spTree>
      <p:nvGrpSpPr>
        <p:cNvPr id="1" name="Shape 1660"/>
        <p:cNvGrpSpPr/>
        <p:nvPr/>
      </p:nvGrpSpPr>
      <p:grpSpPr>
        <a:xfrm>
          <a:off x="0" y="0"/>
          <a:ext cx="0" cy="0"/>
          <a:chOff x="0" y="0"/>
          <a:chExt cx="0" cy="0"/>
        </a:xfrm>
      </p:grpSpPr>
      <p:sp>
        <p:nvSpPr>
          <p:cNvPr id="1661" name="Google Shape;1661;p33"/>
          <p:cNvSpPr txBox="1">
            <a:spLocks noGrp="1"/>
          </p:cNvSpPr>
          <p:nvPr>
            <p:ph type="title"/>
          </p:nvPr>
        </p:nvSpPr>
        <p:spPr>
          <a:xfrm>
            <a:off x="3828898" y="1551200"/>
            <a:ext cx="3879300" cy="20412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2"/>
              </a:buClr>
              <a:buSzPts val="4800"/>
              <a:buNone/>
              <a:defRPr sz="6900">
                <a:solidFill>
                  <a:schemeClr val="dk2"/>
                </a:solidFill>
              </a:defRPr>
            </a:lvl1pPr>
            <a:lvl2pPr lvl="1" rtl="0">
              <a:spcBef>
                <a:spcPts val="0"/>
              </a:spcBef>
              <a:spcAft>
                <a:spcPts val="0"/>
              </a:spcAft>
              <a:buClr>
                <a:schemeClr val="dk2"/>
              </a:buClr>
              <a:buSzPts val="4800"/>
              <a:buNone/>
              <a:defRPr sz="4800">
                <a:solidFill>
                  <a:schemeClr val="dk2"/>
                </a:solidFill>
              </a:defRPr>
            </a:lvl2pPr>
            <a:lvl3pPr lvl="2" rtl="0">
              <a:spcBef>
                <a:spcPts val="0"/>
              </a:spcBef>
              <a:spcAft>
                <a:spcPts val="0"/>
              </a:spcAft>
              <a:buClr>
                <a:schemeClr val="dk2"/>
              </a:buClr>
              <a:buSzPts val="4800"/>
              <a:buNone/>
              <a:defRPr sz="4800">
                <a:solidFill>
                  <a:schemeClr val="dk2"/>
                </a:solidFill>
              </a:defRPr>
            </a:lvl3pPr>
            <a:lvl4pPr lvl="3" rtl="0">
              <a:spcBef>
                <a:spcPts val="0"/>
              </a:spcBef>
              <a:spcAft>
                <a:spcPts val="0"/>
              </a:spcAft>
              <a:buClr>
                <a:schemeClr val="dk2"/>
              </a:buClr>
              <a:buSzPts val="4800"/>
              <a:buNone/>
              <a:defRPr sz="4800">
                <a:solidFill>
                  <a:schemeClr val="dk2"/>
                </a:solidFill>
              </a:defRPr>
            </a:lvl4pPr>
            <a:lvl5pPr lvl="4" rtl="0">
              <a:spcBef>
                <a:spcPts val="0"/>
              </a:spcBef>
              <a:spcAft>
                <a:spcPts val="0"/>
              </a:spcAft>
              <a:buClr>
                <a:schemeClr val="dk2"/>
              </a:buClr>
              <a:buSzPts val="4800"/>
              <a:buNone/>
              <a:defRPr sz="4800">
                <a:solidFill>
                  <a:schemeClr val="dk2"/>
                </a:solidFill>
              </a:defRPr>
            </a:lvl5pPr>
            <a:lvl6pPr lvl="5" rtl="0">
              <a:spcBef>
                <a:spcPts val="0"/>
              </a:spcBef>
              <a:spcAft>
                <a:spcPts val="0"/>
              </a:spcAft>
              <a:buClr>
                <a:schemeClr val="dk2"/>
              </a:buClr>
              <a:buSzPts val="4800"/>
              <a:buNone/>
              <a:defRPr sz="4800">
                <a:solidFill>
                  <a:schemeClr val="dk2"/>
                </a:solidFill>
              </a:defRPr>
            </a:lvl6pPr>
            <a:lvl7pPr lvl="6" rtl="0">
              <a:spcBef>
                <a:spcPts val="0"/>
              </a:spcBef>
              <a:spcAft>
                <a:spcPts val="0"/>
              </a:spcAft>
              <a:buClr>
                <a:schemeClr val="dk2"/>
              </a:buClr>
              <a:buSzPts val="4800"/>
              <a:buNone/>
              <a:defRPr sz="4800">
                <a:solidFill>
                  <a:schemeClr val="dk2"/>
                </a:solidFill>
              </a:defRPr>
            </a:lvl7pPr>
            <a:lvl8pPr lvl="7" rtl="0">
              <a:spcBef>
                <a:spcPts val="0"/>
              </a:spcBef>
              <a:spcAft>
                <a:spcPts val="0"/>
              </a:spcAft>
              <a:buClr>
                <a:schemeClr val="dk2"/>
              </a:buClr>
              <a:buSzPts val="4800"/>
              <a:buNone/>
              <a:defRPr sz="4800">
                <a:solidFill>
                  <a:schemeClr val="dk2"/>
                </a:solidFill>
              </a:defRPr>
            </a:lvl8pPr>
            <a:lvl9pPr lvl="8" rtl="0">
              <a:spcBef>
                <a:spcPts val="0"/>
              </a:spcBef>
              <a:spcAft>
                <a:spcPts val="0"/>
              </a:spcAft>
              <a:buClr>
                <a:schemeClr val="dk2"/>
              </a:buClr>
              <a:buSzPts val="4800"/>
              <a:buNone/>
              <a:defRPr sz="4800">
                <a:solidFill>
                  <a:schemeClr val="dk2"/>
                </a:solidFill>
              </a:defRPr>
            </a:lvl9pPr>
          </a:lstStyle>
          <a:p>
            <a:endParaRPr/>
          </a:p>
        </p:txBody>
      </p:sp>
      <p:grpSp>
        <p:nvGrpSpPr>
          <p:cNvPr id="1662" name="Google Shape;1662;p33"/>
          <p:cNvGrpSpPr/>
          <p:nvPr/>
        </p:nvGrpSpPr>
        <p:grpSpPr>
          <a:xfrm>
            <a:off x="7680835" y="203543"/>
            <a:ext cx="1235880" cy="910330"/>
            <a:chOff x="7826678" y="316225"/>
            <a:chExt cx="1235880" cy="910330"/>
          </a:xfrm>
        </p:grpSpPr>
        <p:sp>
          <p:nvSpPr>
            <p:cNvPr id="1663" name="Google Shape;1663;p33"/>
            <p:cNvSpPr/>
            <p:nvPr/>
          </p:nvSpPr>
          <p:spPr>
            <a:xfrm>
              <a:off x="8509409" y="316225"/>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33"/>
            <p:cNvSpPr/>
            <p:nvPr/>
          </p:nvSpPr>
          <p:spPr>
            <a:xfrm>
              <a:off x="8680092" y="316225"/>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33"/>
            <p:cNvSpPr/>
            <p:nvPr/>
          </p:nvSpPr>
          <p:spPr>
            <a:xfrm>
              <a:off x="8850775" y="316225"/>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33"/>
            <p:cNvSpPr/>
            <p:nvPr/>
          </p:nvSpPr>
          <p:spPr>
            <a:xfrm>
              <a:off x="9021458" y="316225"/>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33"/>
            <p:cNvSpPr/>
            <p:nvPr/>
          </p:nvSpPr>
          <p:spPr>
            <a:xfrm>
              <a:off x="7826678" y="316225"/>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33"/>
            <p:cNvSpPr/>
            <p:nvPr/>
          </p:nvSpPr>
          <p:spPr>
            <a:xfrm>
              <a:off x="7997361" y="316225"/>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33"/>
            <p:cNvSpPr/>
            <p:nvPr/>
          </p:nvSpPr>
          <p:spPr>
            <a:xfrm>
              <a:off x="8168044" y="316225"/>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33"/>
            <p:cNvSpPr/>
            <p:nvPr/>
          </p:nvSpPr>
          <p:spPr>
            <a:xfrm>
              <a:off x="8338726" y="316225"/>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33"/>
            <p:cNvSpPr/>
            <p:nvPr/>
          </p:nvSpPr>
          <p:spPr>
            <a:xfrm>
              <a:off x="8509409" y="490071"/>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33"/>
            <p:cNvSpPr/>
            <p:nvPr/>
          </p:nvSpPr>
          <p:spPr>
            <a:xfrm>
              <a:off x="8680092" y="490071"/>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33"/>
            <p:cNvSpPr/>
            <p:nvPr/>
          </p:nvSpPr>
          <p:spPr>
            <a:xfrm>
              <a:off x="8850775" y="490071"/>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33"/>
            <p:cNvSpPr/>
            <p:nvPr/>
          </p:nvSpPr>
          <p:spPr>
            <a:xfrm>
              <a:off x="9021458" y="490071"/>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33"/>
            <p:cNvSpPr/>
            <p:nvPr/>
          </p:nvSpPr>
          <p:spPr>
            <a:xfrm>
              <a:off x="7826678" y="490071"/>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33"/>
            <p:cNvSpPr/>
            <p:nvPr/>
          </p:nvSpPr>
          <p:spPr>
            <a:xfrm>
              <a:off x="7997361" y="490071"/>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33"/>
            <p:cNvSpPr/>
            <p:nvPr/>
          </p:nvSpPr>
          <p:spPr>
            <a:xfrm>
              <a:off x="8168044" y="490071"/>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33"/>
            <p:cNvSpPr/>
            <p:nvPr/>
          </p:nvSpPr>
          <p:spPr>
            <a:xfrm>
              <a:off x="8338726" y="490071"/>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33"/>
            <p:cNvSpPr/>
            <p:nvPr/>
          </p:nvSpPr>
          <p:spPr>
            <a:xfrm>
              <a:off x="8509409" y="663917"/>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33"/>
            <p:cNvSpPr/>
            <p:nvPr/>
          </p:nvSpPr>
          <p:spPr>
            <a:xfrm>
              <a:off x="8680092" y="663917"/>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33"/>
            <p:cNvSpPr/>
            <p:nvPr/>
          </p:nvSpPr>
          <p:spPr>
            <a:xfrm>
              <a:off x="8850775" y="663917"/>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33"/>
            <p:cNvSpPr/>
            <p:nvPr/>
          </p:nvSpPr>
          <p:spPr>
            <a:xfrm>
              <a:off x="9021458" y="663917"/>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33"/>
            <p:cNvSpPr/>
            <p:nvPr/>
          </p:nvSpPr>
          <p:spPr>
            <a:xfrm>
              <a:off x="7826678" y="663917"/>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33"/>
            <p:cNvSpPr/>
            <p:nvPr/>
          </p:nvSpPr>
          <p:spPr>
            <a:xfrm>
              <a:off x="7997361" y="663917"/>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33"/>
            <p:cNvSpPr/>
            <p:nvPr/>
          </p:nvSpPr>
          <p:spPr>
            <a:xfrm>
              <a:off x="8168044" y="663917"/>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33"/>
            <p:cNvSpPr/>
            <p:nvPr/>
          </p:nvSpPr>
          <p:spPr>
            <a:xfrm>
              <a:off x="8338726" y="663917"/>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33"/>
            <p:cNvSpPr/>
            <p:nvPr/>
          </p:nvSpPr>
          <p:spPr>
            <a:xfrm>
              <a:off x="8509409" y="837763"/>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33"/>
            <p:cNvSpPr/>
            <p:nvPr/>
          </p:nvSpPr>
          <p:spPr>
            <a:xfrm>
              <a:off x="8680092" y="837763"/>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33"/>
            <p:cNvSpPr/>
            <p:nvPr/>
          </p:nvSpPr>
          <p:spPr>
            <a:xfrm>
              <a:off x="8850775" y="837763"/>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33"/>
            <p:cNvSpPr/>
            <p:nvPr/>
          </p:nvSpPr>
          <p:spPr>
            <a:xfrm>
              <a:off x="9021458" y="837763"/>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33"/>
            <p:cNvSpPr/>
            <p:nvPr/>
          </p:nvSpPr>
          <p:spPr>
            <a:xfrm>
              <a:off x="7826678" y="837763"/>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33"/>
            <p:cNvSpPr/>
            <p:nvPr/>
          </p:nvSpPr>
          <p:spPr>
            <a:xfrm>
              <a:off x="7997361" y="837763"/>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33"/>
            <p:cNvSpPr/>
            <p:nvPr/>
          </p:nvSpPr>
          <p:spPr>
            <a:xfrm>
              <a:off x="8168044" y="837763"/>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33"/>
            <p:cNvSpPr/>
            <p:nvPr/>
          </p:nvSpPr>
          <p:spPr>
            <a:xfrm>
              <a:off x="8338726" y="837763"/>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33"/>
            <p:cNvSpPr/>
            <p:nvPr/>
          </p:nvSpPr>
          <p:spPr>
            <a:xfrm>
              <a:off x="8509409" y="1011609"/>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33"/>
            <p:cNvSpPr/>
            <p:nvPr/>
          </p:nvSpPr>
          <p:spPr>
            <a:xfrm>
              <a:off x="8680092" y="1011609"/>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33"/>
            <p:cNvSpPr/>
            <p:nvPr/>
          </p:nvSpPr>
          <p:spPr>
            <a:xfrm>
              <a:off x="8850775" y="1011609"/>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33"/>
            <p:cNvSpPr/>
            <p:nvPr/>
          </p:nvSpPr>
          <p:spPr>
            <a:xfrm>
              <a:off x="9021458" y="1011609"/>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33"/>
            <p:cNvSpPr/>
            <p:nvPr/>
          </p:nvSpPr>
          <p:spPr>
            <a:xfrm>
              <a:off x="7826678" y="1011609"/>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33"/>
            <p:cNvSpPr/>
            <p:nvPr/>
          </p:nvSpPr>
          <p:spPr>
            <a:xfrm>
              <a:off x="7997361" y="1011609"/>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33"/>
            <p:cNvSpPr/>
            <p:nvPr/>
          </p:nvSpPr>
          <p:spPr>
            <a:xfrm>
              <a:off x="8168044" y="1011609"/>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33"/>
            <p:cNvSpPr/>
            <p:nvPr/>
          </p:nvSpPr>
          <p:spPr>
            <a:xfrm>
              <a:off x="8338726" y="1011609"/>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33"/>
            <p:cNvSpPr/>
            <p:nvPr/>
          </p:nvSpPr>
          <p:spPr>
            <a:xfrm>
              <a:off x="8509409" y="1185455"/>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33"/>
            <p:cNvSpPr/>
            <p:nvPr/>
          </p:nvSpPr>
          <p:spPr>
            <a:xfrm>
              <a:off x="8680092" y="1185455"/>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33"/>
            <p:cNvSpPr/>
            <p:nvPr/>
          </p:nvSpPr>
          <p:spPr>
            <a:xfrm>
              <a:off x="8850775" y="1185455"/>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33"/>
            <p:cNvSpPr/>
            <p:nvPr/>
          </p:nvSpPr>
          <p:spPr>
            <a:xfrm>
              <a:off x="9021458" y="1185455"/>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33"/>
            <p:cNvSpPr/>
            <p:nvPr/>
          </p:nvSpPr>
          <p:spPr>
            <a:xfrm>
              <a:off x="7826678" y="1185455"/>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33"/>
            <p:cNvSpPr/>
            <p:nvPr/>
          </p:nvSpPr>
          <p:spPr>
            <a:xfrm>
              <a:off x="7997361" y="1185455"/>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33"/>
            <p:cNvSpPr/>
            <p:nvPr/>
          </p:nvSpPr>
          <p:spPr>
            <a:xfrm>
              <a:off x="8168044" y="1185455"/>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33"/>
            <p:cNvSpPr/>
            <p:nvPr/>
          </p:nvSpPr>
          <p:spPr>
            <a:xfrm>
              <a:off x="8338726" y="1185455"/>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3">
  <p:cSld name="CUSTOM_1_1">
    <p:spTree>
      <p:nvGrpSpPr>
        <p:cNvPr id="1" name="Shape 1764"/>
        <p:cNvGrpSpPr/>
        <p:nvPr/>
      </p:nvGrpSpPr>
      <p:grpSpPr>
        <a:xfrm>
          <a:off x="0" y="0"/>
          <a:ext cx="0" cy="0"/>
          <a:chOff x="0" y="0"/>
          <a:chExt cx="0" cy="0"/>
        </a:xfrm>
      </p:grpSpPr>
      <p:sp>
        <p:nvSpPr>
          <p:cNvPr id="1765" name="Google Shape;1765;p35"/>
          <p:cNvSpPr txBox="1">
            <a:spLocks noGrp="1"/>
          </p:cNvSpPr>
          <p:nvPr>
            <p:ph type="title"/>
          </p:nvPr>
        </p:nvSpPr>
        <p:spPr>
          <a:xfrm>
            <a:off x="3185063" y="2256038"/>
            <a:ext cx="3202800" cy="10326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6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grpSp>
        <p:nvGrpSpPr>
          <p:cNvPr id="1766" name="Google Shape;1766;p35"/>
          <p:cNvGrpSpPr/>
          <p:nvPr/>
        </p:nvGrpSpPr>
        <p:grpSpPr>
          <a:xfrm>
            <a:off x="7680835" y="203543"/>
            <a:ext cx="1235880" cy="910330"/>
            <a:chOff x="7826678" y="316225"/>
            <a:chExt cx="1235880" cy="910330"/>
          </a:xfrm>
        </p:grpSpPr>
        <p:sp>
          <p:nvSpPr>
            <p:cNvPr id="1767" name="Google Shape;1767;p35"/>
            <p:cNvSpPr/>
            <p:nvPr/>
          </p:nvSpPr>
          <p:spPr>
            <a:xfrm>
              <a:off x="8509409" y="316225"/>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35"/>
            <p:cNvSpPr/>
            <p:nvPr/>
          </p:nvSpPr>
          <p:spPr>
            <a:xfrm>
              <a:off x="8680092" y="316225"/>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35"/>
            <p:cNvSpPr/>
            <p:nvPr/>
          </p:nvSpPr>
          <p:spPr>
            <a:xfrm>
              <a:off x="8850775" y="316225"/>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35"/>
            <p:cNvSpPr/>
            <p:nvPr/>
          </p:nvSpPr>
          <p:spPr>
            <a:xfrm>
              <a:off x="9021458" y="316225"/>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35"/>
            <p:cNvSpPr/>
            <p:nvPr/>
          </p:nvSpPr>
          <p:spPr>
            <a:xfrm>
              <a:off x="7826678" y="316225"/>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35"/>
            <p:cNvSpPr/>
            <p:nvPr/>
          </p:nvSpPr>
          <p:spPr>
            <a:xfrm>
              <a:off x="7997361" y="316225"/>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35"/>
            <p:cNvSpPr/>
            <p:nvPr/>
          </p:nvSpPr>
          <p:spPr>
            <a:xfrm>
              <a:off x="8168044" y="316225"/>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35"/>
            <p:cNvSpPr/>
            <p:nvPr/>
          </p:nvSpPr>
          <p:spPr>
            <a:xfrm>
              <a:off x="8338726" y="316225"/>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35"/>
            <p:cNvSpPr/>
            <p:nvPr/>
          </p:nvSpPr>
          <p:spPr>
            <a:xfrm>
              <a:off x="8509409" y="490071"/>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35"/>
            <p:cNvSpPr/>
            <p:nvPr/>
          </p:nvSpPr>
          <p:spPr>
            <a:xfrm>
              <a:off x="8680092" y="490071"/>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35"/>
            <p:cNvSpPr/>
            <p:nvPr/>
          </p:nvSpPr>
          <p:spPr>
            <a:xfrm>
              <a:off x="8850775" y="490071"/>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35"/>
            <p:cNvSpPr/>
            <p:nvPr/>
          </p:nvSpPr>
          <p:spPr>
            <a:xfrm>
              <a:off x="9021458" y="490071"/>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35"/>
            <p:cNvSpPr/>
            <p:nvPr/>
          </p:nvSpPr>
          <p:spPr>
            <a:xfrm>
              <a:off x="7826678" y="490071"/>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35"/>
            <p:cNvSpPr/>
            <p:nvPr/>
          </p:nvSpPr>
          <p:spPr>
            <a:xfrm>
              <a:off x="7997361" y="490071"/>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35"/>
            <p:cNvSpPr/>
            <p:nvPr/>
          </p:nvSpPr>
          <p:spPr>
            <a:xfrm>
              <a:off x="8168044" y="490071"/>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35"/>
            <p:cNvSpPr/>
            <p:nvPr/>
          </p:nvSpPr>
          <p:spPr>
            <a:xfrm>
              <a:off x="8338726" y="490071"/>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35"/>
            <p:cNvSpPr/>
            <p:nvPr/>
          </p:nvSpPr>
          <p:spPr>
            <a:xfrm>
              <a:off x="8509409" y="663917"/>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35"/>
            <p:cNvSpPr/>
            <p:nvPr/>
          </p:nvSpPr>
          <p:spPr>
            <a:xfrm>
              <a:off x="8680092" y="663917"/>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35"/>
            <p:cNvSpPr/>
            <p:nvPr/>
          </p:nvSpPr>
          <p:spPr>
            <a:xfrm>
              <a:off x="8850775" y="663917"/>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35"/>
            <p:cNvSpPr/>
            <p:nvPr/>
          </p:nvSpPr>
          <p:spPr>
            <a:xfrm>
              <a:off x="9021458" y="663917"/>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35"/>
            <p:cNvSpPr/>
            <p:nvPr/>
          </p:nvSpPr>
          <p:spPr>
            <a:xfrm>
              <a:off x="7826678" y="663917"/>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35"/>
            <p:cNvSpPr/>
            <p:nvPr/>
          </p:nvSpPr>
          <p:spPr>
            <a:xfrm>
              <a:off x="7997361" y="663917"/>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35"/>
            <p:cNvSpPr/>
            <p:nvPr/>
          </p:nvSpPr>
          <p:spPr>
            <a:xfrm>
              <a:off x="8168044" y="663917"/>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35"/>
            <p:cNvSpPr/>
            <p:nvPr/>
          </p:nvSpPr>
          <p:spPr>
            <a:xfrm>
              <a:off x="8338726" y="663917"/>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35"/>
            <p:cNvSpPr/>
            <p:nvPr/>
          </p:nvSpPr>
          <p:spPr>
            <a:xfrm>
              <a:off x="8509409" y="837763"/>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35"/>
            <p:cNvSpPr/>
            <p:nvPr/>
          </p:nvSpPr>
          <p:spPr>
            <a:xfrm>
              <a:off x="8680092" y="837763"/>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35"/>
            <p:cNvSpPr/>
            <p:nvPr/>
          </p:nvSpPr>
          <p:spPr>
            <a:xfrm>
              <a:off x="8850775" y="837763"/>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35"/>
            <p:cNvSpPr/>
            <p:nvPr/>
          </p:nvSpPr>
          <p:spPr>
            <a:xfrm>
              <a:off x="9021458" y="837763"/>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35"/>
            <p:cNvSpPr/>
            <p:nvPr/>
          </p:nvSpPr>
          <p:spPr>
            <a:xfrm>
              <a:off x="7826678" y="837763"/>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35"/>
            <p:cNvSpPr/>
            <p:nvPr/>
          </p:nvSpPr>
          <p:spPr>
            <a:xfrm>
              <a:off x="7997361" y="837763"/>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35"/>
            <p:cNvSpPr/>
            <p:nvPr/>
          </p:nvSpPr>
          <p:spPr>
            <a:xfrm>
              <a:off x="8168044" y="837763"/>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35"/>
            <p:cNvSpPr/>
            <p:nvPr/>
          </p:nvSpPr>
          <p:spPr>
            <a:xfrm>
              <a:off x="8338726" y="837763"/>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35"/>
            <p:cNvSpPr/>
            <p:nvPr/>
          </p:nvSpPr>
          <p:spPr>
            <a:xfrm>
              <a:off x="8509409" y="1011609"/>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35"/>
            <p:cNvSpPr/>
            <p:nvPr/>
          </p:nvSpPr>
          <p:spPr>
            <a:xfrm>
              <a:off x="8680092" y="1011609"/>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35"/>
            <p:cNvSpPr/>
            <p:nvPr/>
          </p:nvSpPr>
          <p:spPr>
            <a:xfrm>
              <a:off x="8850775" y="1011609"/>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35"/>
            <p:cNvSpPr/>
            <p:nvPr/>
          </p:nvSpPr>
          <p:spPr>
            <a:xfrm>
              <a:off x="9021458" y="1011609"/>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35"/>
            <p:cNvSpPr/>
            <p:nvPr/>
          </p:nvSpPr>
          <p:spPr>
            <a:xfrm>
              <a:off x="7826678" y="1011609"/>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35"/>
            <p:cNvSpPr/>
            <p:nvPr/>
          </p:nvSpPr>
          <p:spPr>
            <a:xfrm>
              <a:off x="7997361" y="1011609"/>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35"/>
            <p:cNvSpPr/>
            <p:nvPr/>
          </p:nvSpPr>
          <p:spPr>
            <a:xfrm>
              <a:off x="8168044" y="1011609"/>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35"/>
            <p:cNvSpPr/>
            <p:nvPr/>
          </p:nvSpPr>
          <p:spPr>
            <a:xfrm>
              <a:off x="8338726" y="1011609"/>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35"/>
            <p:cNvSpPr/>
            <p:nvPr/>
          </p:nvSpPr>
          <p:spPr>
            <a:xfrm>
              <a:off x="8509409" y="1185455"/>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35"/>
            <p:cNvSpPr/>
            <p:nvPr/>
          </p:nvSpPr>
          <p:spPr>
            <a:xfrm>
              <a:off x="8680092" y="1185455"/>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35"/>
            <p:cNvSpPr/>
            <p:nvPr/>
          </p:nvSpPr>
          <p:spPr>
            <a:xfrm>
              <a:off x="8850775" y="1185455"/>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35"/>
            <p:cNvSpPr/>
            <p:nvPr/>
          </p:nvSpPr>
          <p:spPr>
            <a:xfrm>
              <a:off x="9021458" y="1185455"/>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35"/>
            <p:cNvSpPr/>
            <p:nvPr/>
          </p:nvSpPr>
          <p:spPr>
            <a:xfrm>
              <a:off x="7826678" y="1185455"/>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35"/>
            <p:cNvSpPr/>
            <p:nvPr/>
          </p:nvSpPr>
          <p:spPr>
            <a:xfrm>
              <a:off x="7997361" y="1185455"/>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35"/>
            <p:cNvSpPr/>
            <p:nvPr/>
          </p:nvSpPr>
          <p:spPr>
            <a:xfrm>
              <a:off x="8168044" y="1185455"/>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35"/>
            <p:cNvSpPr/>
            <p:nvPr/>
          </p:nvSpPr>
          <p:spPr>
            <a:xfrm>
              <a:off x="8338726" y="1185455"/>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15" name="Google Shape;1815;p35"/>
          <p:cNvSpPr txBox="1">
            <a:spLocks noGrp="1"/>
          </p:cNvSpPr>
          <p:nvPr>
            <p:ph type="title" idx="2" hasCustomPrompt="1"/>
          </p:nvPr>
        </p:nvSpPr>
        <p:spPr>
          <a:xfrm>
            <a:off x="2189138" y="1537525"/>
            <a:ext cx="1531200" cy="1486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F94C3C"/>
              </a:buClr>
              <a:buSzPts val="6000"/>
              <a:buNone/>
              <a:defRPr sz="9600">
                <a:solidFill>
                  <a:schemeClr val="dk2"/>
                </a:solidFill>
              </a:defRPr>
            </a:lvl1pPr>
            <a:lvl2pPr lvl="1" algn="r" rtl="0">
              <a:spcBef>
                <a:spcPts val="0"/>
              </a:spcBef>
              <a:spcAft>
                <a:spcPts val="0"/>
              </a:spcAft>
              <a:buClr>
                <a:schemeClr val="dk2"/>
              </a:buClr>
              <a:buSzPts val="6000"/>
              <a:buNone/>
              <a:defRPr sz="6000">
                <a:solidFill>
                  <a:schemeClr val="dk2"/>
                </a:solidFill>
              </a:defRPr>
            </a:lvl2pPr>
            <a:lvl3pPr lvl="2" algn="r" rtl="0">
              <a:spcBef>
                <a:spcPts val="0"/>
              </a:spcBef>
              <a:spcAft>
                <a:spcPts val="0"/>
              </a:spcAft>
              <a:buClr>
                <a:schemeClr val="dk2"/>
              </a:buClr>
              <a:buSzPts val="6000"/>
              <a:buNone/>
              <a:defRPr sz="6000">
                <a:solidFill>
                  <a:schemeClr val="dk2"/>
                </a:solidFill>
              </a:defRPr>
            </a:lvl3pPr>
            <a:lvl4pPr lvl="3" algn="r" rtl="0">
              <a:spcBef>
                <a:spcPts val="0"/>
              </a:spcBef>
              <a:spcAft>
                <a:spcPts val="0"/>
              </a:spcAft>
              <a:buClr>
                <a:schemeClr val="dk2"/>
              </a:buClr>
              <a:buSzPts val="6000"/>
              <a:buNone/>
              <a:defRPr sz="6000">
                <a:solidFill>
                  <a:schemeClr val="dk2"/>
                </a:solidFill>
              </a:defRPr>
            </a:lvl4pPr>
            <a:lvl5pPr lvl="4" algn="r" rtl="0">
              <a:spcBef>
                <a:spcPts val="0"/>
              </a:spcBef>
              <a:spcAft>
                <a:spcPts val="0"/>
              </a:spcAft>
              <a:buClr>
                <a:schemeClr val="dk2"/>
              </a:buClr>
              <a:buSzPts val="6000"/>
              <a:buNone/>
              <a:defRPr sz="6000">
                <a:solidFill>
                  <a:schemeClr val="dk2"/>
                </a:solidFill>
              </a:defRPr>
            </a:lvl5pPr>
            <a:lvl6pPr lvl="5" algn="r" rtl="0">
              <a:spcBef>
                <a:spcPts val="0"/>
              </a:spcBef>
              <a:spcAft>
                <a:spcPts val="0"/>
              </a:spcAft>
              <a:buClr>
                <a:schemeClr val="dk2"/>
              </a:buClr>
              <a:buSzPts val="6000"/>
              <a:buNone/>
              <a:defRPr sz="6000">
                <a:solidFill>
                  <a:schemeClr val="dk2"/>
                </a:solidFill>
              </a:defRPr>
            </a:lvl6pPr>
            <a:lvl7pPr lvl="6" algn="r" rtl="0">
              <a:spcBef>
                <a:spcPts val="0"/>
              </a:spcBef>
              <a:spcAft>
                <a:spcPts val="0"/>
              </a:spcAft>
              <a:buClr>
                <a:schemeClr val="dk2"/>
              </a:buClr>
              <a:buSzPts val="6000"/>
              <a:buNone/>
              <a:defRPr sz="6000">
                <a:solidFill>
                  <a:schemeClr val="dk2"/>
                </a:solidFill>
              </a:defRPr>
            </a:lvl7pPr>
            <a:lvl8pPr lvl="7" algn="r" rtl="0">
              <a:spcBef>
                <a:spcPts val="0"/>
              </a:spcBef>
              <a:spcAft>
                <a:spcPts val="0"/>
              </a:spcAft>
              <a:buClr>
                <a:schemeClr val="dk2"/>
              </a:buClr>
              <a:buSzPts val="6000"/>
              <a:buNone/>
              <a:defRPr sz="6000">
                <a:solidFill>
                  <a:schemeClr val="dk2"/>
                </a:solidFill>
              </a:defRPr>
            </a:lvl8pPr>
            <a:lvl9pPr lvl="8" algn="r" rtl="0">
              <a:spcBef>
                <a:spcPts val="0"/>
              </a:spcBef>
              <a:spcAft>
                <a:spcPts val="0"/>
              </a:spcAft>
              <a:buClr>
                <a:schemeClr val="dk2"/>
              </a:buClr>
              <a:buSzPts val="6000"/>
              <a:buNone/>
              <a:defRPr sz="6000">
                <a:solidFill>
                  <a:schemeClr val="dk2"/>
                </a:solidFill>
              </a:defRPr>
            </a:lvl9pPr>
          </a:lstStyle>
          <a:p>
            <a:r>
              <a:t>xx%</a:t>
            </a:r>
          </a:p>
        </p:txBody>
      </p:sp>
      <p:sp>
        <p:nvSpPr>
          <p:cNvPr id="1816" name="Google Shape;1816;p35"/>
          <p:cNvSpPr txBox="1">
            <a:spLocks noGrp="1"/>
          </p:cNvSpPr>
          <p:nvPr>
            <p:ph type="subTitle" idx="1"/>
          </p:nvPr>
        </p:nvSpPr>
        <p:spPr>
          <a:xfrm>
            <a:off x="3185063" y="3222263"/>
            <a:ext cx="3769800" cy="383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600"/>
              <a:buNone/>
              <a:defRPr sz="1600">
                <a:solidFill>
                  <a:schemeClr val="lt2"/>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hanks!">
  <p:cSld name="TITLE_1">
    <p:bg>
      <p:bgPr>
        <a:gradFill>
          <a:gsLst>
            <a:gs pos="0">
              <a:srgbClr val="1F1F1F"/>
            </a:gs>
            <a:gs pos="100000">
              <a:srgbClr val="0C343D"/>
            </a:gs>
          </a:gsLst>
          <a:lin ang="0" scaled="0"/>
        </a:gradFill>
        <a:effectLst/>
      </p:bgPr>
    </p:bg>
    <p:spTree>
      <p:nvGrpSpPr>
        <p:cNvPr id="1" name="Shape 1817"/>
        <p:cNvGrpSpPr/>
        <p:nvPr/>
      </p:nvGrpSpPr>
      <p:grpSpPr>
        <a:xfrm>
          <a:off x="0" y="0"/>
          <a:ext cx="0" cy="0"/>
          <a:chOff x="0" y="0"/>
          <a:chExt cx="0" cy="0"/>
        </a:xfrm>
      </p:grpSpPr>
      <p:sp>
        <p:nvSpPr>
          <p:cNvPr id="1818" name="Google Shape;1818;p36"/>
          <p:cNvSpPr/>
          <p:nvPr/>
        </p:nvSpPr>
        <p:spPr>
          <a:xfrm rot="5400000">
            <a:off x="-589125" y="2140200"/>
            <a:ext cx="2041200" cy="8631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36"/>
          <p:cNvSpPr txBox="1">
            <a:spLocks noGrp="1"/>
          </p:cNvSpPr>
          <p:nvPr>
            <p:ph type="ctrTitle"/>
          </p:nvPr>
        </p:nvSpPr>
        <p:spPr>
          <a:xfrm>
            <a:off x="1710975" y="1545450"/>
            <a:ext cx="2980500" cy="2052600"/>
          </a:xfrm>
          <a:prstGeom prst="rect">
            <a:avLst/>
          </a:prstGeom>
        </p:spPr>
        <p:txBody>
          <a:bodyPr spcFirstLastPara="1" wrap="square" lIns="91425" tIns="91425" rIns="91425" bIns="91425" anchor="ctr" anchorCtr="0">
            <a:noAutofit/>
          </a:bodyPr>
          <a:lstStyle>
            <a:lvl1pPr lvl="0"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820" name="Google Shape;1820;p36"/>
          <p:cNvSpPr txBox="1">
            <a:spLocks noGrp="1"/>
          </p:cNvSpPr>
          <p:nvPr>
            <p:ph type="subTitle" idx="1"/>
          </p:nvPr>
        </p:nvSpPr>
        <p:spPr>
          <a:xfrm>
            <a:off x="5704550" y="1813975"/>
            <a:ext cx="2723400" cy="11823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2800"/>
              <a:buNone/>
              <a:defRPr sz="1400"/>
            </a:lvl1pPr>
            <a:lvl2pPr lvl="1" algn="r" rtl="0">
              <a:lnSpc>
                <a:spcPct val="100000"/>
              </a:lnSpc>
              <a:spcBef>
                <a:spcPts val="0"/>
              </a:spcBef>
              <a:spcAft>
                <a:spcPts val="0"/>
              </a:spcAft>
              <a:buSzPts val="2800"/>
              <a:buNone/>
              <a:defRPr sz="2800"/>
            </a:lvl2pPr>
            <a:lvl3pPr lvl="2" algn="r" rtl="0">
              <a:lnSpc>
                <a:spcPct val="100000"/>
              </a:lnSpc>
              <a:spcBef>
                <a:spcPts val="0"/>
              </a:spcBef>
              <a:spcAft>
                <a:spcPts val="0"/>
              </a:spcAft>
              <a:buSzPts val="2800"/>
              <a:buNone/>
              <a:defRPr sz="2800"/>
            </a:lvl3pPr>
            <a:lvl4pPr lvl="3" algn="r" rtl="0">
              <a:lnSpc>
                <a:spcPct val="100000"/>
              </a:lnSpc>
              <a:spcBef>
                <a:spcPts val="0"/>
              </a:spcBef>
              <a:spcAft>
                <a:spcPts val="0"/>
              </a:spcAft>
              <a:buSzPts val="2800"/>
              <a:buNone/>
              <a:defRPr sz="2800"/>
            </a:lvl4pPr>
            <a:lvl5pPr lvl="4" algn="r" rtl="0">
              <a:lnSpc>
                <a:spcPct val="100000"/>
              </a:lnSpc>
              <a:spcBef>
                <a:spcPts val="0"/>
              </a:spcBef>
              <a:spcAft>
                <a:spcPts val="0"/>
              </a:spcAft>
              <a:buSzPts val="2800"/>
              <a:buNone/>
              <a:defRPr sz="2800"/>
            </a:lvl5pPr>
            <a:lvl6pPr lvl="5" algn="r" rtl="0">
              <a:lnSpc>
                <a:spcPct val="100000"/>
              </a:lnSpc>
              <a:spcBef>
                <a:spcPts val="0"/>
              </a:spcBef>
              <a:spcAft>
                <a:spcPts val="0"/>
              </a:spcAft>
              <a:buSzPts val="2800"/>
              <a:buNone/>
              <a:defRPr sz="2800"/>
            </a:lvl6pPr>
            <a:lvl7pPr lvl="6" algn="r" rtl="0">
              <a:lnSpc>
                <a:spcPct val="100000"/>
              </a:lnSpc>
              <a:spcBef>
                <a:spcPts val="0"/>
              </a:spcBef>
              <a:spcAft>
                <a:spcPts val="0"/>
              </a:spcAft>
              <a:buSzPts val="2800"/>
              <a:buNone/>
              <a:defRPr sz="2800"/>
            </a:lvl7pPr>
            <a:lvl8pPr lvl="7" algn="r" rtl="0">
              <a:lnSpc>
                <a:spcPct val="100000"/>
              </a:lnSpc>
              <a:spcBef>
                <a:spcPts val="0"/>
              </a:spcBef>
              <a:spcAft>
                <a:spcPts val="0"/>
              </a:spcAft>
              <a:buSzPts val="2800"/>
              <a:buNone/>
              <a:defRPr sz="2800"/>
            </a:lvl8pPr>
            <a:lvl9pPr lvl="8" algn="r" rtl="0">
              <a:lnSpc>
                <a:spcPct val="100000"/>
              </a:lnSpc>
              <a:spcBef>
                <a:spcPts val="0"/>
              </a:spcBef>
              <a:spcAft>
                <a:spcPts val="0"/>
              </a:spcAft>
              <a:buSzPts val="2800"/>
              <a:buNone/>
              <a:defRPr sz="2800"/>
            </a:lvl9pPr>
          </a:lstStyle>
          <a:p>
            <a:endParaRPr/>
          </a:p>
        </p:txBody>
      </p:sp>
      <p:grpSp>
        <p:nvGrpSpPr>
          <p:cNvPr id="1821" name="Google Shape;1821;p36"/>
          <p:cNvGrpSpPr/>
          <p:nvPr/>
        </p:nvGrpSpPr>
        <p:grpSpPr>
          <a:xfrm>
            <a:off x="7680835" y="203543"/>
            <a:ext cx="1235880" cy="910330"/>
            <a:chOff x="7826678" y="316225"/>
            <a:chExt cx="1235880" cy="910330"/>
          </a:xfrm>
        </p:grpSpPr>
        <p:sp>
          <p:nvSpPr>
            <p:cNvPr id="1822" name="Google Shape;1822;p36"/>
            <p:cNvSpPr/>
            <p:nvPr/>
          </p:nvSpPr>
          <p:spPr>
            <a:xfrm>
              <a:off x="8509409" y="316225"/>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36"/>
            <p:cNvSpPr/>
            <p:nvPr/>
          </p:nvSpPr>
          <p:spPr>
            <a:xfrm>
              <a:off x="8680092" y="316225"/>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36"/>
            <p:cNvSpPr/>
            <p:nvPr/>
          </p:nvSpPr>
          <p:spPr>
            <a:xfrm>
              <a:off x="8850775" y="316225"/>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36"/>
            <p:cNvSpPr/>
            <p:nvPr/>
          </p:nvSpPr>
          <p:spPr>
            <a:xfrm>
              <a:off x="9021458" y="316225"/>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36"/>
            <p:cNvSpPr/>
            <p:nvPr/>
          </p:nvSpPr>
          <p:spPr>
            <a:xfrm>
              <a:off x="7826678" y="316225"/>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36"/>
            <p:cNvSpPr/>
            <p:nvPr/>
          </p:nvSpPr>
          <p:spPr>
            <a:xfrm>
              <a:off x="7997361" y="316225"/>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36"/>
            <p:cNvSpPr/>
            <p:nvPr/>
          </p:nvSpPr>
          <p:spPr>
            <a:xfrm>
              <a:off x="8168044" y="316225"/>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36"/>
            <p:cNvSpPr/>
            <p:nvPr/>
          </p:nvSpPr>
          <p:spPr>
            <a:xfrm>
              <a:off x="8338726" y="316225"/>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36"/>
            <p:cNvSpPr/>
            <p:nvPr/>
          </p:nvSpPr>
          <p:spPr>
            <a:xfrm>
              <a:off x="8509409" y="490071"/>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36"/>
            <p:cNvSpPr/>
            <p:nvPr/>
          </p:nvSpPr>
          <p:spPr>
            <a:xfrm>
              <a:off x="8680092" y="490071"/>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36"/>
            <p:cNvSpPr/>
            <p:nvPr/>
          </p:nvSpPr>
          <p:spPr>
            <a:xfrm>
              <a:off x="8850775" y="490071"/>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36"/>
            <p:cNvSpPr/>
            <p:nvPr/>
          </p:nvSpPr>
          <p:spPr>
            <a:xfrm>
              <a:off x="9021458" y="490071"/>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36"/>
            <p:cNvSpPr/>
            <p:nvPr/>
          </p:nvSpPr>
          <p:spPr>
            <a:xfrm>
              <a:off x="7826678" y="490071"/>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36"/>
            <p:cNvSpPr/>
            <p:nvPr/>
          </p:nvSpPr>
          <p:spPr>
            <a:xfrm>
              <a:off x="7997361" y="490071"/>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36"/>
            <p:cNvSpPr/>
            <p:nvPr/>
          </p:nvSpPr>
          <p:spPr>
            <a:xfrm>
              <a:off x="8168044" y="490071"/>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36"/>
            <p:cNvSpPr/>
            <p:nvPr/>
          </p:nvSpPr>
          <p:spPr>
            <a:xfrm>
              <a:off x="8338726" y="490071"/>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36"/>
            <p:cNvSpPr/>
            <p:nvPr/>
          </p:nvSpPr>
          <p:spPr>
            <a:xfrm>
              <a:off x="8509409" y="663917"/>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36"/>
            <p:cNvSpPr/>
            <p:nvPr/>
          </p:nvSpPr>
          <p:spPr>
            <a:xfrm>
              <a:off x="8680092" y="663917"/>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36"/>
            <p:cNvSpPr/>
            <p:nvPr/>
          </p:nvSpPr>
          <p:spPr>
            <a:xfrm>
              <a:off x="8850775" y="663917"/>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36"/>
            <p:cNvSpPr/>
            <p:nvPr/>
          </p:nvSpPr>
          <p:spPr>
            <a:xfrm>
              <a:off x="9021458" y="663917"/>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36"/>
            <p:cNvSpPr/>
            <p:nvPr/>
          </p:nvSpPr>
          <p:spPr>
            <a:xfrm>
              <a:off x="7826678" y="663917"/>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36"/>
            <p:cNvSpPr/>
            <p:nvPr/>
          </p:nvSpPr>
          <p:spPr>
            <a:xfrm>
              <a:off x="7997361" y="663917"/>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36"/>
            <p:cNvSpPr/>
            <p:nvPr/>
          </p:nvSpPr>
          <p:spPr>
            <a:xfrm>
              <a:off x="8168044" y="663917"/>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36"/>
            <p:cNvSpPr/>
            <p:nvPr/>
          </p:nvSpPr>
          <p:spPr>
            <a:xfrm>
              <a:off x="8338726" y="663917"/>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36"/>
            <p:cNvSpPr/>
            <p:nvPr/>
          </p:nvSpPr>
          <p:spPr>
            <a:xfrm>
              <a:off x="8509409" y="837763"/>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36"/>
            <p:cNvSpPr/>
            <p:nvPr/>
          </p:nvSpPr>
          <p:spPr>
            <a:xfrm>
              <a:off x="8680092" y="837763"/>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36"/>
            <p:cNvSpPr/>
            <p:nvPr/>
          </p:nvSpPr>
          <p:spPr>
            <a:xfrm>
              <a:off x="8850775" y="837763"/>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36"/>
            <p:cNvSpPr/>
            <p:nvPr/>
          </p:nvSpPr>
          <p:spPr>
            <a:xfrm>
              <a:off x="9021458" y="837763"/>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36"/>
            <p:cNvSpPr/>
            <p:nvPr/>
          </p:nvSpPr>
          <p:spPr>
            <a:xfrm>
              <a:off x="7826678" y="837763"/>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36"/>
            <p:cNvSpPr/>
            <p:nvPr/>
          </p:nvSpPr>
          <p:spPr>
            <a:xfrm>
              <a:off x="7997361" y="837763"/>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36"/>
            <p:cNvSpPr/>
            <p:nvPr/>
          </p:nvSpPr>
          <p:spPr>
            <a:xfrm>
              <a:off x="8168044" y="837763"/>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36"/>
            <p:cNvSpPr/>
            <p:nvPr/>
          </p:nvSpPr>
          <p:spPr>
            <a:xfrm>
              <a:off x="8338726" y="837763"/>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36"/>
            <p:cNvSpPr/>
            <p:nvPr/>
          </p:nvSpPr>
          <p:spPr>
            <a:xfrm>
              <a:off x="8509409" y="1011609"/>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36"/>
            <p:cNvSpPr/>
            <p:nvPr/>
          </p:nvSpPr>
          <p:spPr>
            <a:xfrm>
              <a:off x="8680092" y="1011609"/>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36"/>
            <p:cNvSpPr/>
            <p:nvPr/>
          </p:nvSpPr>
          <p:spPr>
            <a:xfrm>
              <a:off x="8850775" y="1011609"/>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36"/>
            <p:cNvSpPr/>
            <p:nvPr/>
          </p:nvSpPr>
          <p:spPr>
            <a:xfrm>
              <a:off x="9021458" y="1011609"/>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36"/>
            <p:cNvSpPr/>
            <p:nvPr/>
          </p:nvSpPr>
          <p:spPr>
            <a:xfrm>
              <a:off x="7826678" y="1011609"/>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36"/>
            <p:cNvSpPr/>
            <p:nvPr/>
          </p:nvSpPr>
          <p:spPr>
            <a:xfrm>
              <a:off x="7997361" y="1011609"/>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36"/>
            <p:cNvSpPr/>
            <p:nvPr/>
          </p:nvSpPr>
          <p:spPr>
            <a:xfrm>
              <a:off x="8168044" y="1011609"/>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36"/>
            <p:cNvSpPr/>
            <p:nvPr/>
          </p:nvSpPr>
          <p:spPr>
            <a:xfrm>
              <a:off x="8338726" y="1011609"/>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36"/>
            <p:cNvSpPr/>
            <p:nvPr/>
          </p:nvSpPr>
          <p:spPr>
            <a:xfrm>
              <a:off x="8509409" y="1185455"/>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36"/>
            <p:cNvSpPr/>
            <p:nvPr/>
          </p:nvSpPr>
          <p:spPr>
            <a:xfrm>
              <a:off x="8680092" y="1185455"/>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36"/>
            <p:cNvSpPr/>
            <p:nvPr/>
          </p:nvSpPr>
          <p:spPr>
            <a:xfrm>
              <a:off x="8850775" y="1185455"/>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36"/>
            <p:cNvSpPr/>
            <p:nvPr/>
          </p:nvSpPr>
          <p:spPr>
            <a:xfrm>
              <a:off x="9021458" y="1185455"/>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36"/>
            <p:cNvSpPr/>
            <p:nvPr/>
          </p:nvSpPr>
          <p:spPr>
            <a:xfrm>
              <a:off x="7826678" y="1185455"/>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36"/>
            <p:cNvSpPr/>
            <p:nvPr/>
          </p:nvSpPr>
          <p:spPr>
            <a:xfrm>
              <a:off x="7997361" y="1185455"/>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36"/>
            <p:cNvSpPr/>
            <p:nvPr/>
          </p:nvSpPr>
          <p:spPr>
            <a:xfrm>
              <a:off x="8168044" y="1185455"/>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36"/>
            <p:cNvSpPr/>
            <p:nvPr/>
          </p:nvSpPr>
          <p:spPr>
            <a:xfrm>
              <a:off x="8338726" y="1185455"/>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70" name="Google Shape;1870;p36"/>
          <p:cNvSpPr txBox="1"/>
          <p:nvPr/>
        </p:nvSpPr>
        <p:spPr>
          <a:xfrm>
            <a:off x="5979775" y="3313375"/>
            <a:ext cx="2448600" cy="8451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300"/>
              </a:spcBef>
              <a:spcAft>
                <a:spcPts val="0"/>
              </a:spcAft>
              <a:buNone/>
            </a:pPr>
            <a:r>
              <a:rPr lang="en" sz="1000">
                <a:solidFill>
                  <a:schemeClr val="lt2"/>
                </a:solidFill>
                <a:latin typeface="Abel"/>
                <a:ea typeface="Abel"/>
                <a:cs typeface="Abel"/>
                <a:sym typeface="Abel"/>
              </a:rPr>
              <a:t>CREDITS: This presentation template was created by </a:t>
            </a:r>
            <a:r>
              <a:rPr lang="en" sz="1000">
                <a:solidFill>
                  <a:schemeClr val="lt2"/>
                </a:solidFill>
                <a:uFill>
                  <a:noFill/>
                </a:uFill>
                <a:latin typeface="Abel"/>
                <a:ea typeface="Abel"/>
                <a:cs typeface="Abel"/>
                <a:sym typeface="Abel"/>
                <a:hlinkClick r:id="rId2">
                  <a:extLst>
                    <a:ext uri="{A12FA001-AC4F-418D-AE19-62706E023703}">
                      <ahyp:hlinkClr xmlns:ahyp="http://schemas.microsoft.com/office/drawing/2018/hyperlinkcolor" val="tx"/>
                    </a:ext>
                  </a:extLst>
                </a:hlinkClick>
              </a:rPr>
              <a:t>Slidesgo</a:t>
            </a:r>
            <a:r>
              <a:rPr lang="en" sz="1000">
                <a:solidFill>
                  <a:schemeClr val="lt2"/>
                </a:solidFill>
                <a:latin typeface="Abel"/>
                <a:ea typeface="Abel"/>
                <a:cs typeface="Abel"/>
                <a:sym typeface="Abel"/>
              </a:rPr>
              <a:t>, including icons by </a:t>
            </a:r>
            <a:r>
              <a:rPr lang="en" sz="1000">
                <a:solidFill>
                  <a:schemeClr val="lt2"/>
                </a:solidFill>
                <a:uFill>
                  <a:noFill/>
                </a:uFill>
                <a:latin typeface="Abel"/>
                <a:ea typeface="Abel"/>
                <a:cs typeface="Abel"/>
                <a:sym typeface="Abel"/>
                <a:hlinkClick r:id="rId3">
                  <a:extLst>
                    <a:ext uri="{A12FA001-AC4F-418D-AE19-62706E023703}">
                      <ahyp:hlinkClr xmlns:ahyp="http://schemas.microsoft.com/office/drawing/2018/hyperlinkcolor" val="tx"/>
                    </a:ext>
                  </a:extLst>
                </a:hlinkClick>
              </a:rPr>
              <a:t>Flaticon</a:t>
            </a:r>
            <a:r>
              <a:rPr lang="en" sz="1000">
                <a:solidFill>
                  <a:schemeClr val="lt2"/>
                </a:solidFill>
                <a:latin typeface="Abel"/>
                <a:ea typeface="Abel"/>
                <a:cs typeface="Abel"/>
                <a:sym typeface="Abel"/>
              </a:rPr>
              <a:t>, and infographics &amp; images by </a:t>
            </a:r>
            <a:r>
              <a:rPr lang="en" sz="1000">
                <a:solidFill>
                  <a:schemeClr val="lt2"/>
                </a:solidFill>
                <a:uFill>
                  <a:noFill/>
                </a:uFill>
                <a:latin typeface="Abel"/>
                <a:ea typeface="Abel"/>
                <a:cs typeface="Abel"/>
                <a:sym typeface="Abel"/>
                <a:hlinkClick r:id="rId4">
                  <a:extLst>
                    <a:ext uri="{A12FA001-AC4F-418D-AE19-62706E023703}">
                      <ahyp:hlinkClr xmlns:ahyp="http://schemas.microsoft.com/office/drawing/2018/hyperlinkcolor" val="tx"/>
                    </a:ext>
                  </a:extLst>
                </a:hlinkClick>
              </a:rPr>
              <a:t>Freepik</a:t>
            </a:r>
            <a:endParaRPr sz="1000">
              <a:solidFill>
                <a:schemeClr val="lt2"/>
              </a:solidFill>
              <a:latin typeface="Abel"/>
              <a:ea typeface="Abel"/>
              <a:cs typeface="Abel"/>
              <a:sym typeface="Abel"/>
            </a:endParaRPr>
          </a:p>
        </p:txBody>
      </p:sp>
    </p:spTree>
  </p:cSld>
  <p:clrMapOvr>
    <a:masterClrMapping/>
  </p:clrMapOvr>
  <p:extLst>
    <p:ext uri="{DCECCB84-F9BA-43D5-87BE-67443E8EF086}">
      <p15:sldGuideLst xmlns:p15="http://schemas.microsoft.com/office/powerpoint/2012/main">
        <p15:guide id="1" pos="5309">
          <p15:clr>
            <a:srgbClr val="FA7B17"/>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p:cSld name="TITLE_1_1">
    <p:bg>
      <p:bgPr>
        <a:gradFill>
          <a:gsLst>
            <a:gs pos="0">
              <a:srgbClr val="1F1F1F"/>
            </a:gs>
            <a:gs pos="100000">
              <a:srgbClr val="0C343D"/>
            </a:gs>
          </a:gsLst>
          <a:lin ang="0" scaled="0"/>
        </a:gradFill>
        <a:effectLst/>
      </p:bgPr>
    </p:bg>
    <p:spTree>
      <p:nvGrpSpPr>
        <p:cNvPr id="1" name="Shape 1871"/>
        <p:cNvGrpSpPr/>
        <p:nvPr/>
      </p:nvGrpSpPr>
      <p:grpSpPr>
        <a:xfrm>
          <a:off x="0" y="0"/>
          <a:ext cx="0" cy="0"/>
          <a:chOff x="0" y="0"/>
          <a:chExt cx="0" cy="0"/>
        </a:xfrm>
      </p:grpSpPr>
    </p:spTree>
  </p:cSld>
  <p:clrMapOvr>
    <a:masterClrMapping/>
  </p:clrMapOvr>
  <p:extLst>
    <p:ext uri="{DCECCB84-F9BA-43D5-87BE-67443E8EF086}">
      <p15:sldGuideLst xmlns:p15="http://schemas.microsoft.com/office/powerpoint/2012/main">
        <p15:guide id="1" pos="5309">
          <p15:clr>
            <a:srgbClr val="FA7B17"/>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gradFill>
          <a:gsLst>
            <a:gs pos="0">
              <a:srgbClr val="1F1F1F"/>
            </a:gs>
            <a:gs pos="100000">
              <a:srgbClr val="0C343D"/>
            </a:gs>
          </a:gsLst>
          <a:lin ang="0" scaled="0"/>
        </a:gradFill>
        <a:effectLst/>
      </p:bgPr>
    </p:bg>
    <p:spTree>
      <p:nvGrpSpPr>
        <p:cNvPr id="1" name="Shape 221"/>
        <p:cNvGrpSpPr/>
        <p:nvPr/>
      </p:nvGrpSpPr>
      <p:grpSpPr>
        <a:xfrm>
          <a:off x="0" y="0"/>
          <a:ext cx="0" cy="0"/>
          <a:chOff x="0" y="0"/>
          <a:chExt cx="0" cy="0"/>
        </a:xfrm>
      </p:grpSpPr>
      <p:sp>
        <p:nvSpPr>
          <p:cNvPr id="222" name="Google Shape;222;p6"/>
          <p:cNvSpPr/>
          <p:nvPr/>
        </p:nvSpPr>
        <p:spPr>
          <a:xfrm rot="5400000">
            <a:off x="-589125" y="2140250"/>
            <a:ext cx="2041200" cy="8631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6"/>
          <p:cNvSpPr txBox="1">
            <a:spLocks noGrp="1"/>
          </p:cNvSpPr>
          <p:nvPr>
            <p:ph type="title"/>
          </p:nvPr>
        </p:nvSpPr>
        <p:spPr>
          <a:xfrm rot="-5400000">
            <a:off x="-1573000" y="2285450"/>
            <a:ext cx="40119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12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224" name="Google Shape;224;p6"/>
          <p:cNvGrpSpPr/>
          <p:nvPr/>
        </p:nvGrpSpPr>
        <p:grpSpPr>
          <a:xfrm>
            <a:off x="7680835" y="203543"/>
            <a:ext cx="1235880" cy="910330"/>
            <a:chOff x="7826678" y="316225"/>
            <a:chExt cx="1235880" cy="910330"/>
          </a:xfrm>
        </p:grpSpPr>
        <p:sp>
          <p:nvSpPr>
            <p:cNvPr id="225" name="Google Shape;225;p6"/>
            <p:cNvSpPr/>
            <p:nvPr/>
          </p:nvSpPr>
          <p:spPr>
            <a:xfrm>
              <a:off x="8509409" y="316225"/>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6"/>
            <p:cNvSpPr/>
            <p:nvPr/>
          </p:nvSpPr>
          <p:spPr>
            <a:xfrm>
              <a:off x="8680092" y="316225"/>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6"/>
            <p:cNvSpPr/>
            <p:nvPr/>
          </p:nvSpPr>
          <p:spPr>
            <a:xfrm>
              <a:off x="8850775" y="316225"/>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6"/>
            <p:cNvSpPr/>
            <p:nvPr/>
          </p:nvSpPr>
          <p:spPr>
            <a:xfrm>
              <a:off x="9021458" y="316225"/>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6"/>
            <p:cNvSpPr/>
            <p:nvPr/>
          </p:nvSpPr>
          <p:spPr>
            <a:xfrm>
              <a:off x="7826678" y="316225"/>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6"/>
            <p:cNvSpPr/>
            <p:nvPr/>
          </p:nvSpPr>
          <p:spPr>
            <a:xfrm>
              <a:off x="7997361" y="316225"/>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6"/>
            <p:cNvSpPr/>
            <p:nvPr/>
          </p:nvSpPr>
          <p:spPr>
            <a:xfrm>
              <a:off x="8168044" y="316225"/>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6"/>
            <p:cNvSpPr/>
            <p:nvPr/>
          </p:nvSpPr>
          <p:spPr>
            <a:xfrm>
              <a:off x="8338726" y="316225"/>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6"/>
            <p:cNvSpPr/>
            <p:nvPr/>
          </p:nvSpPr>
          <p:spPr>
            <a:xfrm>
              <a:off x="8509409" y="490071"/>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6"/>
            <p:cNvSpPr/>
            <p:nvPr/>
          </p:nvSpPr>
          <p:spPr>
            <a:xfrm>
              <a:off x="8680092" y="490071"/>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6"/>
            <p:cNvSpPr/>
            <p:nvPr/>
          </p:nvSpPr>
          <p:spPr>
            <a:xfrm>
              <a:off x="8850775" y="490071"/>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6"/>
            <p:cNvSpPr/>
            <p:nvPr/>
          </p:nvSpPr>
          <p:spPr>
            <a:xfrm>
              <a:off x="9021458" y="490071"/>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6"/>
            <p:cNvSpPr/>
            <p:nvPr/>
          </p:nvSpPr>
          <p:spPr>
            <a:xfrm>
              <a:off x="7826678" y="490071"/>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6"/>
            <p:cNvSpPr/>
            <p:nvPr/>
          </p:nvSpPr>
          <p:spPr>
            <a:xfrm>
              <a:off x="7997361" y="490071"/>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6"/>
            <p:cNvSpPr/>
            <p:nvPr/>
          </p:nvSpPr>
          <p:spPr>
            <a:xfrm>
              <a:off x="8168044" y="490071"/>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6"/>
            <p:cNvSpPr/>
            <p:nvPr/>
          </p:nvSpPr>
          <p:spPr>
            <a:xfrm>
              <a:off x="8338726" y="490071"/>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6"/>
            <p:cNvSpPr/>
            <p:nvPr/>
          </p:nvSpPr>
          <p:spPr>
            <a:xfrm>
              <a:off x="8509409" y="663917"/>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6"/>
            <p:cNvSpPr/>
            <p:nvPr/>
          </p:nvSpPr>
          <p:spPr>
            <a:xfrm>
              <a:off x="8680092" y="663917"/>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6"/>
            <p:cNvSpPr/>
            <p:nvPr/>
          </p:nvSpPr>
          <p:spPr>
            <a:xfrm>
              <a:off x="8850775" y="663917"/>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6"/>
            <p:cNvSpPr/>
            <p:nvPr/>
          </p:nvSpPr>
          <p:spPr>
            <a:xfrm>
              <a:off x="9021458" y="663917"/>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6"/>
            <p:cNvSpPr/>
            <p:nvPr/>
          </p:nvSpPr>
          <p:spPr>
            <a:xfrm>
              <a:off x="7826678" y="663917"/>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6"/>
            <p:cNvSpPr/>
            <p:nvPr/>
          </p:nvSpPr>
          <p:spPr>
            <a:xfrm>
              <a:off x="7997361" y="663917"/>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6"/>
            <p:cNvSpPr/>
            <p:nvPr/>
          </p:nvSpPr>
          <p:spPr>
            <a:xfrm>
              <a:off x="8168044" y="663917"/>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6"/>
            <p:cNvSpPr/>
            <p:nvPr/>
          </p:nvSpPr>
          <p:spPr>
            <a:xfrm>
              <a:off x="8338726" y="663917"/>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6"/>
            <p:cNvSpPr/>
            <p:nvPr/>
          </p:nvSpPr>
          <p:spPr>
            <a:xfrm>
              <a:off x="8509409" y="837763"/>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6"/>
            <p:cNvSpPr/>
            <p:nvPr/>
          </p:nvSpPr>
          <p:spPr>
            <a:xfrm>
              <a:off x="8680092" y="837763"/>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6"/>
            <p:cNvSpPr/>
            <p:nvPr/>
          </p:nvSpPr>
          <p:spPr>
            <a:xfrm>
              <a:off x="8850775" y="837763"/>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6"/>
            <p:cNvSpPr/>
            <p:nvPr/>
          </p:nvSpPr>
          <p:spPr>
            <a:xfrm>
              <a:off x="9021458" y="837763"/>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6"/>
            <p:cNvSpPr/>
            <p:nvPr/>
          </p:nvSpPr>
          <p:spPr>
            <a:xfrm>
              <a:off x="7826678" y="837763"/>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6"/>
            <p:cNvSpPr/>
            <p:nvPr/>
          </p:nvSpPr>
          <p:spPr>
            <a:xfrm>
              <a:off x="7997361" y="837763"/>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6"/>
            <p:cNvSpPr/>
            <p:nvPr/>
          </p:nvSpPr>
          <p:spPr>
            <a:xfrm>
              <a:off x="8168044" y="837763"/>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6"/>
            <p:cNvSpPr/>
            <p:nvPr/>
          </p:nvSpPr>
          <p:spPr>
            <a:xfrm>
              <a:off x="8338726" y="837763"/>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6"/>
            <p:cNvSpPr/>
            <p:nvPr/>
          </p:nvSpPr>
          <p:spPr>
            <a:xfrm>
              <a:off x="8509409" y="1011609"/>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6"/>
            <p:cNvSpPr/>
            <p:nvPr/>
          </p:nvSpPr>
          <p:spPr>
            <a:xfrm>
              <a:off x="8680092" y="1011609"/>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6"/>
            <p:cNvSpPr/>
            <p:nvPr/>
          </p:nvSpPr>
          <p:spPr>
            <a:xfrm>
              <a:off x="8850775" y="1011609"/>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6"/>
            <p:cNvSpPr/>
            <p:nvPr/>
          </p:nvSpPr>
          <p:spPr>
            <a:xfrm>
              <a:off x="9021458" y="1011609"/>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6"/>
            <p:cNvSpPr/>
            <p:nvPr/>
          </p:nvSpPr>
          <p:spPr>
            <a:xfrm>
              <a:off x="7826678" y="1011609"/>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6"/>
            <p:cNvSpPr/>
            <p:nvPr/>
          </p:nvSpPr>
          <p:spPr>
            <a:xfrm>
              <a:off x="7997361" y="1011609"/>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6"/>
            <p:cNvSpPr/>
            <p:nvPr/>
          </p:nvSpPr>
          <p:spPr>
            <a:xfrm>
              <a:off x="8168044" y="1011609"/>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6"/>
            <p:cNvSpPr/>
            <p:nvPr/>
          </p:nvSpPr>
          <p:spPr>
            <a:xfrm>
              <a:off x="8338726" y="1011609"/>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6"/>
            <p:cNvSpPr/>
            <p:nvPr/>
          </p:nvSpPr>
          <p:spPr>
            <a:xfrm>
              <a:off x="8509409" y="1185455"/>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6"/>
            <p:cNvSpPr/>
            <p:nvPr/>
          </p:nvSpPr>
          <p:spPr>
            <a:xfrm>
              <a:off x="8680092" y="1185455"/>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6"/>
            <p:cNvSpPr/>
            <p:nvPr/>
          </p:nvSpPr>
          <p:spPr>
            <a:xfrm>
              <a:off x="8850775" y="1185455"/>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6"/>
            <p:cNvSpPr/>
            <p:nvPr/>
          </p:nvSpPr>
          <p:spPr>
            <a:xfrm>
              <a:off x="9021458" y="1185455"/>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6"/>
            <p:cNvSpPr/>
            <p:nvPr/>
          </p:nvSpPr>
          <p:spPr>
            <a:xfrm>
              <a:off x="7826678" y="1185455"/>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6"/>
            <p:cNvSpPr/>
            <p:nvPr/>
          </p:nvSpPr>
          <p:spPr>
            <a:xfrm>
              <a:off x="7997361" y="1185455"/>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6"/>
            <p:cNvSpPr/>
            <p:nvPr/>
          </p:nvSpPr>
          <p:spPr>
            <a:xfrm>
              <a:off x="8168044" y="1185455"/>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6"/>
            <p:cNvSpPr/>
            <p:nvPr/>
          </p:nvSpPr>
          <p:spPr>
            <a:xfrm>
              <a:off x="8338726" y="1185455"/>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gradFill>
          <a:gsLst>
            <a:gs pos="0">
              <a:srgbClr val="1F1F1F"/>
            </a:gs>
            <a:gs pos="100000">
              <a:srgbClr val="0C343D"/>
            </a:gs>
          </a:gsLst>
          <a:lin ang="0" scaled="0"/>
        </a:gradFill>
        <a:effectLst/>
      </p:bgPr>
    </p:bg>
    <p:spTree>
      <p:nvGrpSpPr>
        <p:cNvPr id="1" name="Shape 273"/>
        <p:cNvGrpSpPr/>
        <p:nvPr/>
      </p:nvGrpSpPr>
      <p:grpSpPr>
        <a:xfrm>
          <a:off x="0" y="0"/>
          <a:ext cx="0" cy="0"/>
          <a:chOff x="0" y="0"/>
          <a:chExt cx="0" cy="0"/>
        </a:xfrm>
      </p:grpSpPr>
      <p:sp>
        <p:nvSpPr>
          <p:cNvPr id="274" name="Google Shape;274;p7"/>
          <p:cNvSpPr/>
          <p:nvPr/>
        </p:nvSpPr>
        <p:spPr>
          <a:xfrm>
            <a:off x="443100" y="544200"/>
            <a:ext cx="4083600" cy="4055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7"/>
          <p:cNvSpPr/>
          <p:nvPr/>
        </p:nvSpPr>
        <p:spPr>
          <a:xfrm rot="5400000">
            <a:off x="-589125" y="2140250"/>
            <a:ext cx="2041200" cy="8631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7"/>
          <p:cNvSpPr txBox="1">
            <a:spLocks noGrp="1"/>
          </p:cNvSpPr>
          <p:nvPr>
            <p:ph type="body" idx="1"/>
          </p:nvPr>
        </p:nvSpPr>
        <p:spPr>
          <a:xfrm>
            <a:off x="1588100" y="1176900"/>
            <a:ext cx="4536600" cy="2789700"/>
          </a:xfrm>
          <a:prstGeom prst="rect">
            <a:avLst/>
          </a:prstGeom>
          <a:noFill/>
        </p:spPr>
        <p:txBody>
          <a:bodyPr spcFirstLastPara="1" wrap="square" lIns="91425" tIns="91425" rIns="91425" bIns="91425" anchor="ctr" anchorCtr="0">
            <a:noAutofit/>
          </a:bodyPr>
          <a:lstStyle>
            <a:lvl1pPr marL="457200" lvl="0" indent="-292100" rtl="0">
              <a:lnSpc>
                <a:spcPct val="100000"/>
              </a:lnSpc>
              <a:spcBef>
                <a:spcPts val="0"/>
              </a:spcBef>
              <a:spcAft>
                <a:spcPts val="0"/>
              </a:spcAft>
              <a:buClr>
                <a:srgbClr val="0C343D"/>
              </a:buClr>
              <a:buSzPts val="1000"/>
              <a:buFont typeface="Josefin Slab SemiBold"/>
              <a:buAutoNum type="arabicPeriod"/>
              <a:defRPr sz="1200">
                <a:solidFill>
                  <a:srgbClr val="0C343D"/>
                </a:solidFill>
              </a:defRPr>
            </a:lvl1pPr>
            <a:lvl2pPr marL="914400" lvl="1" indent="-317500" rtl="0">
              <a:spcBef>
                <a:spcPts val="0"/>
              </a:spcBef>
              <a:spcAft>
                <a:spcPts val="0"/>
              </a:spcAft>
              <a:buClr>
                <a:srgbClr val="0C343D"/>
              </a:buClr>
              <a:buSzPts val="1400"/>
              <a:buFont typeface="Josefin Slab SemiBold"/>
              <a:buAutoNum type="alphaLcPeriod"/>
              <a:defRPr>
                <a:solidFill>
                  <a:srgbClr val="0C343D"/>
                </a:solidFill>
              </a:defRPr>
            </a:lvl2pPr>
            <a:lvl3pPr marL="1371600" lvl="2" indent="-317500" rtl="0">
              <a:spcBef>
                <a:spcPts val="1600"/>
              </a:spcBef>
              <a:spcAft>
                <a:spcPts val="0"/>
              </a:spcAft>
              <a:buClr>
                <a:srgbClr val="0C343D"/>
              </a:buClr>
              <a:buSzPts val="1400"/>
              <a:buFont typeface="Josefin Slab SemiBold"/>
              <a:buAutoNum type="romanLcPeriod"/>
              <a:defRPr>
                <a:solidFill>
                  <a:srgbClr val="0C343D"/>
                </a:solidFill>
              </a:defRPr>
            </a:lvl3pPr>
            <a:lvl4pPr marL="1828800" lvl="3" indent="-317500" rtl="0">
              <a:spcBef>
                <a:spcPts val="1600"/>
              </a:spcBef>
              <a:spcAft>
                <a:spcPts val="0"/>
              </a:spcAft>
              <a:buClr>
                <a:srgbClr val="0C343D"/>
              </a:buClr>
              <a:buSzPts val="1400"/>
              <a:buFont typeface="Josefin Slab SemiBold"/>
              <a:buAutoNum type="arabicPeriod"/>
              <a:defRPr>
                <a:solidFill>
                  <a:srgbClr val="0C343D"/>
                </a:solidFill>
              </a:defRPr>
            </a:lvl4pPr>
            <a:lvl5pPr marL="2286000" lvl="4" indent="-317500" rtl="0">
              <a:spcBef>
                <a:spcPts val="1600"/>
              </a:spcBef>
              <a:spcAft>
                <a:spcPts val="0"/>
              </a:spcAft>
              <a:buClr>
                <a:srgbClr val="0C343D"/>
              </a:buClr>
              <a:buSzPts val="1400"/>
              <a:buFont typeface="Josefin Slab SemiBold"/>
              <a:buAutoNum type="alphaLcPeriod"/>
              <a:defRPr>
                <a:solidFill>
                  <a:srgbClr val="0C343D"/>
                </a:solidFill>
              </a:defRPr>
            </a:lvl5pPr>
            <a:lvl6pPr marL="2743200" lvl="5" indent="-317500" rtl="0">
              <a:spcBef>
                <a:spcPts val="1600"/>
              </a:spcBef>
              <a:spcAft>
                <a:spcPts val="0"/>
              </a:spcAft>
              <a:buClr>
                <a:srgbClr val="0C343D"/>
              </a:buClr>
              <a:buSzPts val="1400"/>
              <a:buFont typeface="Josefin Slab SemiBold"/>
              <a:buAutoNum type="romanLcPeriod"/>
              <a:defRPr>
                <a:solidFill>
                  <a:srgbClr val="0C343D"/>
                </a:solidFill>
              </a:defRPr>
            </a:lvl6pPr>
            <a:lvl7pPr marL="3200400" lvl="6" indent="-317500" rtl="0">
              <a:spcBef>
                <a:spcPts val="1600"/>
              </a:spcBef>
              <a:spcAft>
                <a:spcPts val="0"/>
              </a:spcAft>
              <a:buClr>
                <a:srgbClr val="0C343D"/>
              </a:buClr>
              <a:buSzPts val="1400"/>
              <a:buFont typeface="Josefin Slab SemiBold"/>
              <a:buAutoNum type="arabicPeriod"/>
              <a:defRPr>
                <a:solidFill>
                  <a:srgbClr val="0C343D"/>
                </a:solidFill>
              </a:defRPr>
            </a:lvl7pPr>
            <a:lvl8pPr marL="3657600" lvl="7" indent="-317500" rtl="0">
              <a:spcBef>
                <a:spcPts val="1600"/>
              </a:spcBef>
              <a:spcAft>
                <a:spcPts val="0"/>
              </a:spcAft>
              <a:buClr>
                <a:srgbClr val="0C343D"/>
              </a:buClr>
              <a:buSzPts val="1400"/>
              <a:buFont typeface="Josefin Slab SemiBold"/>
              <a:buAutoNum type="alphaLcPeriod"/>
              <a:defRPr>
                <a:solidFill>
                  <a:srgbClr val="0C343D"/>
                </a:solidFill>
              </a:defRPr>
            </a:lvl8pPr>
            <a:lvl9pPr marL="4114800" lvl="8" indent="-317500" rtl="0">
              <a:spcBef>
                <a:spcPts val="1600"/>
              </a:spcBef>
              <a:spcAft>
                <a:spcPts val="1600"/>
              </a:spcAft>
              <a:buClr>
                <a:srgbClr val="0C343D"/>
              </a:buClr>
              <a:buSzPts val="1400"/>
              <a:buFont typeface="Josefin Slab SemiBold"/>
              <a:buAutoNum type="romanLcPeriod"/>
              <a:defRPr>
                <a:solidFill>
                  <a:srgbClr val="0C343D"/>
                </a:solidFill>
              </a:defRPr>
            </a:lvl9pPr>
          </a:lstStyle>
          <a:p>
            <a:endParaRPr/>
          </a:p>
        </p:txBody>
      </p:sp>
      <p:grpSp>
        <p:nvGrpSpPr>
          <p:cNvPr id="277" name="Google Shape;277;p7"/>
          <p:cNvGrpSpPr/>
          <p:nvPr/>
        </p:nvGrpSpPr>
        <p:grpSpPr>
          <a:xfrm>
            <a:off x="7680835" y="203543"/>
            <a:ext cx="1235880" cy="910330"/>
            <a:chOff x="7826678" y="316225"/>
            <a:chExt cx="1235880" cy="910330"/>
          </a:xfrm>
        </p:grpSpPr>
        <p:sp>
          <p:nvSpPr>
            <p:cNvPr id="278" name="Google Shape;278;p7"/>
            <p:cNvSpPr/>
            <p:nvPr/>
          </p:nvSpPr>
          <p:spPr>
            <a:xfrm>
              <a:off x="8509409" y="316225"/>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7"/>
            <p:cNvSpPr/>
            <p:nvPr/>
          </p:nvSpPr>
          <p:spPr>
            <a:xfrm>
              <a:off x="8680092" y="316225"/>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7"/>
            <p:cNvSpPr/>
            <p:nvPr/>
          </p:nvSpPr>
          <p:spPr>
            <a:xfrm>
              <a:off x="8850775" y="316225"/>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7"/>
            <p:cNvSpPr/>
            <p:nvPr/>
          </p:nvSpPr>
          <p:spPr>
            <a:xfrm>
              <a:off x="9021458" y="316225"/>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7"/>
            <p:cNvSpPr/>
            <p:nvPr/>
          </p:nvSpPr>
          <p:spPr>
            <a:xfrm>
              <a:off x="7826678" y="316225"/>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7"/>
            <p:cNvSpPr/>
            <p:nvPr/>
          </p:nvSpPr>
          <p:spPr>
            <a:xfrm>
              <a:off x="7997361" y="316225"/>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7"/>
            <p:cNvSpPr/>
            <p:nvPr/>
          </p:nvSpPr>
          <p:spPr>
            <a:xfrm>
              <a:off x="8168044" y="316225"/>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7"/>
            <p:cNvSpPr/>
            <p:nvPr/>
          </p:nvSpPr>
          <p:spPr>
            <a:xfrm>
              <a:off x="8338726" y="316225"/>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7"/>
            <p:cNvSpPr/>
            <p:nvPr/>
          </p:nvSpPr>
          <p:spPr>
            <a:xfrm>
              <a:off x="8509409" y="490071"/>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7"/>
            <p:cNvSpPr/>
            <p:nvPr/>
          </p:nvSpPr>
          <p:spPr>
            <a:xfrm>
              <a:off x="8680092" y="490071"/>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7"/>
            <p:cNvSpPr/>
            <p:nvPr/>
          </p:nvSpPr>
          <p:spPr>
            <a:xfrm>
              <a:off x="8850775" y="490071"/>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7"/>
            <p:cNvSpPr/>
            <p:nvPr/>
          </p:nvSpPr>
          <p:spPr>
            <a:xfrm>
              <a:off x="9021458" y="490071"/>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7"/>
            <p:cNvSpPr/>
            <p:nvPr/>
          </p:nvSpPr>
          <p:spPr>
            <a:xfrm>
              <a:off x="7826678" y="490071"/>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7"/>
            <p:cNvSpPr/>
            <p:nvPr/>
          </p:nvSpPr>
          <p:spPr>
            <a:xfrm>
              <a:off x="7997361" y="490071"/>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7"/>
            <p:cNvSpPr/>
            <p:nvPr/>
          </p:nvSpPr>
          <p:spPr>
            <a:xfrm>
              <a:off x="8168044" y="490071"/>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7"/>
            <p:cNvSpPr/>
            <p:nvPr/>
          </p:nvSpPr>
          <p:spPr>
            <a:xfrm>
              <a:off x="8338726" y="490071"/>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7"/>
            <p:cNvSpPr/>
            <p:nvPr/>
          </p:nvSpPr>
          <p:spPr>
            <a:xfrm>
              <a:off x="8509409" y="663917"/>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7"/>
            <p:cNvSpPr/>
            <p:nvPr/>
          </p:nvSpPr>
          <p:spPr>
            <a:xfrm>
              <a:off x="8680092" y="663917"/>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7"/>
            <p:cNvSpPr/>
            <p:nvPr/>
          </p:nvSpPr>
          <p:spPr>
            <a:xfrm>
              <a:off x="8850775" y="663917"/>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7"/>
            <p:cNvSpPr/>
            <p:nvPr/>
          </p:nvSpPr>
          <p:spPr>
            <a:xfrm>
              <a:off x="9021458" y="663917"/>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7"/>
            <p:cNvSpPr/>
            <p:nvPr/>
          </p:nvSpPr>
          <p:spPr>
            <a:xfrm>
              <a:off x="7826678" y="663917"/>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7"/>
            <p:cNvSpPr/>
            <p:nvPr/>
          </p:nvSpPr>
          <p:spPr>
            <a:xfrm>
              <a:off x="7997361" y="663917"/>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7"/>
            <p:cNvSpPr/>
            <p:nvPr/>
          </p:nvSpPr>
          <p:spPr>
            <a:xfrm>
              <a:off x="8168044" y="663917"/>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7"/>
            <p:cNvSpPr/>
            <p:nvPr/>
          </p:nvSpPr>
          <p:spPr>
            <a:xfrm>
              <a:off x="8338726" y="663917"/>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7"/>
            <p:cNvSpPr/>
            <p:nvPr/>
          </p:nvSpPr>
          <p:spPr>
            <a:xfrm>
              <a:off x="8509409" y="837763"/>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7"/>
            <p:cNvSpPr/>
            <p:nvPr/>
          </p:nvSpPr>
          <p:spPr>
            <a:xfrm>
              <a:off x="8680092" y="837763"/>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7"/>
            <p:cNvSpPr/>
            <p:nvPr/>
          </p:nvSpPr>
          <p:spPr>
            <a:xfrm>
              <a:off x="8850775" y="837763"/>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7"/>
            <p:cNvSpPr/>
            <p:nvPr/>
          </p:nvSpPr>
          <p:spPr>
            <a:xfrm>
              <a:off x="9021458" y="837763"/>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7"/>
            <p:cNvSpPr/>
            <p:nvPr/>
          </p:nvSpPr>
          <p:spPr>
            <a:xfrm>
              <a:off x="7826678" y="837763"/>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7"/>
            <p:cNvSpPr/>
            <p:nvPr/>
          </p:nvSpPr>
          <p:spPr>
            <a:xfrm>
              <a:off x="7997361" y="837763"/>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7"/>
            <p:cNvSpPr/>
            <p:nvPr/>
          </p:nvSpPr>
          <p:spPr>
            <a:xfrm>
              <a:off x="8168044" y="837763"/>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7"/>
            <p:cNvSpPr/>
            <p:nvPr/>
          </p:nvSpPr>
          <p:spPr>
            <a:xfrm>
              <a:off x="8338726" y="837763"/>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7"/>
            <p:cNvSpPr/>
            <p:nvPr/>
          </p:nvSpPr>
          <p:spPr>
            <a:xfrm>
              <a:off x="8509409" y="1011609"/>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7"/>
            <p:cNvSpPr/>
            <p:nvPr/>
          </p:nvSpPr>
          <p:spPr>
            <a:xfrm>
              <a:off x="8680092" y="1011609"/>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7"/>
            <p:cNvSpPr/>
            <p:nvPr/>
          </p:nvSpPr>
          <p:spPr>
            <a:xfrm>
              <a:off x="8850775" y="1011609"/>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7"/>
            <p:cNvSpPr/>
            <p:nvPr/>
          </p:nvSpPr>
          <p:spPr>
            <a:xfrm>
              <a:off x="9021458" y="1011609"/>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7"/>
            <p:cNvSpPr/>
            <p:nvPr/>
          </p:nvSpPr>
          <p:spPr>
            <a:xfrm>
              <a:off x="7826678" y="1011609"/>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7"/>
            <p:cNvSpPr/>
            <p:nvPr/>
          </p:nvSpPr>
          <p:spPr>
            <a:xfrm>
              <a:off x="7997361" y="1011609"/>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7"/>
            <p:cNvSpPr/>
            <p:nvPr/>
          </p:nvSpPr>
          <p:spPr>
            <a:xfrm>
              <a:off x="8168044" y="1011609"/>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7"/>
            <p:cNvSpPr/>
            <p:nvPr/>
          </p:nvSpPr>
          <p:spPr>
            <a:xfrm>
              <a:off x="8338726" y="1011609"/>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7"/>
            <p:cNvSpPr/>
            <p:nvPr/>
          </p:nvSpPr>
          <p:spPr>
            <a:xfrm>
              <a:off x="8509409" y="1185455"/>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7"/>
            <p:cNvSpPr/>
            <p:nvPr/>
          </p:nvSpPr>
          <p:spPr>
            <a:xfrm>
              <a:off x="8680092" y="1185455"/>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7"/>
            <p:cNvSpPr/>
            <p:nvPr/>
          </p:nvSpPr>
          <p:spPr>
            <a:xfrm>
              <a:off x="8850775" y="1185455"/>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7"/>
            <p:cNvSpPr/>
            <p:nvPr/>
          </p:nvSpPr>
          <p:spPr>
            <a:xfrm>
              <a:off x="9021458" y="1185455"/>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7"/>
            <p:cNvSpPr/>
            <p:nvPr/>
          </p:nvSpPr>
          <p:spPr>
            <a:xfrm>
              <a:off x="7826678" y="1185455"/>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7"/>
            <p:cNvSpPr/>
            <p:nvPr/>
          </p:nvSpPr>
          <p:spPr>
            <a:xfrm>
              <a:off x="7997361" y="1185455"/>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7"/>
            <p:cNvSpPr/>
            <p:nvPr/>
          </p:nvSpPr>
          <p:spPr>
            <a:xfrm>
              <a:off x="8168044" y="1185455"/>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7"/>
            <p:cNvSpPr/>
            <p:nvPr/>
          </p:nvSpPr>
          <p:spPr>
            <a:xfrm>
              <a:off x="8338726" y="1185455"/>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6" name="Google Shape;326;p7"/>
          <p:cNvSpPr txBox="1">
            <a:spLocks noGrp="1"/>
          </p:cNvSpPr>
          <p:nvPr>
            <p:ph type="title"/>
          </p:nvPr>
        </p:nvSpPr>
        <p:spPr>
          <a:xfrm rot="-5400000">
            <a:off x="-1573000" y="2285450"/>
            <a:ext cx="40119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12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gradFill>
          <a:gsLst>
            <a:gs pos="0">
              <a:srgbClr val="1F1F1F"/>
            </a:gs>
            <a:gs pos="100000">
              <a:srgbClr val="0C343D"/>
            </a:gs>
          </a:gsLst>
          <a:lin ang="0" scaled="0"/>
        </a:gradFill>
        <a:effectLst/>
      </p:bgPr>
    </p:bg>
    <p:spTree>
      <p:nvGrpSpPr>
        <p:cNvPr id="1" name="Shape 330"/>
        <p:cNvGrpSpPr/>
        <p:nvPr/>
      </p:nvGrpSpPr>
      <p:grpSpPr>
        <a:xfrm>
          <a:off x="0" y="0"/>
          <a:ext cx="0" cy="0"/>
          <a:chOff x="0" y="0"/>
          <a:chExt cx="0" cy="0"/>
        </a:xfrm>
      </p:grpSpPr>
      <p:sp>
        <p:nvSpPr>
          <p:cNvPr id="331" name="Google Shape;331;p9"/>
          <p:cNvSpPr txBox="1">
            <a:spLocks noGrp="1"/>
          </p:cNvSpPr>
          <p:nvPr>
            <p:ph type="subTitle" idx="1"/>
          </p:nvPr>
        </p:nvSpPr>
        <p:spPr>
          <a:xfrm>
            <a:off x="1454225" y="688825"/>
            <a:ext cx="2937000" cy="1475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1400">
                <a:solidFill>
                  <a:schemeClr val="dk1"/>
                </a:solidFil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32" name="Google Shape;332;p9"/>
          <p:cNvSpPr/>
          <p:nvPr/>
        </p:nvSpPr>
        <p:spPr>
          <a:xfrm rot="5400000">
            <a:off x="-589125" y="2140250"/>
            <a:ext cx="2041200" cy="8631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9"/>
          <p:cNvSpPr txBox="1">
            <a:spLocks noGrp="1"/>
          </p:cNvSpPr>
          <p:nvPr>
            <p:ph type="title"/>
          </p:nvPr>
        </p:nvSpPr>
        <p:spPr>
          <a:xfrm rot="-5400000">
            <a:off x="-1573000" y="2285450"/>
            <a:ext cx="40119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12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334" name="Google Shape;334;p9"/>
          <p:cNvGrpSpPr/>
          <p:nvPr/>
        </p:nvGrpSpPr>
        <p:grpSpPr>
          <a:xfrm>
            <a:off x="7680835" y="203543"/>
            <a:ext cx="1235880" cy="910330"/>
            <a:chOff x="7826678" y="316225"/>
            <a:chExt cx="1235880" cy="910330"/>
          </a:xfrm>
        </p:grpSpPr>
        <p:sp>
          <p:nvSpPr>
            <p:cNvPr id="335" name="Google Shape;335;p9"/>
            <p:cNvSpPr/>
            <p:nvPr/>
          </p:nvSpPr>
          <p:spPr>
            <a:xfrm>
              <a:off x="8509409" y="316225"/>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9"/>
            <p:cNvSpPr/>
            <p:nvPr/>
          </p:nvSpPr>
          <p:spPr>
            <a:xfrm>
              <a:off x="8680092" y="316225"/>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9"/>
            <p:cNvSpPr/>
            <p:nvPr/>
          </p:nvSpPr>
          <p:spPr>
            <a:xfrm>
              <a:off x="8850775" y="316225"/>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9"/>
            <p:cNvSpPr/>
            <p:nvPr/>
          </p:nvSpPr>
          <p:spPr>
            <a:xfrm>
              <a:off x="9021458" y="316225"/>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9"/>
            <p:cNvSpPr/>
            <p:nvPr/>
          </p:nvSpPr>
          <p:spPr>
            <a:xfrm>
              <a:off x="7826678" y="316225"/>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9"/>
            <p:cNvSpPr/>
            <p:nvPr/>
          </p:nvSpPr>
          <p:spPr>
            <a:xfrm>
              <a:off x="7997361" y="316225"/>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9"/>
            <p:cNvSpPr/>
            <p:nvPr/>
          </p:nvSpPr>
          <p:spPr>
            <a:xfrm>
              <a:off x="8168044" y="316225"/>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9"/>
            <p:cNvSpPr/>
            <p:nvPr/>
          </p:nvSpPr>
          <p:spPr>
            <a:xfrm>
              <a:off x="8338726" y="316225"/>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9"/>
            <p:cNvSpPr/>
            <p:nvPr/>
          </p:nvSpPr>
          <p:spPr>
            <a:xfrm>
              <a:off x="8509409" y="490071"/>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9"/>
            <p:cNvSpPr/>
            <p:nvPr/>
          </p:nvSpPr>
          <p:spPr>
            <a:xfrm>
              <a:off x="8680092" y="490071"/>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9"/>
            <p:cNvSpPr/>
            <p:nvPr/>
          </p:nvSpPr>
          <p:spPr>
            <a:xfrm>
              <a:off x="8850775" y="490071"/>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9"/>
            <p:cNvSpPr/>
            <p:nvPr/>
          </p:nvSpPr>
          <p:spPr>
            <a:xfrm>
              <a:off x="9021458" y="490071"/>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9"/>
            <p:cNvSpPr/>
            <p:nvPr/>
          </p:nvSpPr>
          <p:spPr>
            <a:xfrm>
              <a:off x="7826678" y="490071"/>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9"/>
            <p:cNvSpPr/>
            <p:nvPr/>
          </p:nvSpPr>
          <p:spPr>
            <a:xfrm>
              <a:off x="7997361" y="490071"/>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9"/>
            <p:cNvSpPr/>
            <p:nvPr/>
          </p:nvSpPr>
          <p:spPr>
            <a:xfrm>
              <a:off x="8168044" y="490071"/>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9"/>
            <p:cNvSpPr/>
            <p:nvPr/>
          </p:nvSpPr>
          <p:spPr>
            <a:xfrm>
              <a:off x="8338726" y="490071"/>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9"/>
            <p:cNvSpPr/>
            <p:nvPr/>
          </p:nvSpPr>
          <p:spPr>
            <a:xfrm>
              <a:off x="8509409" y="663917"/>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9"/>
            <p:cNvSpPr/>
            <p:nvPr/>
          </p:nvSpPr>
          <p:spPr>
            <a:xfrm>
              <a:off x="8680092" y="663917"/>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9"/>
            <p:cNvSpPr/>
            <p:nvPr/>
          </p:nvSpPr>
          <p:spPr>
            <a:xfrm>
              <a:off x="8850775" y="663917"/>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9"/>
            <p:cNvSpPr/>
            <p:nvPr/>
          </p:nvSpPr>
          <p:spPr>
            <a:xfrm>
              <a:off x="9021458" y="663917"/>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9"/>
            <p:cNvSpPr/>
            <p:nvPr/>
          </p:nvSpPr>
          <p:spPr>
            <a:xfrm>
              <a:off x="7826678" y="663917"/>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9"/>
            <p:cNvSpPr/>
            <p:nvPr/>
          </p:nvSpPr>
          <p:spPr>
            <a:xfrm>
              <a:off x="7997361" y="663917"/>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9"/>
            <p:cNvSpPr/>
            <p:nvPr/>
          </p:nvSpPr>
          <p:spPr>
            <a:xfrm>
              <a:off x="8168044" y="663917"/>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9"/>
            <p:cNvSpPr/>
            <p:nvPr/>
          </p:nvSpPr>
          <p:spPr>
            <a:xfrm>
              <a:off x="8338726" y="663917"/>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9"/>
            <p:cNvSpPr/>
            <p:nvPr/>
          </p:nvSpPr>
          <p:spPr>
            <a:xfrm>
              <a:off x="8509409" y="837763"/>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9"/>
            <p:cNvSpPr/>
            <p:nvPr/>
          </p:nvSpPr>
          <p:spPr>
            <a:xfrm>
              <a:off x="8680092" y="837763"/>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9"/>
            <p:cNvSpPr/>
            <p:nvPr/>
          </p:nvSpPr>
          <p:spPr>
            <a:xfrm>
              <a:off x="8850775" y="837763"/>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9"/>
            <p:cNvSpPr/>
            <p:nvPr/>
          </p:nvSpPr>
          <p:spPr>
            <a:xfrm>
              <a:off x="9021458" y="837763"/>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9"/>
            <p:cNvSpPr/>
            <p:nvPr/>
          </p:nvSpPr>
          <p:spPr>
            <a:xfrm>
              <a:off x="7826678" y="837763"/>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9"/>
            <p:cNvSpPr/>
            <p:nvPr/>
          </p:nvSpPr>
          <p:spPr>
            <a:xfrm>
              <a:off x="7997361" y="837763"/>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9"/>
            <p:cNvSpPr/>
            <p:nvPr/>
          </p:nvSpPr>
          <p:spPr>
            <a:xfrm>
              <a:off x="8168044" y="837763"/>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9"/>
            <p:cNvSpPr/>
            <p:nvPr/>
          </p:nvSpPr>
          <p:spPr>
            <a:xfrm>
              <a:off x="8338726" y="837763"/>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9"/>
            <p:cNvSpPr/>
            <p:nvPr/>
          </p:nvSpPr>
          <p:spPr>
            <a:xfrm>
              <a:off x="8509409" y="1011609"/>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9"/>
            <p:cNvSpPr/>
            <p:nvPr/>
          </p:nvSpPr>
          <p:spPr>
            <a:xfrm>
              <a:off x="8680092" y="1011609"/>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9"/>
            <p:cNvSpPr/>
            <p:nvPr/>
          </p:nvSpPr>
          <p:spPr>
            <a:xfrm>
              <a:off x="8850775" y="1011609"/>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9"/>
            <p:cNvSpPr/>
            <p:nvPr/>
          </p:nvSpPr>
          <p:spPr>
            <a:xfrm>
              <a:off x="9021458" y="1011609"/>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9"/>
            <p:cNvSpPr/>
            <p:nvPr/>
          </p:nvSpPr>
          <p:spPr>
            <a:xfrm>
              <a:off x="7826678" y="1011609"/>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9"/>
            <p:cNvSpPr/>
            <p:nvPr/>
          </p:nvSpPr>
          <p:spPr>
            <a:xfrm>
              <a:off x="7997361" y="1011609"/>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9"/>
            <p:cNvSpPr/>
            <p:nvPr/>
          </p:nvSpPr>
          <p:spPr>
            <a:xfrm>
              <a:off x="8168044" y="1011609"/>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9"/>
            <p:cNvSpPr/>
            <p:nvPr/>
          </p:nvSpPr>
          <p:spPr>
            <a:xfrm>
              <a:off x="8338726" y="1011609"/>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9"/>
            <p:cNvSpPr/>
            <p:nvPr/>
          </p:nvSpPr>
          <p:spPr>
            <a:xfrm>
              <a:off x="8509409" y="1185455"/>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9"/>
            <p:cNvSpPr/>
            <p:nvPr/>
          </p:nvSpPr>
          <p:spPr>
            <a:xfrm>
              <a:off x="8680092" y="1185455"/>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9"/>
            <p:cNvSpPr/>
            <p:nvPr/>
          </p:nvSpPr>
          <p:spPr>
            <a:xfrm>
              <a:off x="8850775" y="1185455"/>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9"/>
            <p:cNvSpPr/>
            <p:nvPr/>
          </p:nvSpPr>
          <p:spPr>
            <a:xfrm>
              <a:off x="9021458" y="1185455"/>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9"/>
            <p:cNvSpPr/>
            <p:nvPr/>
          </p:nvSpPr>
          <p:spPr>
            <a:xfrm>
              <a:off x="7826678" y="1185455"/>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9"/>
            <p:cNvSpPr/>
            <p:nvPr/>
          </p:nvSpPr>
          <p:spPr>
            <a:xfrm>
              <a:off x="7997361" y="1185455"/>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9"/>
            <p:cNvSpPr/>
            <p:nvPr/>
          </p:nvSpPr>
          <p:spPr>
            <a:xfrm>
              <a:off x="8168044" y="1185455"/>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9"/>
            <p:cNvSpPr/>
            <p:nvPr/>
          </p:nvSpPr>
          <p:spPr>
            <a:xfrm>
              <a:off x="8338726" y="1185455"/>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bg>
      <p:bgPr>
        <a:gradFill>
          <a:gsLst>
            <a:gs pos="0">
              <a:srgbClr val="1F1F1F"/>
            </a:gs>
            <a:gs pos="100000">
              <a:srgbClr val="0C343D"/>
            </a:gs>
          </a:gsLst>
          <a:lin ang="0" scaled="0"/>
        </a:gradFill>
        <a:effectLst/>
      </p:bgPr>
    </p:bg>
    <p:spTree>
      <p:nvGrpSpPr>
        <p:cNvPr id="1" name="Shape 383"/>
        <p:cNvGrpSpPr/>
        <p:nvPr/>
      </p:nvGrpSpPr>
      <p:grpSpPr>
        <a:xfrm>
          <a:off x="0" y="0"/>
          <a:ext cx="0" cy="0"/>
          <a:chOff x="0" y="0"/>
          <a:chExt cx="0" cy="0"/>
        </a:xfrm>
      </p:grpSpPr>
      <p:sp>
        <p:nvSpPr>
          <p:cNvPr id="384" name="Google Shape;384;p10"/>
          <p:cNvSpPr txBox="1">
            <a:spLocks noGrp="1"/>
          </p:cNvSpPr>
          <p:nvPr>
            <p:ph type="body" idx="1"/>
          </p:nvPr>
        </p:nvSpPr>
        <p:spPr>
          <a:xfrm>
            <a:off x="2446625" y="2639450"/>
            <a:ext cx="5998800" cy="6051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
        <p:nvSpPr>
          <p:cNvPr id="385" name="Google Shape;385;p10"/>
          <p:cNvSpPr/>
          <p:nvPr/>
        </p:nvSpPr>
        <p:spPr>
          <a:xfrm rot="5400000">
            <a:off x="-589125" y="2140250"/>
            <a:ext cx="2041200" cy="8631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10"/>
          <p:cNvSpPr txBox="1">
            <a:spLocks noGrp="1"/>
          </p:cNvSpPr>
          <p:nvPr>
            <p:ph type="title"/>
          </p:nvPr>
        </p:nvSpPr>
        <p:spPr>
          <a:xfrm rot="-5400000">
            <a:off x="-1573000" y="2285450"/>
            <a:ext cx="40119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12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387" name="Google Shape;387;p10"/>
          <p:cNvGrpSpPr/>
          <p:nvPr/>
        </p:nvGrpSpPr>
        <p:grpSpPr>
          <a:xfrm>
            <a:off x="7680835" y="203543"/>
            <a:ext cx="1235880" cy="910330"/>
            <a:chOff x="7826678" y="316225"/>
            <a:chExt cx="1235880" cy="910330"/>
          </a:xfrm>
        </p:grpSpPr>
        <p:sp>
          <p:nvSpPr>
            <p:cNvPr id="388" name="Google Shape;388;p10"/>
            <p:cNvSpPr/>
            <p:nvPr/>
          </p:nvSpPr>
          <p:spPr>
            <a:xfrm>
              <a:off x="8509409" y="316225"/>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0"/>
            <p:cNvSpPr/>
            <p:nvPr/>
          </p:nvSpPr>
          <p:spPr>
            <a:xfrm>
              <a:off x="8680092" y="316225"/>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0"/>
            <p:cNvSpPr/>
            <p:nvPr/>
          </p:nvSpPr>
          <p:spPr>
            <a:xfrm>
              <a:off x="8850775" y="316225"/>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0"/>
            <p:cNvSpPr/>
            <p:nvPr/>
          </p:nvSpPr>
          <p:spPr>
            <a:xfrm>
              <a:off x="9021458" y="316225"/>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0"/>
            <p:cNvSpPr/>
            <p:nvPr/>
          </p:nvSpPr>
          <p:spPr>
            <a:xfrm>
              <a:off x="7826678" y="316225"/>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0"/>
            <p:cNvSpPr/>
            <p:nvPr/>
          </p:nvSpPr>
          <p:spPr>
            <a:xfrm>
              <a:off x="7997361" y="316225"/>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10"/>
            <p:cNvSpPr/>
            <p:nvPr/>
          </p:nvSpPr>
          <p:spPr>
            <a:xfrm>
              <a:off x="8168044" y="316225"/>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0"/>
            <p:cNvSpPr/>
            <p:nvPr/>
          </p:nvSpPr>
          <p:spPr>
            <a:xfrm>
              <a:off x="8338726" y="316225"/>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0"/>
            <p:cNvSpPr/>
            <p:nvPr/>
          </p:nvSpPr>
          <p:spPr>
            <a:xfrm>
              <a:off x="8509409" y="490071"/>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10"/>
            <p:cNvSpPr/>
            <p:nvPr/>
          </p:nvSpPr>
          <p:spPr>
            <a:xfrm>
              <a:off x="8680092" y="490071"/>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0"/>
            <p:cNvSpPr/>
            <p:nvPr/>
          </p:nvSpPr>
          <p:spPr>
            <a:xfrm>
              <a:off x="8850775" y="490071"/>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10"/>
            <p:cNvSpPr/>
            <p:nvPr/>
          </p:nvSpPr>
          <p:spPr>
            <a:xfrm>
              <a:off x="9021458" y="490071"/>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10"/>
            <p:cNvSpPr/>
            <p:nvPr/>
          </p:nvSpPr>
          <p:spPr>
            <a:xfrm>
              <a:off x="7826678" y="490071"/>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10"/>
            <p:cNvSpPr/>
            <p:nvPr/>
          </p:nvSpPr>
          <p:spPr>
            <a:xfrm>
              <a:off x="7997361" y="490071"/>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10"/>
            <p:cNvSpPr/>
            <p:nvPr/>
          </p:nvSpPr>
          <p:spPr>
            <a:xfrm>
              <a:off x="8168044" y="490071"/>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10"/>
            <p:cNvSpPr/>
            <p:nvPr/>
          </p:nvSpPr>
          <p:spPr>
            <a:xfrm>
              <a:off x="8338726" y="490071"/>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10"/>
            <p:cNvSpPr/>
            <p:nvPr/>
          </p:nvSpPr>
          <p:spPr>
            <a:xfrm>
              <a:off x="8509409" y="663917"/>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10"/>
            <p:cNvSpPr/>
            <p:nvPr/>
          </p:nvSpPr>
          <p:spPr>
            <a:xfrm>
              <a:off x="8680092" y="663917"/>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10"/>
            <p:cNvSpPr/>
            <p:nvPr/>
          </p:nvSpPr>
          <p:spPr>
            <a:xfrm>
              <a:off x="8850775" y="663917"/>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10"/>
            <p:cNvSpPr/>
            <p:nvPr/>
          </p:nvSpPr>
          <p:spPr>
            <a:xfrm>
              <a:off x="9021458" y="663917"/>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10"/>
            <p:cNvSpPr/>
            <p:nvPr/>
          </p:nvSpPr>
          <p:spPr>
            <a:xfrm>
              <a:off x="7826678" y="663917"/>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10"/>
            <p:cNvSpPr/>
            <p:nvPr/>
          </p:nvSpPr>
          <p:spPr>
            <a:xfrm>
              <a:off x="7997361" y="663917"/>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10"/>
            <p:cNvSpPr/>
            <p:nvPr/>
          </p:nvSpPr>
          <p:spPr>
            <a:xfrm>
              <a:off x="8168044" y="663917"/>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10"/>
            <p:cNvSpPr/>
            <p:nvPr/>
          </p:nvSpPr>
          <p:spPr>
            <a:xfrm>
              <a:off x="8338726" y="663917"/>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10"/>
            <p:cNvSpPr/>
            <p:nvPr/>
          </p:nvSpPr>
          <p:spPr>
            <a:xfrm>
              <a:off x="8509409" y="837763"/>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10"/>
            <p:cNvSpPr/>
            <p:nvPr/>
          </p:nvSpPr>
          <p:spPr>
            <a:xfrm>
              <a:off x="8680092" y="837763"/>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10"/>
            <p:cNvSpPr/>
            <p:nvPr/>
          </p:nvSpPr>
          <p:spPr>
            <a:xfrm>
              <a:off x="8850775" y="837763"/>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10"/>
            <p:cNvSpPr/>
            <p:nvPr/>
          </p:nvSpPr>
          <p:spPr>
            <a:xfrm>
              <a:off x="9021458" y="837763"/>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0"/>
            <p:cNvSpPr/>
            <p:nvPr/>
          </p:nvSpPr>
          <p:spPr>
            <a:xfrm>
              <a:off x="7826678" y="837763"/>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10"/>
            <p:cNvSpPr/>
            <p:nvPr/>
          </p:nvSpPr>
          <p:spPr>
            <a:xfrm>
              <a:off x="7997361" y="837763"/>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10"/>
            <p:cNvSpPr/>
            <p:nvPr/>
          </p:nvSpPr>
          <p:spPr>
            <a:xfrm>
              <a:off x="8168044" y="837763"/>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10"/>
            <p:cNvSpPr/>
            <p:nvPr/>
          </p:nvSpPr>
          <p:spPr>
            <a:xfrm>
              <a:off x="8338726" y="837763"/>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10"/>
            <p:cNvSpPr/>
            <p:nvPr/>
          </p:nvSpPr>
          <p:spPr>
            <a:xfrm>
              <a:off x="8509409" y="1011609"/>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10"/>
            <p:cNvSpPr/>
            <p:nvPr/>
          </p:nvSpPr>
          <p:spPr>
            <a:xfrm>
              <a:off x="8680092" y="1011609"/>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10"/>
            <p:cNvSpPr/>
            <p:nvPr/>
          </p:nvSpPr>
          <p:spPr>
            <a:xfrm>
              <a:off x="8850775" y="1011609"/>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10"/>
            <p:cNvSpPr/>
            <p:nvPr/>
          </p:nvSpPr>
          <p:spPr>
            <a:xfrm>
              <a:off x="9021458" y="1011609"/>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10"/>
            <p:cNvSpPr/>
            <p:nvPr/>
          </p:nvSpPr>
          <p:spPr>
            <a:xfrm>
              <a:off x="7826678" y="1011609"/>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10"/>
            <p:cNvSpPr/>
            <p:nvPr/>
          </p:nvSpPr>
          <p:spPr>
            <a:xfrm>
              <a:off x="7997361" y="1011609"/>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10"/>
            <p:cNvSpPr/>
            <p:nvPr/>
          </p:nvSpPr>
          <p:spPr>
            <a:xfrm>
              <a:off x="8168044" y="1011609"/>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10"/>
            <p:cNvSpPr/>
            <p:nvPr/>
          </p:nvSpPr>
          <p:spPr>
            <a:xfrm>
              <a:off x="8338726" y="1011609"/>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10"/>
            <p:cNvSpPr/>
            <p:nvPr/>
          </p:nvSpPr>
          <p:spPr>
            <a:xfrm>
              <a:off x="8509409" y="1185455"/>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10"/>
            <p:cNvSpPr/>
            <p:nvPr/>
          </p:nvSpPr>
          <p:spPr>
            <a:xfrm>
              <a:off x="8680092" y="1185455"/>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10"/>
            <p:cNvSpPr/>
            <p:nvPr/>
          </p:nvSpPr>
          <p:spPr>
            <a:xfrm>
              <a:off x="8850775" y="1185455"/>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10"/>
            <p:cNvSpPr/>
            <p:nvPr/>
          </p:nvSpPr>
          <p:spPr>
            <a:xfrm>
              <a:off x="9021458" y="1185455"/>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10"/>
            <p:cNvSpPr/>
            <p:nvPr/>
          </p:nvSpPr>
          <p:spPr>
            <a:xfrm>
              <a:off x="7826678" y="1185455"/>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10"/>
            <p:cNvSpPr/>
            <p:nvPr/>
          </p:nvSpPr>
          <p:spPr>
            <a:xfrm>
              <a:off x="7997361" y="1185455"/>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10"/>
            <p:cNvSpPr/>
            <p:nvPr/>
          </p:nvSpPr>
          <p:spPr>
            <a:xfrm>
              <a:off x="8168044" y="1185455"/>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10"/>
            <p:cNvSpPr/>
            <p:nvPr/>
          </p:nvSpPr>
          <p:spPr>
            <a:xfrm>
              <a:off x="8338726" y="1185455"/>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89"/>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3">
  <p:cSld name="BLANK_1_2_1">
    <p:bg>
      <p:bgPr>
        <a:gradFill>
          <a:gsLst>
            <a:gs pos="0">
              <a:srgbClr val="1F1F1F"/>
            </a:gs>
            <a:gs pos="100000">
              <a:srgbClr val="0C343D"/>
            </a:gs>
          </a:gsLst>
          <a:lin ang="0" scaled="0"/>
        </a:gradFill>
        <a:effectLst/>
      </p:bgPr>
    </p:bg>
    <p:spTree>
      <p:nvGrpSpPr>
        <p:cNvPr id="1" name="Shape 624"/>
        <p:cNvGrpSpPr/>
        <p:nvPr/>
      </p:nvGrpSpPr>
      <p:grpSpPr>
        <a:xfrm>
          <a:off x="0" y="0"/>
          <a:ext cx="0" cy="0"/>
          <a:chOff x="0" y="0"/>
          <a:chExt cx="0" cy="0"/>
        </a:xfrm>
      </p:grpSpPr>
      <p:sp>
        <p:nvSpPr>
          <p:cNvPr id="625" name="Google Shape;625;p15"/>
          <p:cNvSpPr txBox="1">
            <a:spLocks noGrp="1"/>
          </p:cNvSpPr>
          <p:nvPr>
            <p:ph type="title" hasCustomPrompt="1"/>
          </p:nvPr>
        </p:nvSpPr>
        <p:spPr>
          <a:xfrm flipH="1">
            <a:off x="1457600" y="1769548"/>
            <a:ext cx="1585200" cy="6978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dk2"/>
              </a:buClr>
              <a:buSzPts val="6000"/>
              <a:buNone/>
              <a:defRPr sz="7100">
                <a:solidFill>
                  <a:schemeClr val="dk2"/>
                </a:solidFill>
              </a:defRPr>
            </a:lvl1pPr>
            <a:lvl2pPr lvl="1" algn="r" rtl="0">
              <a:spcBef>
                <a:spcPts val="0"/>
              </a:spcBef>
              <a:spcAft>
                <a:spcPts val="0"/>
              </a:spcAft>
              <a:buClr>
                <a:schemeClr val="dk2"/>
              </a:buClr>
              <a:buSzPts val="6000"/>
              <a:buNone/>
              <a:defRPr sz="6000">
                <a:solidFill>
                  <a:schemeClr val="dk2"/>
                </a:solidFill>
              </a:defRPr>
            </a:lvl2pPr>
            <a:lvl3pPr lvl="2" algn="r" rtl="0">
              <a:spcBef>
                <a:spcPts val="0"/>
              </a:spcBef>
              <a:spcAft>
                <a:spcPts val="0"/>
              </a:spcAft>
              <a:buClr>
                <a:schemeClr val="dk2"/>
              </a:buClr>
              <a:buSzPts val="6000"/>
              <a:buNone/>
              <a:defRPr sz="6000">
                <a:solidFill>
                  <a:schemeClr val="dk2"/>
                </a:solidFill>
              </a:defRPr>
            </a:lvl3pPr>
            <a:lvl4pPr lvl="3" algn="r" rtl="0">
              <a:spcBef>
                <a:spcPts val="0"/>
              </a:spcBef>
              <a:spcAft>
                <a:spcPts val="0"/>
              </a:spcAft>
              <a:buClr>
                <a:schemeClr val="dk2"/>
              </a:buClr>
              <a:buSzPts val="6000"/>
              <a:buNone/>
              <a:defRPr sz="6000">
                <a:solidFill>
                  <a:schemeClr val="dk2"/>
                </a:solidFill>
              </a:defRPr>
            </a:lvl4pPr>
            <a:lvl5pPr lvl="4" algn="r" rtl="0">
              <a:spcBef>
                <a:spcPts val="0"/>
              </a:spcBef>
              <a:spcAft>
                <a:spcPts val="0"/>
              </a:spcAft>
              <a:buClr>
                <a:schemeClr val="dk2"/>
              </a:buClr>
              <a:buSzPts val="6000"/>
              <a:buNone/>
              <a:defRPr sz="6000">
                <a:solidFill>
                  <a:schemeClr val="dk2"/>
                </a:solidFill>
              </a:defRPr>
            </a:lvl5pPr>
            <a:lvl6pPr lvl="5" algn="r" rtl="0">
              <a:spcBef>
                <a:spcPts val="0"/>
              </a:spcBef>
              <a:spcAft>
                <a:spcPts val="0"/>
              </a:spcAft>
              <a:buClr>
                <a:schemeClr val="dk2"/>
              </a:buClr>
              <a:buSzPts val="6000"/>
              <a:buNone/>
              <a:defRPr sz="6000">
                <a:solidFill>
                  <a:schemeClr val="dk2"/>
                </a:solidFill>
              </a:defRPr>
            </a:lvl6pPr>
            <a:lvl7pPr lvl="6" algn="r" rtl="0">
              <a:spcBef>
                <a:spcPts val="0"/>
              </a:spcBef>
              <a:spcAft>
                <a:spcPts val="0"/>
              </a:spcAft>
              <a:buClr>
                <a:schemeClr val="dk2"/>
              </a:buClr>
              <a:buSzPts val="6000"/>
              <a:buNone/>
              <a:defRPr sz="6000">
                <a:solidFill>
                  <a:schemeClr val="dk2"/>
                </a:solidFill>
              </a:defRPr>
            </a:lvl7pPr>
            <a:lvl8pPr lvl="7" algn="r" rtl="0">
              <a:spcBef>
                <a:spcPts val="0"/>
              </a:spcBef>
              <a:spcAft>
                <a:spcPts val="0"/>
              </a:spcAft>
              <a:buClr>
                <a:schemeClr val="dk2"/>
              </a:buClr>
              <a:buSzPts val="6000"/>
              <a:buNone/>
              <a:defRPr sz="6000">
                <a:solidFill>
                  <a:schemeClr val="dk2"/>
                </a:solidFill>
              </a:defRPr>
            </a:lvl8pPr>
            <a:lvl9pPr lvl="8" algn="r" rtl="0">
              <a:spcBef>
                <a:spcPts val="0"/>
              </a:spcBef>
              <a:spcAft>
                <a:spcPts val="0"/>
              </a:spcAft>
              <a:buClr>
                <a:schemeClr val="dk2"/>
              </a:buClr>
              <a:buSzPts val="6000"/>
              <a:buNone/>
              <a:defRPr sz="6000">
                <a:solidFill>
                  <a:schemeClr val="dk2"/>
                </a:solidFill>
              </a:defRPr>
            </a:lvl9pPr>
          </a:lstStyle>
          <a:p>
            <a:r>
              <a:t>xx%</a:t>
            </a:r>
          </a:p>
        </p:txBody>
      </p:sp>
      <p:sp>
        <p:nvSpPr>
          <p:cNvPr id="626" name="Google Shape;626;p15"/>
          <p:cNvSpPr/>
          <p:nvPr/>
        </p:nvSpPr>
        <p:spPr>
          <a:xfrm rot="5400000">
            <a:off x="-589125" y="2140250"/>
            <a:ext cx="2041200" cy="8631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15"/>
          <p:cNvSpPr txBox="1">
            <a:spLocks noGrp="1"/>
          </p:cNvSpPr>
          <p:nvPr>
            <p:ph type="subTitle" idx="1"/>
          </p:nvPr>
        </p:nvSpPr>
        <p:spPr>
          <a:xfrm flipH="1">
            <a:off x="1457602" y="2293718"/>
            <a:ext cx="1585200" cy="7224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Clr>
                <a:srgbClr val="434343"/>
              </a:buClr>
              <a:buSzPts val="1800"/>
              <a:buFont typeface="Josefin Sans"/>
              <a:buNone/>
              <a:defRPr>
                <a:solidFill>
                  <a:schemeClr val="lt2"/>
                </a:solidFill>
                <a:latin typeface="Anton"/>
                <a:ea typeface="Anton"/>
                <a:cs typeface="Anton"/>
                <a:sym typeface="Anton"/>
              </a:defRPr>
            </a:lvl1pPr>
            <a:lvl2pPr lvl="1" algn="r" rtl="0">
              <a:lnSpc>
                <a:spcPct val="100000"/>
              </a:lnSpc>
              <a:spcBef>
                <a:spcPts val="0"/>
              </a:spcBef>
              <a:spcAft>
                <a:spcPts val="0"/>
              </a:spcAft>
              <a:buClr>
                <a:srgbClr val="434343"/>
              </a:buClr>
              <a:buSzPts val="1400"/>
              <a:buFont typeface="Josefin Sans"/>
              <a:buNone/>
              <a:defRPr b="1">
                <a:solidFill>
                  <a:srgbClr val="434343"/>
                </a:solidFill>
                <a:latin typeface="Josefin Sans"/>
                <a:ea typeface="Josefin Sans"/>
                <a:cs typeface="Josefin Sans"/>
                <a:sym typeface="Josefin Sans"/>
              </a:defRPr>
            </a:lvl2pPr>
            <a:lvl3pPr lvl="2" algn="r" rtl="0">
              <a:lnSpc>
                <a:spcPct val="100000"/>
              </a:lnSpc>
              <a:spcBef>
                <a:spcPts val="0"/>
              </a:spcBef>
              <a:spcAft>
                <a:spcPts val="0"/>
              </a:spcAft>
              <a:buClr>
                <a:srgbClr val="434343"/>
              </a:buClr>
              <a:buSzPts val="1400"/>
              <a:buFont typeface="Josefin Sans"/>
              <a:buNone/>
              <a:defRPr b="1">
                <a:solidFill>
                  <a:srgbClr val="434343"/>
                </a:solidFill>
                <a:latin typeface="Josefin Sans"/>
                <a:ea typeface="Josefin Sans"/>
                <a:cs typeface="Josefin Sans"/>
                <a:sym typeface="Josefin Sans"/>
              </a:defRPr>
            </a:lvl3pPr>
            <a:lvl4pPr lvl="3" algn="r" rtl="0">
              <a:lnSpc>
                <a:spcPct val="100000"/>
              </a:lnSpc>
              <a:spcBef>
                <a:spcPts val="0"/>
              </a:spcBef>
              <a:spcAft>
                <a:spcPts val="0"/>
              </a:spcAft>
              <a:buClr>
                <a:srgbClr val="434343"/>
              </a:buClr>
              <a:buSzPts val="1400"/>
              <a:buFont typeface="Josefin Sans"/>
              <a:buNone/>
              <a:defRPr b="1">
                <a:solidFill>
                  <a:srgbClr val="434343"/>
                </a:solidFill>
                <a:latin typeface="Josefin Sans"/>
                <a:ea typeface="Josefin Sans"/>
                <a:cs typeface="Josefin Sans"/>
                <a:sym typeface="Josefin Sans"/>
              </a:defRPr>
            </a:lvl4pPr>
            <a:lvl5pPr lvl="4" algn="r" rtl="0">
              <a:lnSpc>
                <a:spcPct val="100000"/>
              </a:lnSpc>
              <a:spcBef>
                <a:spcPts val="0"/>
              </a:spcBef>
              <a:spcAft>
                <a:spcPts val="0"/>
              </a:spcAft>
              <a:buClr>
                <a:srgbClr val="434343"/>
              </a:buClr>
              <a:buSzPts val="1400"/>
              <a:buFont typeface="Josefin Sans"/>
              <a:buNone/>
              <a:defRPr b="1">
                <a:solidFill>
                  <a:srgbClr val="434343"/>
                </a:solidFill>
                <a:latin typeface="Josefin Sans"/>
                <a:ea typeface="Josefin Sans"/>
                <a:cs typeface="Josefin Sans"/>
                <a:sym typeface="Josefin Sans"/>
              </a:defRPr>
            </a:lvl5pPr>
            <a:lvl6pPr lvl="5" algn="r" rtl="0">
              <a:lnSpc>
                <a:spcPct val="100000"/>
              </a:lnSpc>
              <a:spcBef>
                <a:spcPts val="0"/>
              </a:spcBef>
              <a:spcAft>
                <a:spcPts val="0"/>
              </a:spcAft>
              <a:buClr>
                <a:srgbClr val="434343"/>
              </a:buClr>
              <a:buSzPts val="1400"/>
              <a:buFont typeface="Josefin Sans"/>
              <a:buNone/>
              <a:defRPr b="1">
                <a:solidFill>
                  <a:srgbClr val="434343"/>
                </a:solidFill>
                <a:latin typeface="Josefin Sans"/>
                <a:ea typeface="Josefin Sans"/>
                <a:cs typeface="Josefin Sans"/>
                <a:sym typeface="Josefin Sans"/>
              </a:defRPr>
            </a:lvl6pPr>
            <a:lvl7pPr lvl="6" algn="r" rtl="0">
              <a:lnSpc>
                <a:spcPct val="100000"/>
              </a:lnSpc>
              <a:spcBef>
                <a:spcPts val="0"/>
              </a:spcBef>
              <a:spcAft>
                <a:spcPts val="0"/>
              </a:spcAft>
              <a:buClr>
                <a:srgbClr val="434343"/>
              </a:buClr>
              <a:buSzPts val="1400"/>
              <a:buFont typeface="Josefin Sans"/>
              <a:buNone/>
              <a:defRPr b="1">
                <a:solidFill>
                  <a:srgbClr val="434343"/>
                </a:solidFill>
                <a:latin typeface="Josefin Sans"/>
                <a:ea typeface="Josefin Sans"/>
                <a:cs typeface="Josefin Sans"/>
                <a:sym typeface="Josefin Sans"/>
              </a:defRPr>
            </a:lvl7pPr>
            <a:lvl8pPr lvl="7" algn="r" rtl="0">
              <a:lnSpc>
                <a:spcPct val="100000"/>
              </a:lnSpc>
              <a:spcBef>
                <a:spcPts val="0"/>
              </a:spcBef>
              <a:spcAft>
                <a:spcPts val="0"/>
              </a:spcAft>
              <a:buClr>
                <a:srgbClr val="434343"/>
              </a:buClr>
              <a:buSzPts val="1400"/>
              <a:buFont typeface="Josefin Sans"/>
              <a:buNone/>
              <a:defRPr b="1">
                <a:solidFill>
                  <a:srgbClr val="434343"/>
                </a:solidFill>
                <a:latin typeface="Josefin Sans"/>
                <a:ea typeface="Josefin Sans"/>
                <a:cs typeface="Josefin Sans"/>
                <a:sym typeface="Josefin Sans"/>
              </a:defRPr>
            </a:lvl8pPr>
            <a:lvl9pPr lvl="8" algn="r" rtl="0">
              <a:lnSpc>
                <a:spcPct val="100000"/>
              </a:lnSpc>
              <a:spcBef>
                <a:spcPts val="0"/>
              </a:spcBef>
              <a:spcAft>
                <a:spcPts val="0"/>
              </a:spcAft>
              <a:buClr>
                <a:srgbClr val="434343"/>
              </a:buClr>
              <a:buSzPts val="1400"/>
              <a:buFont typeface="Josefin Sans"/>
              <a:buNone/>
              <a:defRPr b="1">
                <a:solidFill>
                  <a:srgbClr val="434343"/>
                </a:solidFill>
                <a:latin typeface="Josefin Sans"/>
                <a:ea typeface="Josefin Sans"/>
                <a:cs typeface="Josefin Sans"/>
                <a:sym typeface="Josefin Sans"/>
              </a:defRPr>
            </a:lvl9pPr>
          </a:lstStyle>
          <a:p>
            <a:endParaRPr/>
          </a:p>
        </p:txBody>
      </p:sp>
      <p:sp>
        <p:nvSpPr>
          <p:cNvPr id="628" name="Google Shape;628;p15"/>
          <p:cNvSpPr txBox="1">
            <a:spLocks noGrp="1"/>
          </p:cNvSpPr>
          <p:nvPr>
            <p:ph type="subTitle" idx="2"/>
          </p:nvPr>
        </p:nvSpPr>
        <p:spPr>
          <a:xfrm flipH="1">
            <a:off x="1457625" y="2935015"/>
            <a:ext cx="1585200" cy="544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434343"/>
              </a:buClr>
              <a:buSzPts val="1100"/>
              <a:buFont typeface="Josefin Slab"/>
              <a:buNone/>
              <a:defRPr sz="1200">
                <a:solidFill>
                  <a:schemeClr val="lt2"/>
                </a:solidFill>
              </a:defRPr>
            </a:lvl1pPr>
            <a:lvl2pPr lvl="1" algn="r" rtl="0">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2pPr>
            <a:lvl3pPr lvl="2" algn="r" rtl="0">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3pPr>
            <a:lvl4pPr lvl="3" algn="r" rtl="0">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4pPr>
            <a:lvl5pPr lvl="4" algn="r" rtl="0">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5pPr>
            <a:lvl6pPr lvl="5" algn="r" rtl="0">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6pPr>
            <a:lvl7pPr lvl="6" algn="r" rtl="0">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7pPr>
            <a:lvl8pPr lvl="7" algn="r" rtl="0">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8pPr>
            <a:lvl9pPr lvl="8" algn="r" rtl="0">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9pPr>
          </a:lstStyle>
          <a:p>
            <a:endParaRPr/>
          </a:p>
        </p:txBody>
      </p:sp>
      <p:sp>
        <p:nvSpPr>
          <p:cNvPr id="629" name="Google Shape;629;p15"/>
          <p:cNvSpPr txBox="1">
            <a:spLocks noGrp="1"/>
          </p:cNvSpPr>
          <p:nvPr>
            <p:ph type="title" idx="3"/>
          </p:nvPr>
        </p:nvSpPr>
        <p:spPr>
          <a:xfrm rot="-5400000">
            <a:off x="-1573000" y="2285450"/>
            <a:ext cx="40119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12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630" name="Google Shape;630;p15"/>
          <p:cNvGrpSpPr/>
          <p:nvPr/>
        </p:nvGrpSpPr>
        <p:grpSpPr>
          <a:xfrm>
            <a:off x="7680835" y="203543"/>
            <a:ext cx="1235880" cy="910330"/>
            <a:chOff x="7826678" y="316225"/>
            <a:chExt cx="1235880" cy="910330"/>
          </a:xfrm>
        </p:grpSpPr>
        <p:sp>
          <p:nvSpPr>
            <p:cNvPr id="631" name="Google Shape;631;p15"/>
            <p:cNvSpPr/>
            <p:nvPr/>
          </p:nvSpPr>
          <p:spPr>
            <a:xfrm>
              <a:off x="8509409" y="316225"/>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15"/>
            <p:cNvSpPr/>
            <p:nvPr/>
          </p:nvSpPr>
          <p:spPr>
            <a:xfrm>
              <a:off x="8680092" y="316225"/>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15"/>
            <p:cNvSpPr/>
            <p:nvPr/>
          </p:nvSpPr>
          <p:spPr>
            <a:xfrm>
              <a:off x="8850775" y="316225"/>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15"/>
            <p:cNvSpPr/>
            <p:nvPr/>
          </p:nvSpPr>
          <p:spPr>
            <a:xfrm>
              <a:off x="9021458" y="316225"/>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15"/>
            <p:cNvSpPr/>
            <p:nvPr/>
          </p:nvSpPr>
          <p:spPr>
            <a:xfrm>
              <a:off x="7826678" y="316225"/>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15"/>
            <p:cNvSpPr/>
            <p:nvPr/>
          </p:nvSpPr>
          <p:spPr>
            <a:xfrm>
              <a:off x="7997361" y="316225"/>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15"/>
            <p:cNvSpPr/>
            <p:nvPr/>
          </p:nvSpPr>
          <p:spPr>
            <a:xfrm>
              <a:off x="8168044" y="316225"/>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15"/>
            <p:cNvSpPr/>
            <p:nvPr/>
          </p:nvSpPr>
          <p:spPr>
            <a:xfrm>
              <a:off x="8338726" y="316225"/>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15"/>
            <p:cNvSpPr/>
            <p:nvPr/>
          </p:nvSpPr>
          <p:spPr>
            <a:xfrm>
              <a:off x="8509409" y="490071"/>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15"/>
            <p:cNvSpPr/>
            <p:nvPr/>
          </p:nvSpPr>
          <p:spPr>
            <a:xfrm>
              <a:off x="8680092" y="490071"/>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15"/>
            <p:cNvSpPr/>
            <p:nvPr/>
          </p:nvSpPr>
          <p:spPr>
            <a:xfrm>
              <a:off x="8850775" y="490071"/>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15"/>
            <p:cNvSpPr/>
            <p:nvPr/>
          </p:nvSpPr>
          <p:spPr>
            <a:xfrm>
              <a:off x="9021458" y="490071"/>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15"/>
            <p:cNvSpPr/>
            <p:nvPr/>
          </p:nvSpPr>
          <p:spPr>
            <a:xfrm>
              <a:off x="7826678" y="490071"/>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15"/>
            <p:cNvSpPr/>
            <p:nvPr/>
          </p:nvSpPr>
          <p:spPr>
            <a:xfrm>
              <a:off x="7997361" y="490071"/>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15"/>
            <p:cNvSpPr/>
            <p:nvPr/>
          </p:nvSpPr>
          <p:spPr>
            <a:xfrm>
              <a:off x="8168044" y="490071"/>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15"/>
            <p:cNvSpPr/>
            <p:nvPr/>
          </p:nvSpPr>
          <p:spPr>
            <a:xfrm>
              <a:off x="8338726" y="490071"/>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15"/>
            <p:cNvSpPr/>
            <p:nvPr/>
          </p:nvSpPr>
          <p:spPr>
            <a:xfrm>
              <a:off x="8509409" y="663917"/>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15"/>
            <p:cNvSpPr/>
            <p:nvPr/>
          </p:nvSpPr>
          <p:spPr>
            <a:xfrm>
              <a:off x="8680092" y="663917"/>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15"/>
            <p:cNvSpPr/>
            <p:nvPr/>
          </p:nvSpPr>
          <p:spPr>
            <a:xfrm>
              <a:off x="8850775" y="663917"/>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15"/>
            <p:cNvSpPr/>
            <p:nvPr/>
          </p:nvSpPr>
          <p:spPr>
            <a:xfrm>
              <a:off x="9021458" y="663917"/>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15"/>
            <p:cNvSpPr/>
            <p:nvPr/>
          </p:nvSpPr>
          <p:spPr>
            <a:xfrm>
              <a:off x="7826678" y="663917"/>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15"/>
            <p:cNvSpPr/>
            <p:nvPr/>
          </p:nvSpPr>
          <p:spPr>
            <a:xfrm>
              <a:off x="7997361" y="663917"/>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15"/>
            <p:cNvSpPr/>
            <p:nvPr/>
          </p:nvSpPr>
          <p:spPr>
            <a:xfrm>
              <a:off x="8168044" y="663917"/>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15"/>
            <p:cNvSpPr/>
            <p:nvPr/>
          </p:nvSpPr>
          <p:spPr>
            <a:xfrm>
              <a:off x="8338726" y="663917"/>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15"/>
            <p:cNvSpPr/>
            <p:nvPr/>
          </p:nvSpPr>
          <p:spPr>
            <a:xfrm>
              <a:off x="8509409" y="837763"/>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15"/>
            <p:cNvSpPr/>
            <p:nvPr/>
          </p:nvSpPr>
          <p:spPr>
            <a:xfrm>
              <a:off x="8680092" y="837763"/>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15"/>
            <p:cNvSpPr/>
            <p:nvPr/>
          </p:nvSpPr>
          <p:spPr>
            <a:xfrm>
              <a:off x="8850775" y="837763"/>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15"/>
            <p:cNvSpPr/>
            <p:nvPr/>
          </p:nvSpPr>
          <p:spPr>
            <a:xfrm>
              <a:off x="9021458" y="837763"/>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15"/>
            <p:cNvSpPr/>
            <p:nvPr/>
          </p:nvSpPr>
          <p:spPr>
            <a:xfrm>
              <a:off x="7826678" y="837763"/>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15"/>
            <p:cNvSpPr/>
            <p:nvPr/>
          </p:nvSpPr>
          <p:spPr>
            <a:xfrm>
              <a:off x="7997361" y="837763"/>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15"/>
            <p:cNvSpPr/>
            <p:nvPr/>
          </p:nvSpPr>
          <p:spPr>
            <a:xfrm>
              <a:off x="8168044" y="837763"/>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15"/>
            <p:cNvSpPr/>
            <p:nvPr/>
          </p:nvSpPr>
          <p:spPr>
            <a:xfrm>
              <a:off x="8338726" y="837763"/>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15"/>
            <p:cNvSpPr/>
            <p:nvPr/>
          </p:nvSpPr>
          <p:spPr>
            <a:xfrm>
              <a:off x="8509409" y="1011609"/>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15"/>
            <p:cNvSpPr/>
            <p:nvPr/>
          </p:nvSpPr>
          <p:spPr>
            <a:xfrm>
              <a:off x="8680092" y="1011609"/>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15"/>
            <p:cNvSpPr/>
            <p:nvPr/>
          </p:nvSpPr>
          <p:spPr>
            <a:xfrm>
              <a:off x="8850775" y="1011609"/>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15"/>
            <p:cNvSpPr/>
            <p:nvPr/>
          </p:nvSpPr>
          <p:spPr>
            <a:xfrm>
              <a:off x="9021458" y="1011609"/>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15"/>
            <p:cNvSpPr/>
            <p:nvPr/>
          </p:nvSpPr>
          <p:spPr>
            <a:xfrm>
              <a:off x="7826678" y="1011609"/>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15"/>
            <p:cNvSpPr/>
            <p:nvPr/>
          </p:nvSpPr>
          <p:spPr>
            <a:xfrm>
              <a:off x="7997361" y="1011609"/>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15"/>
            <p:cNvSpPr/>
            <p:nvPr/>
          </p:nvSpPr>
          <p:spPr>
            <a:xfrm>
              <a:off x="8168044" y="1011609"/>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15"/>
            <p:cNvSpPr/>
            <p:nvPr/>
          </p:nvSpPr>
          <p:spPr>
            <a:xfrm>
              <a:off x="8338726" y="1011609"/>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15"/>
            <p:cNvSpPr/>
            <p:nvPr/>
          </p:nvSpPr>
          <p:spPr>
            <a:xfrm>
              <a:off x="8509409" y="1185455"/>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15"/>
            <p:cNvSpPr/>
            <p:nvPr/>
          </p:nvSpPr>
          <p:spPr>
            <a:xfrm>
              <a:off x="8680092" y="1185455"/>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15"/>
            <p:cNvSpPr/>
            <p:nvPr/>
          </p:nvSpPr>
          <p:spPr>
            <a:xfrm>
              <a:off x="8850775" y="1185455"/>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15"/>
            <p:cNvSpPr/>
            <p:nvPr/>
          </p:nvSpPr>
          <p:spPr>
            <a:xfrm>
              <a:off x="9021458" y="1185455"/>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15"/>
            <p:cNvSpPr/>
            <p:nvPr/>
          </p:nvSpPr>
          <p:spPr>
            <a:xfrm>
              <a:off x="7826678" y="1185455"/>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15"/>
            <p:cNvSpPr/>
            <p:nvPr/>
          </p:nvSpPr>
          <p:spPr>
            <a:xfrm>
              <a:off x="7997361" y="1185455"/>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15"/>
            <p:cNvSpPr/>
            <p:nvPr/>
          </p:nvSpPr>
          <p:spPr>
            <a:xfrm>
              <a:off x="8168044" y="1185455"/>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15"/>
            <p:cNvSpPr/>
            <p:nvPr/>
          </p:nvSpPr>
          <p:spPr>
            <a:xfrm>
              <a:off x="8338726" y="1185455"/>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9" name="Google Shape;679;p15"/>
          <p:cNvSpPr txBox="1">
            <a:spLocks noGrp="1"/>
          </p:cNvSpPr>
          <p:nvPr>
            <p:ph type="title" idx="4" hasCustomPrompt="1"/>
          </p:nvPr>
        </p:nvSpPr>
        <p:spPr>
          <a:xfrm flipH="1">
            <a:off x="3779400" y="1769598"/>
            <a:ext cx="1585200" cy="6978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dk2"/>
              </a:buClr>
              <a:buSzPts val="6000"/>
              <a:buNone/>
              <a:defRPr sz="7100">
                <a:solidFill>
                  <a:schemeClr val="dk2"/>
                </a:solidFill>
              </a:defRPr>
            </a:lvl1pPr>
            <a:lvl2pPr lvl="1" algn="r" rtl="0">
              <a:spcBef>
                <a:spcPts val="0"/>
              </a:spcBef>
              <a:spcAft>
                <a:spcPts val="0"/>
              </a:spcAft>
              <a:buClr>
                <a:schemeClr val="dk2"/>
              </a:buClr>
              <a:buSzPts val="6000"/>
              <a:buNone/>
              <a:defRPr sz="6000">
                <a:solidFill>
                  <a:schemeClr val="dk2"/>
                </a:solidFill>
              </a:defRPr>
            </a:lvl2pPr>
            <a:lvl3pPr lvl="2" algn="r" rtl="0">
              <a:spcBef>
                <a:spcPts val="0"/>
              </a:spcBef>
              <a:spcAft>
                <a:spcPts val="0"/>
              </a:spcAft>
              <a:buClr>
                <a:schemeClr val="dk2"/>
              </a:buClr>
              <a:buSzPts val="6000"/>
              <a:buNone/>
              <a:defRPr sz="6000">
                <a:solidFill>
                  <a:schemeClr val="dk2"/>
                </a:solidFill>
              </a:defRPr>
            </a:lvl3pPr>
            <a:lvl4pPr lvl="3" algn="r" rtl="0">
              <a:spcBef>
                <a:spcPts val="0"/>
              </a:spcBef>
              <a:spcAft>
                <a:spcPts val="0"/>
              </a:spcAft>
              <a:buClr>
                <a:schemeClr val="dk2"/>
              </a:buClr>
              <a:buSzPts val="6000"/>
              <a:buNone/>
              <a:defRPr sz="6000">
                <a:solidFill>
                  <a:schemeClr val="dk2"/>
                </a:solidFill>
              </a:defRPr>
            </a:lvl4pPr>
            <a:lvl5pPr lvl="4" algn="r" rtl="0">
              <a:spcBef>
                <a:spcPts val="0"/>
              </a:spcBef>
              <a:spcAft>
                <a:spcPts val="0"/>
              </a:spcAft>
              <a:buClr>
                <a:schemeClr val="dk2"/>
              </a:buClr>
              <a:buSzPts val="6000"/>
              <a:buNone/>
              <a:defRPr sz="6000">
                <a:solidFill>
                  <a:schemeClr val="dk2"/>
                </a:solidFill>
              </a:defRPr>
            </a:lvl5pPr>
            <a:lvl6pPr lvl="5" algn="r" rtl="0">
              <a:spcBef>
                <a:spcPts val="0"/>
              </a:spcBef>
              <a:spcAft>
                <a:spcPts val="0"/>
              </a:spcAft>
              <a:buClr>
                <a:schemeClr val="dk2"/>
              </a:buClr>
              <a:buSzPts val="6000"/>
              <a:buNone/>
              <a:defRPr sz="6000">
                <a:solidFill>
                  <a:schemeClr val="dk2"/>
                </a:solidFill>
              </a:defRPr>
            </a:lvl6pPr>
            <a:lvl7pPr lvl="6" algn="r" rtl="0">
              <a:spcBef>
                <a:spcPts val="0"/>
              </a:spcBef>
              <a:spcAft>
                <a:spcPts val="0"/>
              </a:spcAft>
              <a:buClr>
                <a:schemeClr val="dk2"/>
              </a:buClr>
              <a:buSzPts val="6000"/>
              <a:buNone/>
              <a:defRPr sz="6000">
                <a:solidFill>
                  <a:schemeClr val="dk2"/>
                </a:solidFill>
              </a:defRPr>
            </a:lvl7pPr>
            <a:lvl8pPr lvl="7" algn="r" rtl="0">
              <a:spcBef>
                <a:spcPts val="0"/>
              </a:spcBef>
              <a:spcAft>
                <a:spcPts val="0"/>
              </a:spcAft>
              <a:buClr>
                <a:schemeClr val="dk2"/>
              </a:buClr>
              <a:buSzPts val="6000"/>
              <a:buNone/>
              <a:defRPr sz="6000">
                <a:solidFill>
                  <a:schemeClr val="dk2"/>
                </a:solidFill>
              </a:defRPr>
            </a:lvl8pPr>
            <a:lvl9pPr lvl="8" algn="r" rtl="0">
              <a:spcBef>
                <a:spcPts val="0"/>
              </a:spcBef>
              <a:spcAft>
                <a:spcPts val="0"/>
              </a:spcAft>
              <a:buClr>
                <a:schemeClr val="dk2"/>
              </a:buClr>
              <a:buSzPts val="6000"/>
              <a:buNone/>
              <a:defRPr sz="6000">
                <a:solidFill>
                  <a:schemeClr val="dk2"/>
                </a:solidFill>
              </a:defRPr>
            </a:lvl9pPr>
          </a:lstStyle>
          <a:p>
            <a:r>
              <a:t>xx%</a:t>
            </a:r>
          </a:p>
        </p:txBody>
      </p:sp>
      <p:sp>
        <p:nvSpPr>
          <p:cNvPr id="680" name="Google Shape;680;p15"/>
          <p:cNvSpPr txBox="1">
            <a:spLocks noGrp="1"/>
          </p:cNvSpPr>
          <p:nvPr>
            <p:ph type="subTitle" idx="5"/>
          </p:nvPr>
        </p:nvSpPr>
        <p:spPr>
          <a:xfrm flipH="1">
            <a:off x="3779402" y="2293768"/>
            <a:ext cx="1585200" cy="7224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SzPts val="1800"/>
              <a:buFont typeface="Josefin Sans"/>
              <a:buNone/>
              <a:defRPr>
                <a:latin typeface="Anton"/>
                <a:ea typeface="Anton"/>
                <a:cs typeface="Anton"/>
                <a:sym typeface="Anton"/>
              </a:defRPr>
            </a:lvl1pPr>
            <a:lvl2pPr lvl="1" algn="r" rtl="0">
              <a:lnSpc>
                <a:spcPct val="100000"/>
              </a:lnSpc>
              <a:spcBef>
                <a:spcPts val="0"/>
              </a:spcBef>
              <a:spcAft>
                <a:spcPts val="0"/>
              </a:spcAft>
              <a:buClr>
                <a:srgbClr val="434343"/>
              </a:buClr>
              <a:buSzPts val="1400"/>
              <a:buFont typeface="Josefin Sans"/>
              <a:buNone/>
              <a:defRPr b="1">
                <a:solidFill>
                  <a:srgbClr val="434343"/>
                </a:solidFill>
                <a:latin typeface="Josefin Sans"/>
                <a:ea typeface="Josefin Sans"/>
                <a:cs typeface="Josefin Sans"/>
                <a:sym typeface="Josefin Sans"/>
              </a:defRPr>
            </a:lvl2pPr>
            <a:lvl3pPr lvl="2" algn="r" rtl="0">
              <a:lnSpc>
                <a:spcPct val="100000"/>
              </a:lnSpc>
              <a:spcBef>
                <a:spcPts val="0"/>
              </a:spcBef>
              <a:spcAft>
                <a:spcPts val="0"/>
              </a:spcAft>
              <a:buClr>
                <a:srgbClr val="434343"/>
              </a:buClr>
              <a:buSzPts val="1400"/>
              <a:buFont typeface="Josefin Sans"/>
              <a:buNone/>
              <a:defRPr b="1">
                <a:solidFill>
                  <a:srgbClr val="434343"/>
                </a:solidFill>
                <a:latin typeface="Josefin Sans"/>
                <a:ea typeface="Josefin Sans"/>
                <a:cs typeface="Josefin Sans"/>
                <a:sym typeface="Josefin Sans"/>
              </a:defRPr>
            </a:lvl3pPr>
            <a:lvl4pPr lvl="3" algn="r" rtl="0">
              <a:lnSpc>
                <a:spcPct val="100000"/>
              </a:lnSpc>
              <a:spcBef>
                <a:spcPts val="0"/>
              </a:spcBef>
              <a:spcAft>
                <a:spcPts val="0"/>
              </a:spcAft>
              <a:buClr>
                <a:srgbClr val="434343"/>
              </a:buClr>
              <a:buSzPts val="1400"/>
              <a:buFont typeface="Josefin Sans"/>
              <a:buNone/>
              <a:defRPr b="1">
                <a:solidFill>
                  <a:srgbClr val="434343"/>
                </a:solidFill>
                <a:latin typeface="Josefin Sans"/>
                <a:ea typeface="Josefin Sans"/>
                <a:cs typeface="Josefin Sans"/>
                <a:sym typeface="Josefin Sans"/>
              </a:defRPr>
            </a:lvl4pPr>
            <a:lvl5pPr lvl="4" algn="r" rtl="0">
              <a:lnSpc>
                <a:spcPct val="100000"/>
              </a:lnSpc>
              <a:spcBef>
                <a:spcPts val="0"/>
              </a:spcBef>
              <a:spcAft>
                <a:spcPts val="0"/>
              </a:spcAft>
              <a:buClr>
                <a:srgbClr val="434343"/>
              </a:buClr>
              <a:buSzPts val="1400"/>
              <a:buFont typeface="Josefin Sans"/>
              <a:buNone/>
              <a:defRPr b="1">
                <a:solidFill>
                  <a:srgbClr val="434343"/>
                </a:solidFill>
                <a:latin typeface="Josefin Sans"/>
                <a:ea typeface="Josefin Sans"/>
                <a:cs typeface="Josefin Sans"/>
                <a:sym typeface="Josefin Sans"/>
              </a:defRPr>
            </a:lvl5pPr>
            <a:lvl6pPr lvl="5" algn="r" rtl="0">
              <a:lnSpc>
                <a:spcPct val="100000"/>
              </a:lnSpc>
              <a:spcBef>
                <a:spcPts val="0"/>
              </a:spcBef>
              <a:spcAft>
                <a:spcPts val="0"/>
              </a:spcAft>
              <a:buClr>
                <a:srgbClr val="434343"/>
              </a:buClr>
              <a:buSzPts val="1400"/>
              <a:buFont typeface="Josefin Sans"/>
              <a:buNone/>
              <a:defRPr b="1">
                <a:solidFill>
                  <a:srgbClr val="434343"/>
                </a:solidFill>
                <a:latin typeface="Josefin Sans"/>
                <a:ea typeface="Josefin Sans"/>
                <a:cs typeface="Josefin Sans"/>
                <a:sym typeface="Josefin Sans"/>
              </a:defRPr>
            </a:lvl6pPr>
            <a:lvl7pPr lvl="6" algn="r" rtl="0">
              <a:lnSpc>
                <a:spcPct val="100000"/>
              </a:lnSpc>
              <a:spcBef>
                <a:spcPts val="0"/>
              </a:spcBef>
              <a:spcAft>
                <a:spcPts val="0"/>
              </a:spcAft>
              <a:buClr>
                <a:srgbClr val="434343"/>
              </a:buClr>
              <a:buSzPts val="1400"/>
              <a:buFont typeface="Josefin Sans"/>
              <a:buNone/>
              <a:defRPr b="1">
                <a:solidFill>
                  <a:srgbClr val="434343"/>
                </a:solidFill>
                <a:latin typeface="Josefin Sans"/>
                <a:ea typeface="Josefin Sans"/>
                <a:cs typeface="Josefin Sans"/>
                <a:sym typeface="Josefin Sans"/>
              </a:defRPr>
            </a:lvl7pPr>
            <a:lvl8pPr lvl="7" algn="r" rtl="0">
              <a:lnSpc>
                <a:spcPct val="100000"/>
              </a:lnSpc>
              <a:spcBef>
                <a:spcPts val="0"/>
              </a:spcBef>
              <a:spcAft>
                <a:spcPts val="0"/>
              </a:spcAft>
              <a:buClr>
                <a:srgbClr val="434343"/>
              </a:buClr>
              <a:buSzPts val="1400"/>
              <a:buFont typeface="Josefin Sans"/>
              <a:buNone/>
              <a:defRPr b="1">
                <a:solidFill>
                  <a:srgbClr val="434343"/>
                </a:solidFill>
                <a:latin typeface="Josefin Sans"/>
                <a:ea typeface="Josefin Sans"/>
                <a:cs typeface="Josefin Sans"/>
                <a:sym typeface="Josefin Sans"/>
              </a:defRPr>
            </a:lvl8pPr>
            <a:lvl9pPr lvl="8" algn="r" rtl="0">
              <a:lnSpc>
                <a:spcPct val="100000"/>
              </a:lnSpc>
              <a:spcBef>
                <a:spcPts val="0"/>
              </a:spcBef>
              <a:spcAft>
                <a:spcPts val="0"/>
              </a:spcAft>
              <a:buClr>
                <a:srgbClr val="434343"/>
              </a:buClr>
              <a:buSzPts val="1400"/>
              <a:buFont typeface="Josefin Sans"/>
              <a:buNone/>
              <a:defRPr b="1">
                <a:solidFill>
                  <a:srgbClr val="434343"/>
                </a:solidFill>
                <a:latin typeface="Josefin Sans"/>
                <a:ea typeface="Josefin Sans"/>
                <a:cs typeface="Josefin Sans"/>
                <a:sym typeface="Josefin Sans"/>
              </a:defRPr>
            </a:lvl9pPr>
          </a:lstStyle>
          <a:p>
            <a:endParaRPr/>
          </a:p>
        </p:txBody>
      </p:sp>
      <p:sp>
        <p:nvSpPr>
          <p:cNvPr id="681" name="Google Shape;681;p15"/>
          <p:cNvSpPr txBox="1">
            <a:spLocks noGrp="1"/>
          </p:cNvSpPr>
          <p:nvPr>
            <p:ph type="subTitle" idx="6"/>
          </p:nvPr>
        </p:nvSpPr>
        <p:spPr>
          <a:xfrm flipH="1">
            <a:off x="3779425" y="2935054"/>
            <a:ext cx="1585200" cy="544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434343"/>
              </a:buClr>
              <a:buSzPts val="1100"/>
              <a:buFont typeface="Josefin Slab"/>
              <a:buNone/>
              <a:defRPr sz="1200">
                <a:solidFill>
                  <a:schemeClr val="lt2"/>
                </a:solidFill>
              </a:defRPr>
            </a:lvl1pPr>
            <a:lvl2pPr lvl="1" algn="r" rtl="0">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2pPr>
            <a:lvl3pPr lvl="2" algn="r" rtl="0">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3pPr>
            <a:lvl4pPr lvl="3" algn="r" rtl="0">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4pPr>
            <a:lvl5pPr lvl="4" algn="r" rtl="0">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5pPr>
            <a:lvl6pPr lvl="5" algn="r" rtl="0">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6pPr>
            <a:lvl7pPr lvl="6" algn="r" rtl="0">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7pPr>
            <a:lvl8pPr lvl="7" algn="r" rtl="0">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8pPr>
            <a:lvl9pPr lvl="8" algn="r" rtl="0">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9pPr>
          </a:lstStyle>
          <a:p>
            <a:endParaRPr/>
          </a:p>
        </p:txBody>
      </p:sp>
      <p:sp>
        <p:nvSpPr>
          <p:cNvPr id="682" name="Google Shape;682;p15"/>
          <p:cNvSpPr txBox="1">
            <a:spLocks noGrp="1"/>
          </p:cNvSpPr>
          <p:nvPr>
            <p:ph type="title" idx="7" hasCustomPrompt="1"/>
          </p:nvPr>
        </p:nvSpPr>
        <p:spPr>
          <a:xfrm flipH="1">
            <a:off x="6101200" y="1769548"/>
            <a:ext cx="1585200" cy="6978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dk2"/>
              </a:buClr>
              <a:buSzPts val="6000"/>
              <a:buNone/>
              <a:defRPr sz="7100">
                <a:solidFill>
                  <a:schemeClr val="dk2"/>
                </a:solidFill>
              </a:defRPr>
            </a:lvl1pPr>
            <a:lvl2pPr lvl="1" algn="r" rtl="0">
              <a:spcBef>
                <a:spcPts val="0"/>
              </a:spcBef>
              <a:spcAft>
                <a:spcPts val="0"/>
              </a:spcAft>
              <a:buClr>
                <a:schemeClr val="dk2"/>
              </a:buClr>
              <a:buSzPts val="6000"/>
              <a:buNone/>
              <a:defRPr sz="6000">
                <a:solidFill>
                  <a:schemeClr val="dk2"/>
                </a:solidFill>
              </a:defRPr>
            </a:lvl2pPr>
            <a:lvl3pPr lvl="2" algn="r" rtl="0">
              <a:spcBef>
                <a:spcPts val="0"/>
              </a:spcBef>
              <a:spcAft>
                <a:spcPts val="0"/>
              </a:spcAft>
              <a:buClr>
                <a:schemeClr val="dk2"/>
              </a:buClr>
              <a:buSzPts val="6000"/>
              <a:buNone/>
              <a:defRPr sz="6000">
                <a:solidFill>
                  <a:schemeClr val="dk2"/>
                </a:solidFill>
              </a:defRPr>
            </a:lvl3pPr>
            <a:lvl4pPr lvl="3" algn="r" rtl="0">
              <a:spcBef>
                <a:spcPts val="0"/>
              </a:spcBef>
              <a:spcAft>
                <a:spcPts val="0"/>
              </a:spcAft>
              <a:buClr>
                <a:schemeClr val="dk2"/>
              </a:buClr>
              <a:buSzPts val="6000"/>
              <a:buNone/>
              <a:defRPr sz="6000">
                <a:solidFill>
                  <a:schemeClr val="dk2"/>
                </a:solidFill>
              </a:defRPr>
            </a:lvl4pPr>
            <a:lvl5pPr lvl="4" algn="r" rtl="0">
              <a:spcBef>
                <a:spcPts val="0"/>
              </a:spcBef>
              <a:spcAft>
                <a:spcPts val="0"/>
              </a:spcAft>
              <a:buClr>
                <a:schemeClr val="dk2"/>
              </a:buClr>
              <a:buSzPts val="6000"/>
              <a:buNone/>
              <a:defRPr sz="6000">
                <a:solidFill>
                  <a:schemeClr val="dk2"/>
                </a:solidFill>
              </a:defRPr>
            </a:lvl5pPr>
            <a:lvl6pPr lvl="5" algn="r" rtl="0">
              <a:spcBef>
                <a:spcPts val="0"/>
              </a:spcBef>
              <a:spcAft>
                <a:spcPts val="0"/>
              </a:spcAft>
              <a:buClr>
                <a:schemeClr val="dk2"/>
              </a:buClr>
              <a:buSzPts val="6000"/>
              <a:buNone/>
              <a:defRPr sz="6000">
                <a:solidFill>
                  <a:schemeClr val="dk2"/>
                </a:solidFill>
              </a:defRPr>
            </a:lvl6pPr>
            <a:lvl7pPr lvl="6" algn="r" rtl="0">
              <a:spcBef>
                <a:spcPts val="0"/>
              </a:spcBef>
              <a:spcAft>
                <a:spcPts val="0"/>
              </a:spcAft>
              <a:buClr>
                <a:schemeClr val="dk2"/>
              </a:buClr>
              <a:buSzPts val="6000"/>
              <a:buNone/>
              <a:defRPr sz="6000">
                <a:solidFill>
                  <a:schemeClr val="dk2"/>
                </a:solidFill>
              </a:defRPr>
            </a:lvl7pPr>
            <a:lvl8pPr lvl="7" algn="r" rtl="0">
              <a:spcBef>
                <a:spcPts val="0"/>
              </a:spcBef>
              <a:spcAft>
                <a:spcPts val="0"/>
              </a:spcAft>
              <a:buClr>
                <a:schemeClr val="dk2"/>
              </a:buClr>
              <a:buSzPts val="6000"/>
              <a:buNone/>
              <a:defRPr sz="6000">
                <a:solidFill>
                  <a:schemeClr val="dk2"/>
                </a:solidFill>
              </a:defRPr>
            </a:lvl8pPr>
            <a:lvl9pPr lvl="8" algn="r" rtl="0">
              <a:spcBef>
                <a:spcPts val="0"/>
              </a:spcBef>
              <a:spcAft>
                <a:spcPts val="0"/>
              </a:spcAft>
              <a:buClr>
                <a:schemeClr val="dk2"/>
              </a:buClr>
              <a:buSzPts val="6000"/>
              <a:buNone/>
              <a:defRPr sz="6000">
                <a:solidFill>
                  <a:schemeClr val="dk2"/>
                </a:solidFill>
              </a:defRPr>
            </a:lvl9pPr>
          </a:lstStyle>
          <a:p>
            <a:r>
              <a:t>xx%</a:t>
            </a:r>
          </a:p>
        </p:txBody>
      </p:sp>
      <p:sp>
        <p:nvSpPr>
          <p:cNvPr id="683" name="Google Shape;683;p15"/>
          <p:cNvSpPr txBox="1">
            <a:spLocks noGrp="1"/>
          </p:cNvSpPr>
          <p:nvPr>
            <p:ph type="subTitle" idx="8"/>
          </p:nvPr>
        </p:nvSpPr>
        <p:spPr>
          <a:xfrm flipH="1">
            <a:off x="6448600" y="2293717"/>
            <a:ext cx="1237800" cy="7224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Clr>
                <a:srgbClr val="434343"/>
              </a:buClr>
              <a:buSzPts val="1800"/>
              <a:buFont typeface="Josefin Sans"/>
              <a:buNone/>
              <a:defRPr>
                <a:solidFill>
                  <a:schemeClr val="lt2"/>
                </a:solidFill>
                <a:latin typeface="Anton"/>
                <a:ea typeface="Anton"/>
                <a:cs typeface="Anton"/>
                <a:sym typeface="Anton"/>
              </a:defRPr>
            </a:lvl1pPr>
            <a:lvl2pPr lvl="1" algn="r" rtl="0">
              <a:lnSpc>
                <a:spcPct val="100000"/>
              </a:lnSpc>
              <a:spcBef>
                <a:spcPts val="0"/>
              </a:spcBef>
              <a:spcAft>
                <a:spcPts val="0"/>
              </a:spcAft>
              <a:buClr>
                <a:srgbClr val="434343"/>
              </a:buClr>
              <a:buSzPts val="1400"/>
              <a:buFont typeface="Josefin Sans"/>
              <a:buNone/>
              <a:defRPr b="1">
                <a:solidFill>
                  <a:srgbClr val="434343"/>
                </a:solidFill>
                <a:latin typeface="Josefin Sans"/>
                <a:ea typeface="Josefin Sans"/>
                <a:cs typeface="Josefin Sans"/>
                <a:sym typeface="Josefin Sans"/>
              </a:defRPr>
            </a:lvl2pPr>
            <a:lvl3pPr lvl="2" algn="r" rtl="0">
              <a:lnSpc>
                <a:spcPct val="100000"/>
              </a:lnSpc>
              <a:spcBef>
                <a:spcPts val="0"/>
              </a:spcBef>
              <a:spcAft>
                <a:spcPts val="0"/>
              </a:spcAft>
              <a:buClr>
                <a:srgbClr val="434343"/>
              </a:buClr>
              <a:buSzPts val="1400"/>
              <a:buFont typeface="Josefin Sans"/>
              <a:buNone/>
              <a:defRPr b="1">
                <a:solidFill>
                  <a:srgbClr val="434343"/>
                </a:solidFill>
                <a:latin typeface="Josefin Sans"/>
                <a:ea typeface="Josefin Sans"/>
                <a:cs typeface="Josefin Sans"/>
                <a:sym typeface="Josefin Sans"/>
              </a:defRPr>
            </a:lvl3pPr>
            <a:lvl4pPr lvl="3" algn="r" rtl="0">
              <a:lnSpc>
                <a:spcPct val="100000"/>
              </a:lnSpc>
              <a:spcBef>
                <a:spcPts val="0"/>
              </a:spcBef>
              <a:spcAft>
                <a:spcPts val="0"/>
              </a:spcAft>
              <a:buClr>
                <a:srgbClr val="434343"/>
              </a:buClr>
              <a:buSzPts val="1400"/>
              <a:buFont typeface="Josefin Sans"/>
              <a:buNone/>
              <a:defRPr b="1">
                <a:solidFill>
                  <a:srgbClr val="434343"/>
                </a:solidFill>
                <a:latin typeface="Josefin Sans"/>
                <a:ea typeface="Josefin Sans"/>
                <a:cs typeface="Josefin Sans"/>
                <a:sym typeface="Josefin Sans"/>
              </a:defRPr>
            </a:lvl4pPr>
            <a:lvl5pPr lvl="4" algn="r" rtl="0">
              <a:lnSpc>
                <a:spcPct val="100000"/>
              </a:lnSpc>
              <a:spcBef>
                <a:spcPts val="0"/>
              </a:spcBef>
              <a:spcAft>
                <a:spcPts val="0"/>
              </a:spcAft>
              <a:buClr>
                <a:srgbClr val="434343"/>
              </a:buClr>
              <a:buSzPts val="1400"/>
              <a:buFont typeface="Josefin Sans"/>
              <a:buNone/>
              <a:defRPr b="1">
                <a:solidFill>
                  <a:srgbClr val="434343"/>
                </a:solidFill>
                <a:latin typeface="Josefin Sans"/>
                <a:ea typeface="Josefin Sans"/>
                <a:cs typeface="Josefin Sans"/>
                <a:sym typeface="Josefin Sans"/>
              </a:defRPr>
            </a:lvl5pPr>
            <a:lvl6pPr lvl="5" algn="r" rtl="0">
              <a:lnSpc>
                <a:spcPct val="100000"/>
              </a:lnSpc>
              <a:spcBef>
                <a:spcPts val="0"/>
              </a:spcBef>
              <a:spcAft>
                <a:spcPts val="0"/>
              </a:spcAft>
              <a:buClr>
                <a:srgbClr val="434343"/>
              </a:buClr>
              <a:buSzPts val="1400"/>
              <a:buFont typeface="Josefin Sans"/>
              <a:buNone/>
              <a:defRPr b="1">
                <a:solidFill>
                  <a:srgbClr val="434343"/>
                </a:solidFill>
                <a:latin typeface="Josefin Sans"/>
                <a:ea typeface="Josefin Sans"/>
                <a:cs typeface="Josefin Sans"/>
                <a:sym typeface="Josefin Sans"/>
              </a:defRPr>
            </a:lvl6pPr>
            <a:lvl7pPr lvl="6" algn="r" rtl="0">
              <a:lnSpc>
                <a:spcPct val="100000"/>
              </a:lnSpc>
              <a:spcBef>
                <a:spcPts val="0"/>
              </a:spcBef>
              <a:spcAft>
                <a:spcPts val="0"/>
              </a:spcAft>
              <a:buClr>
                <a:srgbClr val="434343"/>
              </a:buClr>
              <a:buSzPts val="1400"/>
              <a:buFont typeface="Josefin Sans"/>
              <a:buNone/>
              <a:defRPr b="1">
                <a:solidFill>
                  <a:srgbClr val="434343"/>
                </a:solidFill>
                <a:latin typeface="Josefin Sans"/>
                <a:ea typeface="Josefin Sans"/>
                <a:cs typeface="Josefin Sans"/>
                <a:sym typeface="Josefin Sans"/>
              </a:defRPr>
            </a:lvl7pPr>
            <a:lvl8pPr lvl="7" algn="r" rtl="0">
              <a:lnSpc>
                <a:spcPct val="100000"/>
              </a:lnSpc>
              <a:spcBef>
                <a:spcPts val="0"/>
              </a:spcBef>
              <a:spcAft>
                <a:spcPts val="0"/>
              </a:spcAft>
              <a:buClr>
                <a:srgbClr val="434343"/>
              </a:buClr>
              <a:buSzPts val="1400"/>
              <a:buFont typeface="Josefin Sans"/>
              <a:buNone/>
              <a:defRPr b="1">
                <a:solidFill>
                  <a:srgbClr val="434343"/>
                </a:solidFill>
                <a:latin typeface="Josefin Sans"/>
                <a:ea typeface="Josefin Sans"/>
                <a:cs typeface="Josefin Sans"/>
                <a:sym typeface="Josefin Sans"/>
              </a:defRPr>
            </a:lvl8pPr>
            <a:lvl9pPr lvl="8" algn="r" rtl="0">
              <a:lnSpc>
                <a:spcPct val="100000"/>
              </a:lnSpc>
              <a:spcBef>
                <a:spcPts val="0"/>
              </a:spcBef>
              <a:spcAft>
                <a:spcPts val="0"/>
              </a:spcAft>
              <a:buClr>
                <a:srgbClr val="434343"/>
              </a:buClr>
              <a:buSzPts val="1400"/>
              <a:buFont typeface="Josefin Sans"/>
              <a:buNone/>
              <a:defRPr b="1">
                <a:solidFill>
                  <a:srgbClr val="434343"/>
                </a:solidFill>
                <a:latin typeface="Josefin Sans"/>
                <a:ea typeface="Josefin Sans"/>
                <a:cs typeface="Josefin Sans"/>
                <a:sym typeface="Josefin Sans"/>
              </a:defRPr>
            </a:lvl9pPr>
          </a:lstStyle>
          <a:p>
            <a:endParaRPr/>
          </a:p>
        </p:txBody>
      </p:sp>
      <p:sp>
        <p:nvSpPr>
          <p:cNvPr id="684" name="Google Shape;684;p15"/>
          <p:cNvSpPr txBox="1">
            <a:spLocks noGrp="1"/>
          </p:cNvSpPr>
          <p:nvPr>
            <p:ph type="subTitle" idx="9"/>
          </p:nvPr>
        </p:nvSpPr>
        <p:spPr>
          <a:xfrm flipH="1">
            <a:off x="6101225" y="2935015"/>
            <a:ext cx="1585200" cy="544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434343"/>
              </a:buClr>
              <a:buSzPts val="1100"/>
              <a:buFont typeface="Josefin Slab"/>
              <a:buNone/>
              <a:defRPr sz="1200">
                <a:solidFill>
                  <a:schemeClr val="lt2"/>
                </a:solidFill>
              </a:defRPr>
            </a:lvl1pPr>
            <a:lvl2pPr lvl="1" algn="r" rtl="0">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2pPr>
            <a:lvl3pPr lvl="2" algn="r" rtl="0">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3pPr>
            <a:lvl4pPr lvl="3" algn="r" rtl="0">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4pPr>
            <a:lvl5pPr lvl="4" algn="r" rtl="0">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5pPr>
            <a:lvl6pPr lvl="5" algn="r" rtl="0">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6pPr>
            <a:lvl7pPr lvl="6" algn="r" rtl="0">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7pPr>
            <a:lvl8pPr lvl="7" algn="r" rtl="0">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8pPr>
            <a:lvl9pPr lvl="8" algn="r" rtl="0">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hree columns 4">
  <p:cSld name="BLANK_1_1_3_1_1_1">
    <p:bg>
      <p:bgPr>
        <a:gradFill>
          <a:gsLst>
            <a:gs pos="0">
              <a:srgbClr val="1F1F1F"/>
            </a:gs>
            <a:gs pos="100000">
              <a:srgbClr val="0C343D"/>
            </a:gs>
          </a:gsLst>
          <a:lin ang="0" scaled="0"/>
        </a:gradFill>
        <a:effectLst/>
      </p:bgPr>
    </p:bg>
    <p:spTree>
      <p:nvGrpSpPr>
        <p:cNvPr id="1" name="Shape 912"/>
        <p:cNvGrpSpPr/>
        <p:nvPr/>
      </p:nvGrpSpPr>
      <p:grpSpPr>
        <a:xfrm>
          <a:off x="0" y="0"/>
          <a:ext cx="0" cy="0"/>
          <a:chOff x="0" y="0"/>
          <a:chExt cx="0" cy="0"/>
        </a:xfrm>
      </p:grpSpPr>
      <p:sp>
        <p:nvSpPr>
          <p:cNvPr id="913" name="Google Shape;913;p20"/>
          <p:cNvSpPr/>
          <p:nvPr/>
        </p:nvSpPr>
        <p:spPr>
          <a:xfrm rot="5400000">
            <a:off x="-589125" y="2140250"/>
            <a:ext cx="2041200" cy="8631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20"/>
          <p:cNvSpPr txBox="1">
            <a:spLocks noGrp="1"/>
          </p:cNvSpPr>
          <p:nvPr>
            <p:ph type="title"/>
          </p:nvPr>
        </p:nvSpPr>
        <p:spPr>
          <a:xfrm rot="-5400000">
            <a:off x="-1573000" y="2285450"/>
            <a:ext cx="40119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12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915" name="Google Shape;915;p20"/>
          <p:cNvGrpSpPr/>
          <p:nvPr/>
        </p:nvGrpSpPr>
        <p:grpSpPr>
          <a:xfrm>
            <a:off x="7680835" y="203543"/>
            <a:ext cx="1235880" cy="910330"/>
            <a:chOff x="7826678" y="316225"/>
            <a:chExt cx="1235880" cy="910330"/>
          </a:xfrm>
        </p:grpSpPr>
        <p:sp>
          <p:nvSpPr>
            <p:cNvPr id="916" name="Google Shape;916;p20"/>
            <p:cNvSpPr/>
            <p:nvPr/>
          </p:nvSpPr>
          <p:spPr>
            <a:xfrm>
              <a:off x="8509409" y="316225"/>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20"/>
            <p:cNvSpPr/>
            <p:nvPr/>
          </p:nvSpPr>
          <p:spPr>
            <a:xfrm>
              <a:off x="8680092" y="316225"/>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20"/>
            <p:cNvSpPr/>
            <p:nvPr/>
          </p:nvSpPr>
          <p:spPr>
            <a:xfrm>
              <a:off x="8850775" y="316225"/>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20"/>
            <p:cNvSpPr/>
            <p:nvPr/>
          </p:nvSpPr>
          <p:spPr>
            <a:xfrm>
              <a:off x="9021458" y="316225"/>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20"/>
            <p:cNvSpPr/>
            <p:nvPr/>
          </p:nvSpPr>
          <p:spPr>
            <a:xfrm>
              <a:off x="7826678" y="316225"/>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20"/>
            <p:cNvSpPr/>
            <p:nvPr/>
          </p:nvSpPr>
          <p:spPr>
            <a:xfrm>
              <a:off x="7997361" y="316225"/>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20"/>
            <p:cNvSpPr/>
            <p:nvPr/>
          </p:nvSpPr>
          <p:spPr>
            <a:xfrm>
              <a:off x="8168044" y="316225"/>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20"/>
            <p:cNvSpPr/>
            <p:nvPr/>
          </p:nvSpPr>
          <p:spPr>
            <a:xfrm>
              <a:off x="8338726" y="316225"/>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20"/>
            <p:cNvSpPr/>
            <p:nvPr/>
          </p:nvSpPr>
          <p:spPr>
            <a:xfrm>
              <a:off x="8509409" y="490071"/>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20"/>
            <p:cNvSpPr/>
            <p:nvPr/>
          </p:nvSpPr>
          <p:spPr>
            <a:xfrm>
              <a:off x="8680092" y="490071"/>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20"/>
            <p:cNvSpPr/>
            <p:nvPr/>
          </p:nvSpPr>
          <p:spPr>
            <a:xfrm>
              <a:off x="8850775" y="490071"/>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20"/>
            <p:cNvSpPr/>
            <p:nvPr/>
          </p:nvSpPr>
          <p:spPr>
            <a:xfrm>
              <a:off x="9021458" y="490071"/>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20"/>
            <p:cNvSpPr/>
            <p:nvPr/>
          </p:nvSpPr>
          <p:spPr>
            <a:xfrm>
              <a:off x="7826678" y="490071"/>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20"/>
            <p:cNvSpPr/>
            <p:nvPr/>
          </p:nvSpPr>
          <p:spPr>
            <a:xfrm>
              <a:off x="7997361" y="490071"/>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20"/>
            <p:cNvSpPr/>
            <p:nvPr/>
          </p:nvSpPr>
          <p:spPr>
            <a:xfrm>
              <a:off x="8168044" y="490071"/>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20"/>
            <p:cNvSpPr/>
            <p:nvPr/>
          </p:nvSpPr>
          <p:spPr>
            <a:xfrm>
              <a:off x="8338726" y="490071"/>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20"/>
            <p:cNvSpPr/>
            <p:nvPr/>
          </p:nvSpPr>
          <p:spPr>
            <a:xfrm>
              <a:off x="8509409" y="663917"/>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20"/>
            <p:cNvSpPr/>
            <p:nvPr/>
          </p:nvSpPr>
          <p:spPr>
            <a:xfrm>
              <a:off x="8680092" y="663917"/>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20"/>
            <p:cNvSpPr/>
            <p:nvPr/>
          </p:nvSpPr>
          <p:spPr>
            <a:xfrm>
              <a:off x="8850775" y="663917"/>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20"/>
            <p:cNvSpPr/>
            <p:nvPr/>
          </p:nvSpPr>
          <p:spPr>
            <a:xfrm>
              <a:off x="9021458" y="663917"/>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20"/>
            <p:cNvSpPr/>
            <p:nvPr/>
          </p:nvSpPr>
          <p:spPr>
            <a:xfrm>
              <a:off x="7826678" y="663917"/>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20"/>
            <p:cNvSpPr/>
            <p:nvPr/>
          </p:nvSpPr>
          <p:spPr>
            <a:xfrm>
              <a:off x="7997361" y="663917"/>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20"/>
            <p:cNvSpPr/>
            <p:nvPr/>
          </p:nvSpPr>
          <p:spPr>
            <a:xfrm>
              <a:off x="8168044" y="663917"/>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20"/>
            <p:cNvSpPr/>
            <p:nvPr/>
          </p:nvSpPr>
          <p:spPr>
            <a:xfrm>
              <a:off x="8338726" y="663917"/>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20"/>
            <p:cNvSpPr/>
            <p:nvPr/>
          </p:nvSpPr>
          <p:spPr>
            <a:xfrm>
              <a:off x="8509409" y="837763"/>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20"/>
            <p:cNvSpPr/>
            <p:nvPr/>
          </p:nvSpPr>
          <p:spPr>
            <a:xfrm>
              <a:off x="8680092" y="837763"/>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20"/>
            <p:cNvSpPr/>
            <p:nvPr/>
          </p:nvSpPr>
          <p:spPr>
            <a:xfrm>
              <a:off x="8850775" y="837763"/>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20"/>
            <p:cNvSpPr/>
            <p:nvPr/>
          </p:nvSpPr>
          <p:spPr>
            <a:xfrm>
              <a:off x="9021458" y="837763"/>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20"/>
            <p:cNvSpPr/>
            <p:nvPr/>
          </p:nvSpPr>
          <p:spPr>
            <a:xfrm>
              <a:off x="7826678" y="837763"/>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20"/>
            <p:cNvSpPr/>
            <p:nvPr/>
          </p:nvSpPr>
          <p:spPr>
            <a:xfrm>
              <a:off x="7997361" y="837763"/>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20"/>
            <p:cNvSpPr/>
            <p:nvPr/>
          </p:nvSpPr>
          <p:spPr>
            <a:xfrm>
              <a:off x="8168044" y="837763"/>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20"/>
            <p:cNvSpPr/>
            <p:nvPr/>
          </p:nvSpPr>
          <p:spPr>
            <a:xfrm>
              <a:off x="8338726" y="837763"/>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20"/>
            <p:cNvSpPr/>
            <p:nvPr/>
          </p:nvSpPr>
          <p:spPr>
            <a:xfrm>
              <a:off x="8509409" y="1011609"/>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20"/>
            <p:cNvSpPr/>
            <p:nvPr/>
          </p:nvSpPr>
          <p:spPr>
            <a:xfrm>
              <a:off x="8680092" y="1011609"/>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20"/>
            <p:cNvSpPr/>
            <p:nvPr/>
          </p:nvSpPr>
          <p:spPr>
            <a:xfrm>
              <a:off x="8850775" y="1011609"/>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20"/>
            <p:cNvSpPr/>
            <p:nvPr/>
          </p:nvSpPr>
          <p:spPr>
            <a:xfrm>
              <a:off x="9021458" y="1011609"/>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20"/>
            <p:cNvSpPr/>
            <p:nvPr/>
          </p:nvSpPr>
          <p:spPr>
            <a:xfrm>
              <a:off x="7826678" y="1011609"/>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20"/>
            <p:cNvSpPr/>
            <p:nvPr/>
          </p:nvSpPr>
          <p:spPr>
            <a:xfrm>
              <a:off x="7997361" y="1011609"/>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20"/>
            <p:cNvSpPr/>
            <p:nvPr/>
          </p:nvSpPr>
          <p:spPr>
            <a:xfrm>
              <a:off x="8168044" y="1011609"/>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20"/>
            <p:cNvSpPr/>
            <p:nvPr/>
          </p:nvSpPr>
          <p:spPr>
            <a:xfrm>
              <a:off x="8338726" y="1011609"/>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20"/>
            <p:cNvSpPr/>
            <p:nvPr/>
          </p:nvSpPr>
          <p:spPr>
            <a:xfrm>
              <a:off x="8509409" y="1185455"/>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20"/>
            <p:cNvSpPr/>
            <p:nvPr/>
          </p:nvSpPr>
          <p:spPr>
            <a:xfrm>
              <a:off x="8680092" y="1185455"/>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20"/>
            <p:cNvSpPr/>
            <p:nvPr/>
          </p:nvSpPr>
          <p:spPr>
            <a:xfrm>
              <a:off x="8850775" y="1185455"/>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20"/>
            <p:cNvSpPr/>
            <p:nvPr/>
          </p:nvSpPr>
          <p:spPr>
            <a:xfrm>
              <a:off x="9021458" y="1185455"/>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20"/>
            <p:cNvSpPr/>
            <p:nvPr/>
          </p:nvSpPr>
          <p:spPr>
            <a:xfrm>
              <a:off x="7826678" y="1185455"/>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20"/>
            <p:cNvSpPr/>
            <p:nvPr/>
          </p:nvSpPr>
          <p:spPr>
            <a:xfrm>
              <a:off x="7997361" y="1185455"/>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20"/>
            <p:cNvSpPr/>
            <p:nvPr/>
          </p:nvSpPr>
          <p:spPr>
            <a:xfrm>
              <a:off x="8168044" y="1185455"/>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20"/>
            <p:cNvSpPr/>
            <p:nvPr/>
          </p:nvSpPr>
          <p:spPr>
            <a:xfrm>
              <a:off x="8338726" y="1185455"/>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64" name="Google Shape;964;p20"/>
          <p:cNvSpPr txBox="1">
            <a:spLocks noGrp="1"/>
          </p:cNvSpPr>
          <p:nvPr>
            <p:ph type="title" idx="2"/>
          </p:nvPr>
        </p:nvSpPr>
        <p:spPr>
          <a:xfrm>
            <a:off x="5236490" y="3507000"/>
            <a:ext cx="1539300" cy="401700"/>
          </a:xfrm>
          <a:prstGeom prst="rect">
            <a:avLst/>
          </a:prstGeom>
          <a:noFill/>
          <a:ln>
            <a:noFill/>
          </a:ln>
        </p:spPr>
        <p:txBody>
          <a:bodyPr spcFirstLastPara="1" wrap="square" lIns="0" tIns="0" rIns="0" bIns="0" anchor="ctr" anchorCtr="0">
            <a:noAutofit/>
          </a:bodyPr>
          <a:lstStyle>
            <a:lvl1pPr lvl="0" rtl="0">
              <a:spcBef>
                <a:spcPts val="0"/>
              </a:spcBef>
              <a:spcAft>
                <a:spcPts val="0"/>
              </a:spcAft>
              <a:buSzPts val="1400"/>
              <a:buNone/>
              <a:defRPr sz="1800" i="0">
                <a:solidFill>
                  <a:schemeClr val="dk1"/>
                </a:solidFill>
              </a:defRPr>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965" name="Google Shape;965;p20"/>
          <p:cNvSpPr txBox="1">
            <a:spLocks noGrp="1"/>
          </p:cNvSpPr>
          <p:nvPr>
            <p:ph type="subTitle" idx="1"/>
          </p:nvPr>
        </p:nvSpPr>
        <p:spPr>
          <a:xfrm>
            <a:off x="5236490" y="3832500"/>
            <a:ext cx="2213100" cy="5490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None/>
              <a:defRPr sz="1400">
                <a:solidFill>
                  <a:schemeClr val="dk1"/>
                </a:solidFill>
              </a:defRPr>
            </a:lvl1pPr>
            <a:lvl2pPr lvl="1" rtl="0">
              <a:lnSpc>
                <a:spcPct val="100000"/>
              </a:lnSpc>
              <a:spcBef>
                <a:spcPts val="0"/>
              </a:spcBef>
              <a:spcAft>
                <a:spcPts val="0"/>
              </a:spcAft>
              <a:buNone/>
              <a:defRPr sz="1400">
                <a:solidFill>
                  <a:schemeClr val="dk1"/>
                </a:solidFill>
              </a:defRPr>
            </a:lvl2pPr>
            <a:lvl3pPr lvl="2" rtl="0">
              <a:lnSpc>
                <a:spcPct val="100000"/>
              </a:lnSpc>
              <a:spcBef>
                <a:spcPts val="0"/>
              </a:spcBef>
              <a:spcAft>
                <a:spcPts val="0"/>
              </a:spcAft>
              <a:buNone/>
              <a:defRPr sz="1400">
                <a:solidFill>
                  <a:schemeClr val="dk1"/>
                </a:solidFill>
              </a:defRPr>
            </a:lvl3pPr>
            <a:lvl4pPr lvl="3" rtl="0">
              <a:lnSpc>
                <a:spcPct val="100000"/>
              </a:lnSpc>
              <a:spcBef>
                <a:spcPts val="0"/>
              </a:spcBef>
              <a:spcAft>
                <a:spcPts val="0"/>
              </a:spcAft>
              <a:buNone/>
              <a:defRPr sz="1400">
                <a:solidFill>
                  <a:schemeClr val="dk1"/>
                </a:solidFill>
              </a:defRPr>
            </a:lvl4pPr>
            <a:lvl5pPr lvl="4" rtl="0">
              <a:lnSpc>
                <a:spcPct val="100000"/>
              </a:lnSpc>
              <a:spcBef>
                <a:spcPts val="0"/>
              </a:spcBef>
              <a:spcAft>
                <a:spcPts val="0"/>
              </a:spcAft>
              <a:buNone/>
              <a:defRPr sz="1400">
                <a:solidFill>
                  <a:schemeClr val="dk1"/>
                </a:solidFill>
              </a:defRPr>
            </a:lvl5pPr>
            <a:lvl6pPr lvl="5" rtl="0">
              <a:lnSpc>
                <a:spcPct val="100000"/>
              </a:lnSpc>
              <a:spcBef>
                <a:spcPts val="0"/>
              </a:spcBef>
              <a:spcAft>
                <a:spcPts val="0"/>
              </a:spcAft>
              <a:buNone/>
              <a:defRPr sz="1400">
                <a:solidFill>
                  <a:schemeClr val="dk1"/>
                </a:solidFill>
              </a:defRPr>
            </a:lvl6pPr>
            <a:lvl7pPr lvl="6" rtl="0">
              <a:lnSpc>
                <a:spcPct val="100000"/>
              </a:lnSpc>
              <a:spcBef>
                <a:spcPts val="0"/>
              </a:spcBef>
              <a:spcAft>
                <a:spcPts val="0"/>
              </a:spcAft>
              <a:buNone/>
              <a:defRPr sz="1400">
                <a:solidFill>
                  <a:schemeClr val="dk1"/>
                </a:solidFill>
              </a:defRPr>
            </a:lvl7pPr>
            <a:lvl8pPr lvl="7" rtl="0">
              <a:lnSpc>
                <a:spcPct val="100000"/>
              </a:lnSpc>
              <a:spcBef>
                <a:spcPts val="0"/>
              </a:spcBef>
              <a:spcAft>
                <a:spcPts val="0"/>
              </a:spcAft>
              <a:buNone/>
              <a:defRPr sz="1400">
                <a:solidFill>
                  <a:schemeClr val="dk1"/>
                </a:solidFill>
              </a:defRPr>
            </a:lvl8pPr>
            <a:lvl9pPr lvl="8" rtl="0">
              <a:lnSpc>
                <a:spcPct val="100000"/>
              </a:lnSpc>
              <a:spcBef>
                <a:spcPts val="0"/>
              </a:spcBef>
              <a:spcAft>
                <a:spcPts val="0"/>
              </a:spcAft>
              <a:buNone/>
              <a:defRPr sz="1400">
                <a:solidFill>
                  <a:schemeClr val="dk1"/>
                </a:solidFill>
              </a:defRPr>
            </a:lvl9pPr>
          </a:lstStyle>
          <a:p>
            <a:endParaRPr/>
          </a:p>
        </p:txBody>
      </p:sp>
      <p:sp>
        <p:nvSpPr>
          <p:cNvPr id="966" name="Google Shape;966;p20"/>
          <p:cNvSpPr txBox="1">
            <a:spLocks noGrp="1"/>
          </p:cNvSpPr>
          <p:nvPr>
            <p:ph type="title" idx="3"/>
          </p:nvPr>
        </p:nvSpPr>
        <p:spPr>
          <a:xfrm>
            <a:off x="5236490" y="835875"/>
            <a:ext cx="1539300" cy="401700"/>
          </a:xfrm>
          <a:prstGeom prst="rect">
            <a:avLst/>
          </a:prstGeom>
          <a:noFill/>
          <a:ln>
            <a:noFill/>
          </a:ln>
        </p:spPr>
        <p:txBody>
          <a:bodyPr spcFirstLastPara="1" wrap="square" lIns="0" tIns="0" rIns="0" bIns="0" anchor="ctr" anchorCtr="0">
            <a:noAutofit/>
          </a:bodyPr>
          <a:lstStyle>
            <a:lvl1pPr lvl="0" rtl="0">
              <a:spcBef>
                <a:spcPts val="0"/>
              </a:spcBef>
              <a:spcAft>
                <a:spcPts val="0"/>
              </a:spcAft>
              <a:buSzPts val="1400"/>
              <a:buNone/>
              <a:defRPr sz="1800" i="0">
                <a:solidFill>
                  <a:schemeClr val="dk1"/>
                </a:solidFill>
              </a:defRPr>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967" name="Google Shape;967;p20"/>
          <p:cNvSpPr txBox="1">
            <a:spLocks noGrp="1"/>
          </p:cNvSpPr>
          <p:nvPr>
            <p:ph type="subTitle" idx="4"/>
          </p:nvPr>
        </p:nvSpPr>
        <p:spPr>
          <a:xfrm>
            <a:off x="5236500" y="1161375"/>
            <a:ext cx="2213100" cy="3312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None/>
              <a:defRPr sz="1400">
                <a:solidFill>
                  <a:schemeClr val="dk1"/>
                </a:solidFill>
              </a:defRPr>
            </a:lvl1pPr>
            <a:lvl2pPr lvl="1" rtl="0">
              <a:lnSpc>
                <a:spcPct val="100000"/>
              </a:lnSpc>
              <a:spcBef>
                <a:spcPts val="0"/>
              </a:spcBef>
              <a:spcAft>
                <a:spcPts val="0"/>
              </a:spcAft>
              <a:buNone/>
              <a:defRPr sz="1400">
                <a:solidFill>
                  <a:schemeClr val="dk1"/>
                </a:solidFill>
              </a:defRPr>
            </a:lvl2pPr>
            <a:lvl3pPr lvl="2" rtl="0">
              <a:lnSpc>
                <a:spcPct val="100000"/>
              </a:lnSpc>
              <a:spcBef>
                <a:spcPts val="0"/>
              </a:spcBef>
              <a:spcAft>
                <a:spcPts val="0"/>
              </a:spcAft>
              <a:buNone/>
              <a:defRPr sz="1400">
                <a:solidFill>
                  <a:schemeClr val="dk1"/>
                </a:solidFill>
              </a:defRPr>
            </a:lvl3pPr>
            <a:lvl4pPr lvl="3" rtl="0">
              <a:lnSpc>
                <a:spcPct val="100000"/>
              </a:lnSpc>
              <a:spcBef>
                <a:spcPts val="0"/>
              </a:spcBef>
              <a:spcAft>
                <a:spcPts val="0"/>
              </a:spcAft>
              <a:buNone/>
              <a:defRPr sz="1400">
                <a:solidFill>
                  <a:schemeClr val="dk1"/>
                </a:solidFill>
              </a:defRPr>
            </a:lvl4pPr>
            <a:lvl5pPr lvl="4" rtl="0">
              <a:lnSpc>
                <a:spcPct val="100000"/>
              </a:lnSpc>
              <a:spcBef>
                <a:spcPts val="0"/>
              </a:spcBef>
              <a:spcAft>
                <a:spcPts val="0"/>
              </a:spcAft>
              <a:buNone/>
              <a:defRPr sz="1400">
                <a:solidFill>
                  <a:schemeClr val="dk1"/>
                </a:solidFill>
              </a:defRPr>
            </a:lvl5pPr>
            <a:lvl6pPr lvl="5" rtl="0">
              <a:lnSpc>
                <a:spcPct val="100000"/>
              </a:lnSpc>
              <a:spcBef>
                <a:spcPts val="0"/>
              </a:spcBef>
              <a:spcAft>
                <a:spcPts val="0"/>
              </a:spcAft>
              <a:buNone/>
              <a:defRPr sz="1400">
                <a:solidFill>
                  <a:schemeClr val="dk1"/>
                </a:solidFill>
              </a:defRPr>
            </a:lvl6pPr>
            <a:lvl7pPr lvl="6" rtl="0">
              <a:lnSpc>
                <a:spcPct val="100000"/>
              </a:lnSpc>
              <a:spcBef>
                <a:spcPts val="0"/>
              </a:spcBef>
              <a:spcAft>
                <a:spcPts val="0"/>
              </a:spcAft>
              <a:buNone/>
              <a:defRPr sz="1400">
                <a:solidFill>
                  <a:schemeClr val="dk1"/>
                </a:solidFill>
              </a:defRPr>
            </a:lvl7pPr>
            <a:lvl8pPr lvl="7" rtl="0">
              <a:lnSpc>
                <a:spcPct val="100000"/>
              </a:lnSpc>
              <a:spcBef>
                <a:spcPts val="0"/>
              </a:spcBef>
              <a:spcAft>
                <a:spcPts val="0"/>
              </a:spcAft>
              <a:buNone/>
              <a:defRPr sz="1400">
                <a:solidFill>
                  <a:schemeClr val="dk1"/>
                </a:solidFill>
              </a:defRPr>
            </a:lvl8pPr>
            <a:lvl9pPr lvl="8" rtl="0">
              <a:lnSpc>
                <a:spcPct val="100000"/>
              </a:lnSpc>
              <a:spcBef>
                <a:spcPts val="0"/>
              </a:spcBef>
              <a:spcAft>
                <a:spcPts val="0"/>
              </a:spcAft>
              <a:buNone/>
              <a:defRPr sz="1400">
                <a:solidFill>
                  <a:schemeClr val="dk1"/>
                </a:solidFill>
              </a:defRPr>
            </a:lvl9pPr>
          </a:lstStyle>
          <a:p>
            <a:endParaRPr/>
          </a:p>
        </p:txBody>
      </p:sp>
      <p:sp>
        <p:nvSpPr>
          <p:cNvPr id="968" name="Google Shape;968;p20"/>
          <p:cNvSpPr txBox="1">
            <a:spLocks noGrp="1"/>
          </p:cNvSpPr>
          <p:nvPr>
            <p:ph type="title" idx="5"/>
          </p:nvPr>
        </p:nvSpPr>
        <p:spPr>
          <a:xfrm>
            <a:off x="5236490" y="2231600"/>
            <a:ext cx="1539300" cy="401700"/>
          </a:xfrm>
          <a:prstGeom prst="rect">
            <a:avLst/>
          </a:prstGeom>
          <a:noFill/>
          <a:ln>
            <a:noFill/>
          </a:ln>
        </p:spPr>
        <p:txBody>
          <a:bodyPr spcFirstLastPara="1" wrap="square" lIns="0" tIns="0" rIns="0" bIns="0" anchor="ctr" anchorCtr="0">
            <a:noAutofit/>
          </a:bodyPr>
          <a:lstStyle>
            <a:lvl1pPr lvl="0" rtl="0">
              <a:spcBef>
                <a:spcPts val="0"/>
              </a:spcBef>
              <a:spcAft>
                <a:spcPts val="0"/>
              </a:spcAft>
              <a:buSzPts val="1400"/>
              <a:buNone/>
              <a:defRPr sz="1800" i="0">
                <a:solidFill>
                  <a:schemeClr val="dk1"/>
                </a:solidFill>
              </a:defRPr>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969" name="Google Shape;969;p20"/>
          <p:cNvSpPr txBox="1">
            <a:spLocks noGrp="1"/>
          </p:cNvSpPr>
          <p:nvPr>
            <p:ph type="subTitle" idx="6"/>
          </p:nvPr>
        </p:nvSpPr>
        <p:spPr>
          <a:xfrm>
            <a:off x="3791225" y="2557100"/>
            <a:ext cx="2213100" cy="3312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None/>
              <a:defRPr sz="1400">
                <a:solidFill>
                  <a:schemeClr val="dk1"/>
                </a:solidFill>
              </a:defRPr>
            </a:lvl1pPr>
            <a:lvl2pPr lvl="1" rtl="0">
              <a:lnSpc>
                <a:spcPct val="100000"/>
              </a:lnSpc>
              <a:spcBef>
                <a:spcPts val="0"/>
              </a:spcBef>
              <a:spcAft>
                <a:spcPts val="0"/>
              </a:spcAft>
              <a:buNone/>
              <a:defRPr sz="1400">
                <a:solidFill>
                  <a:schemeClr val="dk1"/>
                </a:solidFill>
              </a:defRPr>
            </a:lvl2pPr>
            <a:lvl3pPr lvl="2" rtl="0">
              <a:lnSpc>
                <a:spcPct val="100000"/>
              </a:lnSpc>
              <a:spcBef>
                <a:spcPts val="0"/>
              </a:spcBef>
              <a:spcAft>
                <a:spcPts val="0"/>
              </a:spcAft>
              <a:buNone/>
              <a:defRPr sz="1400">
                <a:solidFill>
                  <a:schemeClr val="dk1"/>
                </a:solidFill>
              </a:defRPr>
            </a:lvl3pPr>
            <a:lvl4pPr lvl="3" rtl="0">
              <a:lnSpc>
                <a:spcPct val="100000"/>
              </a:lnSpc>
              <a:spcBef>
                <a:spcPts val="0"/>
              </a:spcBef>
              <a:spcAft>
                <a:spcPts val="0"/>
              </a:spcAft>
              <a:buNone/>
              <a:defRPr sz="1400">
                <a:solidFill>
                  <a:schemeClr val="dk1"/>
                </a:solidFill>
              </a:defRPr>
            </a:lvl4pPr>
            <a:lvl5pPr lvl="4" rtl="0">
              <a:lnSpc>
                <a:spcPct val="100000"/>
              </a:lnSpc>
              <a:spcBef>
                <a:spcPts val="0"/>
              </a:spcBef>
              <a:spcAft>
                <a:spcPts val="0"/>
              </a:spcAft>
              <a:buNone/>
              <a:defRPr sz="1400">
                <a:solidFill>
                  <a:schemeClr val="dk1"/>
                </a:solidFill>
              </a:defRPr>
            </a:lvl5pPr>
            <a:lvl6pPr lvl="5" rtl="0">
              <a:lnSpc>
                <a:spcPct val="100000"/>
              </a:lnSpc>
              <a:spcBef>
                <a:spcPts val="0"/>
              </a:spcBef>
              <a:spcAft>
                <a:spcPts val="0"/>
              </a:spcAft>
              <a:buNone/>
              <a:defRPr sz="1400">
                <a:solidFill>
                  <a:schemeClr val="dk1"/>
                </a:solidFill>
              </a:defRPr>
            </a:lvl6pPr>
            <a:lvl7pPr lvl="6" rtl="0">
              <a:lnSpc>
                <a:spcPct val="100000"/>
              </a:lnSpc>
              <a:spcBef>
                <a:spcPts val="0"/>
              </a:spcBef>
              <a:spcAft>
                <a:spcPts val="0"/>
              </a:spcAft>
              <a:buNone/>
              <a:defRPr sz="1400">
                <a:solidFill>
                  <a:schemeClr val="dk1"/>
                </a:solidFill>
              </a:defRPr>
            </a:lvl7pPr>
            <a:lvl8pPr lvl="7" rtl="0">
              <a:lnSpc>
                <a:spcPct val="100000"/>
              </a:lnSpc>
              <a:spcBef>
                <a:spcPts val="0"/>
              </a:spcBef>
              <a:spcAft>
                <a:spcPts val="0"/>
              </a:spcAft>
              <a:buNone/>
              <a:defRPr sz="1400">
                <a:solidFill>
                  <a:schemeClr val="dk1"/>
                </a:solidFill>
              </a:defRPr>
            </a:lvl8pPr>
            <a:lvl9pPr lvl="8" rtl="0">
              <a:lnSpc>
                <a:spcPct val="100000"/>
              </a:lnSpc>
              <a:spcBef>
                <a:spcPts val="0"/>
              </a:spcBef>
              <a:spcAft>
                <a:spcPts val="0"/>
              </a:spcAft>
              <a:buNone/>
              <a:defRPr sz="1400">
                <a:solidFill>
                  <a:schemeClr val="dk1"/>
                </a:solidFil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Numbers and text">
  <p:cSld name="BLANK_1_1_2">
    <p:bg>
      <p:bgPr>
        <a:gradFill>
          <a:gsLst>
            <a:gs pos="0">
              <a:srgbClr val="1F1F1F"/>
            </a:gs>
            <a:gs pos="100000">
              <a:srgbClr val="0C343D"/>
            </a:gs>
          </a:gsLst>
          <a:lin ang="0" scaled="0"/>
        </a:gradFill>
        <a:effectLst/>
      </p:bgPr>
    </p:bg>
    <p:spTree>
      <p:nvGrpSpPr>
        <p:cNvPr id="1" name="Shape 970"/>
        <p:cNvGrpSpPr/>
        <p:nvPr/>
      </p:nvGrpSpPr>
      <p:grpSpPr>
        <a:xfrm>
          <a:off x="0" y="0"/>
          <a:ext cx="0" cy="0"/>
          <a:chOff x="0" y="0"/>
          <a:chExt cx="0" cy="0"/>
        </a:xfrm>
      </p:grpSpPr>
      <p:sp>
        <p:nvSpPr>
          <p:cNvPr id="971" name="Google Shape;971;p21"/>
          <p:cNvSpPr/>
          <p:nvPr/>
        </p:nvSpPr>
        <p:spPr>
          <a:xfrm rot="5400000">
            <a:off x="-589125" y="2140250"/>
            <a:ext cx="2041200" cy="8631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21"/>
          <p:cNvSpPr txBox="1">
            <a:spLocks noGrp="1"/>
          </p:cNvSpPr>
          <p:nvPr>
            <p:ph type="title"/>
          </p:nvPr>
        </p:nvSpPr>
        <p:spPr>
          <a:xfrm rot="-5400000">
            <a:off x="-1573000" y="2285450"/>
            <a:ext cx="40119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12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973" name="Google Shape;973;p21"/>
          <p:cNvGrpSpPr/>
          <p:nvPr/>
        </p:nvGrpSpPr>
        <p:grpSpPr>
          <a:xfrm>
            <a:off x="7680835" y="203543"/>
            <a:ext cx="1235880" cy="910330"/>
            <a:chOff x="7826678" y="316225"/>
            <a:chExt cx="1235880" cy="910330"/>
          </a:xfrm>
        </p:grpSpPr>
        <p:sp>
          <p:nvSpPr>
            <p:cNvPr id="974" name="Google Shape;974;p21"/>
            <p:cNvSpPr/>
            <p:nvPr/>
          </p:nvSpPr>
          <p:spPr>
            <a:xfrm>
              <a:off x="8509409" y="316225"/>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21"/>
            <p:cNvSpPr/>
            <p:nvPr/>
          </p:nvSpPr>
          <p:spPr>
            <a:xfrm>
              <a:off x="8680092" y="316225"/>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21"/>
            <p:cNvSpPr/>
            <p:nvPr/>
          </p:nvSpPr>
          <p:spPr>
            <a:xfrm>
              <a:off x="8850775" y="316225"/>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21"/>
            <p:cNvSpPr/>
            <p:nvPr/>
          </p:nvSpPr>
          <p:spPr>
            <a:xfrm>
              <a:off x="9021458" y="316225"/>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21"/>
            <p:cNvSpPr/>
            <p:nvPr/>
          </p:nvSpPr>
          <p:spPr>
            <a:xfrm>
              <a:off x="7826678" y="316225"/>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21"/>
            <p:cNvSpPr/>
            <p:nvPr/>
          </p:nvSpPr>
          <p:spPr>
            <a:xfrm>
              <a:off x="7997361" y="316225"/>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21"/>
            <p:cNvSpPr/>
            <p:nvPr/>
          </p:nvSpPr>
          <p:spPr>
            <a:xfrm>
              <a:off x="8168044" y="316225"/>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21"/>
            <p:cNvSpPr/>
            <p:nvPr/>
          </p:nvSpPr>
          <p:spPr>
            <a:xfrm>
              <a:off x="8338726" y="316225"/>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21"/>
            <p:cNvSpPr/>
            <p:nvPr/>
          </p:nvSpPr>
          <p:spPr>
            <a:xfrm>
              <a:off x="8509409" y="490071"/>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21"/>
            <p:cNvSpPr/>
            <p:nvPr/>
          </p:nvSpPr>
          <p:spPr>
            <a:xfrm>
              <a:off x="8680092" y="490071"/>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21"/>
            <p:cNvSpPr/>
            <p:nvPr/>
          </p:nvSpPr>
          <p:spPr>
            <a:xfrm>
              <a:off x="8850775" y="490071"/>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21"/>
            <p:cNvSpPr/>
            <p:nvPr/>
          </p:nvSpPr>
          <p:spPr>
            <a:xfrm>
              <a:off x="9021458" y="490071"/>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21"/>
            <p:cNvSpPr/>
            <p:nvPr/>
          </p:nvSpPr>
          <p:spPr>
            <a:xfrm>
              <a:off x="7826678" y="490071"/>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21"/>
            <p:cNvSpPr/>
            <p:nvPr/>
          </p:nvSpPr>
          <p:spPr>
            <a:xfrm>
              <a:off x="7997361" y="490071"/>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21"/>
            <p:cNvSpPr/>
            <p:nvPr/>
          </p:nvSpPr>
          <p:spPr>
            <a:xfrm>
              <a:off x="8168044" y="490071"/>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21"/>
            <p:cNvSpPr/>
            <p:nvPr/>
          </p:nvSpPr>
          <p:spPr>
            <a:xfrm>
              <a:off x="8338726" y="490071"/>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21"/>
            <p:cNvSpPr/>
            <p:nvPr/>
          </p:nvSpPr>
          <p:spPr>
            <a:xfrm>
              <a:off x="8509409" y="663917"/>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21"/>
            <p:cNvSpPr/>
            <p:nvPr/>
          </p:nvSpPr>
          <p:spPr>
            <a:xfrm>
              <a:off x="8680092" y="663917"/>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21"/>
            <p:cNvSpPr/>
            <p:nvPr/>
          </p:nvSpPr>
          <p:spPr>
            <a:xfrm>
              <a:off x="8850775" y="663917"/>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21"/>
            <p:cNvSpPr/>
            <p:nvPr/>
          </p:nvSpPr>
          <p:spPr>
            <a:xfrm>
              <a:off x="9021458" y="663917"/>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21"/>
            <p:cNvSpPr/>
            <p:nvPr/>
          </p:nvSpPr>
          <p:spPr>
            <a:xfrm>
              <a:off x="7826678" y="663917"/>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21"/>
            <p:cNvSpPr/>
            <p:nvPr/>
          </p:nvSpPr>
          <p:spPr>
            <a:xfrm>
              <a:off x="7997361" y="663917"/>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21"/>
            <p:cNvSpPr/>
            <p:nvPr/>
          </p:nvSpPr>
          <p:spPr>
            <a:xfrm>
              <a:off x="8168044" y="663917"/>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21"/>
            <p:cNvSpPr/>
            <p:nvPr/>
          </p:nvSpPr>
          <p:spPr>
            <a:xfrm>
              <a:off x="8338726" y="663917"/>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21"/>
            <p:cNvSpPr/>
            <p:nvPr/>
          </p:nvSpPr>
          <p:spPr>
            <a:xfrm>
              <a:off x="8509409" y="837763"/>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21"/>
            <p:cNvSpPr/>
            <p:nvPr/>
          </p:nvSpPr>
          <p:spPr>
            <a:xfrm>
              <a:off x="8680092" y="837763"/>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21"/>
            <p:cNvSpPr/>
            <p:nvPr/>
          </p:nvSpPr>
          <p:spPr>
            <a:xfrm>
              <a:off x="8850775" y="837763"/>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21"/>
            <p:cNvSpPr/>
            <p:nvPr/>
          </p:nvSpPr>
          <p:spPr>
            <a:xfrm>
              <a:off x="9021458" y="837763"/>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21"/>
            <p:cNvSpPr/>
            <p:nvPr/>
          </p:nvSpPr>
          <p:spPr>
            <a:xfrm>
              <a:off x="7826678" y="837763"/>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21"/>
            <p:cNvSpPr/>
            <p:nvPr/>
          </p:nvSpPr>
          <p:spPr>
            <a:xfrm>
              <a:off x="7997361" y="837763"/>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21"/>
            <p:cNvSpPr/>
            <p:nvPr/>
          </p:nvSpPr>
          <p:spPr>
            <a:xfrm>
              <a:off x="8168044" y="837763"/>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21"/>
            <p:cNvSpPr/>
            <p:nvPr/>
          </p:nvSpPr>
          <p:spPr>
            <a:xfrm>
              <a:off x="8338726" y="837763"/>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21"/>
            <p:cNvSpPr/>
            <p:nvPr/>
          </p:nvSpPr>
          <p:spPr>
            <a:xfrm>
              <a:off x="8509409" y="1011609"/>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21"/>
            <p:cNvSpPr/>
            <p:nvPr/>
          </p:nvSpPr>
          <p:spPr>
            <a:xfrm>
              <a:off x="8680092" y="1011609"/>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21"/>
            <p:cNvSpPr/>
            <p:nvPr/>
          </p:nvSpPr>
          <p:spPr>
            <a:xfrm>
              <a:off x="8850775" y="1011609"/>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21"/>
            <p:cNvSpPr/>
            <p:nvPr/>
          </p:nvSpPr>
          <p:spPr>
            <a:xfrm>
              <a:off x="9021458" y="1011609"/>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21"/>
            <p:cNvSpPr/>
            <p:nvPr/>
          </p:nvSpPr>
          <p:spPr>
            <a:xfrm>
              <a:off x="7826678" y="1011609"/>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21"/>
            <p:cNvSpPr/>
            <p:nvPr/>
          </p:nvSpPr>
          <p:spPr>
            <a:xfrm>
              <a:off x="7997361" y="1011609"/>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21"/>
            <p:cNvSpPr/>
            <p:nvPr/>
          </p:nvSpPr>
          <p:spPr>
            <a:xfrm>
              <a:off x="8168044" y="1011609"/>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21"/>
            <p:cNvSpPr/>
            <p:nvPr/>
          </p:nvSpPr>
          <p:spPr>
            <a:xfrm>
              <a:off x="8338726" y="1011609"/>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21"/>
            <p:cNvSpPr/>
            <p:nvPr/>
          </p:nvSpPr>
          <p:spPr>
            <a:xfrm>
              <a:off x="8509409" y="1185455"/>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21"/>
            <p:cNvSpPr/>
            <p:nvPr/>
          </p:nvSpPr>
          <p:spPr>
            <a:xfrm>
              <a:off x="8680092" y="1185455"/>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21"/>
            <p:cNvSpPr/>
            <p:nvPr/>
          </p:nvSpPr>
          <p:spPr>
            <a:xfrm>
              <a:off x="8850775" y="1185455"/>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21"/>
            <p:cNvSpPr/>
            <p:nvPr/>
          </p:nvSpPr>
          <p:spPr>
            <a:xfrm>
              <a:off x="9021458" y="1185455"/>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21"/>
            <p:cNvSpPr/>
            <p:nvPr/>
          </p:nvSpPr>
          <p:spPr>
            <a:xfrm>
              <a:off x="7826678" y="1185455"/>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21"/>
            <p:cNvSpPr/>
            <p:nvPr/>
          </p:nvSpPr>
          <p:spPr>
            <a:xfrm>
              <a:off x="7997361" y="1185455"/>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21"/>
            <p:cNvSpPr/>
            <p:nvPr/>
          </p:nvSpPr>
          <p:spPr>
            <a:xfrm>
              <a:off x="8168044" y="1185455"/>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21"/>
            <p:cNvSpPr/>
            <p:nvPr/>
          </p:nvSpPr>
          <p:spPr>
            <a:xfrm>
              <a:off x="8338726" y="1185455"/>
              <a:ext cx="41100" cy="4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22" name="Google Shape;1022;p21"/>
          <p:cNvSpPr txBox="1">
            <a:spLocks noGrp="1"/>
          </p:cNvSpPr>
          <p:nvPr>
            <p:ph type="subTitle" idx="1"/>
          </p:nvPr>
        </p:nvSpPr>
        <p:spPr>
          <a:xfrm>
            <a:off x="1264788" y="1409500"/>
            <a:ext cx="4472700" cy="396300"/>
          </a:xfrm>
          <a:prstGeom prst="rect">
            <a:avLst/>
          </a:prstGeom>
        </p:spPr>
        <p:txBody>
          <a:bodyPr spcFirstLastPara="1" wrap="square" lIns="91425" tIns="91425" rIns="91425" bIns="91425" anchor="t" anchorCtr="0">
            <a:noAutofit/>
          </a:bodyPr>
          <a:lstStyle>
            <a:lvl1pPr marL="0" marR="0" lvl="0" indent="0" rtl="0">
              <a:lnSpc>
                <a:spcPct val="115000"/>
              </a:lnSpc>
              <a:spcBef>
                <a:spcPts val="0"/>
              </a:spcBef>
              <a:spcAft>
                <a:spcPts val="0"/>
              </a:spcAft>
              <a:buNone/>
              <a:defRPr sz="1400">
                <a:solidFill>
                  <a:schemeClr val="accent6"/>
                </a:solidFill>
              </a:defRPr>
            </a:lvl1pPr>
            <a:lvl2pPr lvl="1" rtl="0">
              <a:spcBef>
                <a:spcPts val="1600"/>
              </a:spcBef>
              <a:spcAft>
                <a:spcPts val="0"/>
              </a:spcAft>
              <a:buNone/>
              <a:defRPr sz="1400">
                <a:solidFill>
                  <a:schemeClr val="accent6"/>
                </a:solidFill>
              </a:defRPr>
            </a:lvl2pPr>
            <a:lvl3pPr lvl="2" rtl="0">
              <a:spcBef>
                <a:spcPts val="1600"/>
              </a:spcBef>
              <a:spcAft>
                <a:spcPts val="0"/>
              </a:spcAft>
              <a:buNone/>
              <a:defRPr sz="1400">
                <a:solidFill>
                  <a:schemeClr val="accent6"/>
                </a:solidFill>
              </a:defRPr>
            </a:lvl3pPr>
            <a:lvl4pPr lvl="3" rtl="0">
              <a:spcBef>
                <a:spcPts val="1600"/>
              </a:spcBef>
              <a:spcAft>
                <a:spcPts val="0"/>
              </a:spcAft>
              <a:buNone/>
              <a:defRPr sz="1400">
                <a:solidFill>
                  <a:schemeClr val="accent6"/>
                </a:solidFill>
              </a:defRPr>
            </a:lvl4pPr>
            <a:lvl5pPr lvl="4" rtl="0">
              <a:spcBef>
                <a:spcPts val="1600"/>
              </a:spcBef>
              <a:spcAft>
                <a:spcPts val="0"/>
              </a:spcAft>
              <a:buNone/>
              <a:defRPr sz="1400">
                <a:solidFill>
                  <a:schemeClr val="accent6"/>
                </a:solidFill>
              </a:defRPr>
            </a:lvl5pPr>
            <a:lvl6pPr lvl="5" rtl="0">
              <a:spcBef>
                <a:spcPts val="1600"/>
              </a:spcBef>
              <a:spcAft>
                <a:spcPts val="0"/>
              </a:spcAft>
              <a:buNone/>
              <a:defRPr sz="1400">
                <a:solidFill>
                  <a:schemeClr val="accent6"/>
                </a:solidFill>
              </a:defRPr>
            </a:lvl6pPr>
            <a:lvl7pPr lvl="6" rtl="0">
              <a:spcBef>
                <a:spcPts val="1600"/>
              </a:spcBef>
              <a:spcAft>
                <a:spcPts val="0"/>
              </a:spcAft>
              <a:buNone/>
              <a:defRPr sz="1400">
                <a:solidFill>
                  <a:schemeClr val="accent6"/>
                </a:solidFill>
              </a:defRPr>
            </a:lvl7pPr>
            <a:lvl8pPr lvl="7" rtl="0">
              <a:spcBef>
                <a:spcPts val="1600"/>
              </a:spcBef>
              <a:spcAft>
                <a:spcPts val="0"/>
              </a:spcAft>
              <a:buNone/>
              <a:defRPr sz="1400">
                <a:solidFill>
                  <a:schemeClr val="accent6"/>
                </a:solidFill>
              </a:defRPr>
            </a:lvl8pPr>
            <a:lvl9pPr lvl="8" rtl="0">
              <a:spcBef>
                <a:spcPts val="1600"/>
              </a:spcBef>
              <a:spcAft>
                <a:spcPts val="1600"/>
              </a:spcAft>
              <a:buNone/>
              <a:defRPr sz="1400">
                <a:solidFill>
                  <a:schemeClr val="accent6"/>
                </a:solidFill>
              </a:defRPr>
            </a:lvl9pPr>
          </a:lstStyle>
          <a:p>
            <a:endParaRPr/>
          </a:p>
        </p:txBody>
      </p:sp>
      <p:sp>
        <p:nvSpPr>
          <p:cNvPr id="1023" name="Google Shape;1023;p21"/>
          <p:cNvSpPr txBox="1">
            <a:spLocks noGrp="1"/>
          </p:cNvSpPr>
          <p:nvPr>
            <p:ph type="subTitle" idx="2"/>
          </p:nvPr>
        </p:nvSpPr>
        <p:spPr>
          <a:xfrm>
            <a:off x="2335625" y="2628636"/>
            <a:ext cx="4472700" cy="396300"/>
          </a:xfrm>
          <a:prstGeom prst="rect">
            <a:avLst/>
          </a:prstGeom>
          <a:noFill/>
        </p:spPr>
        <p:txBody>
          <a:bodyPr spcFirstLastPara="1" wrap="square" lIns="91425" tIns="91425" rIns="91425" bIns="91425" anchor="t" anchorCtr="0">
            <a:noAutofit/>
          </a:bodyPr>
          <a:lstStyle>
            <a:lvl1pPr marL="0" marR="0" lvl="0" indent="0" algn="ctr" rtl="0">
              <a:lnSpc>
                <a:spcPct val="115000"/>
              </a:lnSpc>
              <a:spcBef>
                <a:spcPts val="0"/>
              </a:spcBef>
              <a:spcAft>
                <a:spcPts val="0"/>
              </a:spcAft>
              <a:buNone/>
              <a:defRPr sz="1400">
                <a:solidFill>
                  <a:schemeClr val="accent6"/>
                </a:solidFill>
              </a:defRPr>
            </a:lvl1pPr>
            <a:lvl2pPr lvl="1" algn="ctr" rtl="0">
              <a:spcBef>
                <a:spcPts val="1600"/>
              </a:spcBef>
              <a:spcAft>
                <a:spcPts val="0"/>
              </a:spcAft>
              <a:buNone/>
              <a:defRPr>
                <a:solidFill>
                  <a:schemeClr val="accent6"/>
                </a:solidFill>
              </a:defRPr>
            </a:lvl2pPr>
            <a:lvl3pPr lvl="2" algn="ctr" rtl="0">
              <a:spcBef>
                <a:spcPts val="1600"/>
              </a:spcBef>
              <a:spcAft>
                <a:spcPts val="0"/>
              </a:spcAft>
              <a:buNone/>
              <a:defRPr>
                <a:solidFill>
                  <a:schemeClr val="accent6"/>
                </a:solidFill>
              </a:defRPr>
            </a:lvl3pPr>
            <a:lvl4pPr lvl="3" algn="ctr" rtl="0">
              <a:spcBef>
                <a:spcPts val="1600"/>
              </a:spcBef>
              <a:spcAft>
                <a:spcPts val="0"/>
              </a:spcAft>
              <a:buNone/>
              <a:defRPr>
                <a:solidFill>
                  <a:schemeClr val="accent6"/>
                </a:solidFill>
              </a:defRPr>
            </a:lvl4pPr>
            <a:lvl5pPr lvl="4" algn="ctr" rtl="0">
              <a:spcBef>
                <a:spcPts val="1600"/>
              </a:spcBef>
              <a:spcAft>
                <a:spcPts val="0"/>
              </a:spcAft>
              <a:buNone/>
              <a:defRPr>
                <a:solidFill>
                  <a:schemeClr val="accent6"/>
                </a:solidFill>
              </a:defRPr>
            </a:lvl5pPr>
            <a:lvl6pPr lvl="5" algn="ctr" rtl="0">
              <a:spcBef>
                <a:spcPts val="1600"/>
              </a:spcBef>
              <a:spcAft>
                <a:spcPts val="0"/>
              </a:spcAft>
              <a:buNone/>
              <a:defRPr>
                <a:solidFill>
                  <a:schemeClr val="accent6"/>
                </a:solidFill>
              </a:defRPr>
            </a:lvl6pPr>
            <a:lvl7pPr lvl="6" algn="ctr" rtl="0">
              <a:spcBef>
                <a:spcPts val="1600"/>
              </a:spcBef>
              <a:spcAft>
                <a:spcPts val="0"/>
              </a:spcAft>
              <a:buNone/>
              <a:defRPr>
                <a:solidFill>
                  <a:schemeClr val="accent6"/>
                </a:solidFill>
              </a:defRPr>
            </a:lvl7pPr>
            <a:lvl8pPr lvl="7" algn="ctr" rtl="0">
              <a:spcBef>
                <a:spcPts val="1600"/>
              </a:spcBef>
              <a:spcAft>
                <a:spcPts val="0"/>
              </a:spcAft>
              <a:buNone/>
              <a:defRPr>
                <a:solidFill>
                  <a:schemeClr val="accent6"/>
                </a:solidFill>
              </a:defRPr>
            </a:lvl8pPr>
            <a:lvl9pPr lvl="8" algn="ctr" rtl="0">
              <a:spcBef>
                <a:spcPts val="1600"/>
              </a:spcBef>
              <a:spcAft>
                <a:spcPts val="1600"/>
              </a:spcAft>
              <a:buNone/>
              <a:defRPr>
                <a:solidFill>
                  <a:schemeClr val="accent6"/>
                </a:solidFill>
              </a:defRPr>
            </a:lvl9pPr>
          </a:lstStyle>
          <a:p>
            <a:endParaRPr/>
          </a:p>
        </p:txBody>
      </p:sp>
      <p:sp>
        <p:nvSpPr>
          <p:cNvPr id="1024" name="Google Shape;1024;p21"/>
          <p:cNvSpPr txBox="1">
            <a:spLocks noGrp="1"/>
          </p:cNvSpPr>
          <p:nvPr>
            <p:ph type="subTitle" idx="3"/>
          </p:nvPr>
        </p:nvSpPr>
        <p:spPr>
          <a:xfrm>
            <a:off x="3415563" y="3788300"/>
            <a:ext cx="4472700" cy="3963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1400">
                <a:solidFill>
                  <a:schemeClr val="accent6"/>
                </a:solidFill>
              </a:defRPr>
            </a:lvl1pPr>
            <a:lvl2pPr lvl="1" algn="r" rtl="0">
              <a:spcBef>
                <a:spcPts val="1600"/>
              </a:spcBef>
              <a:spcAft>
                <a:spcPts val="0"/>
              </a:spcAft>
              <a:buNone/>
              <a:defRPr sz="1400">
                <a:solidFill>
                  <a:schemeClr val="accent6"/>
                </a:solidFill>
              </a:defRPr>
            </a:lvl2pPr>
            <a:lvl3pPr lvl="2" algn="r" rtl="0">
              <a:spcBef>
                <a:spcPts val="1600"/>
              </a:spcBef>
              <a:spcAft>
                <a:spcPts val="0"/>
              </a:spcAft>
              <a:buNone/>
              <a:defRPr sz="1400">
                <a:solidFill>
                  <a:schemeClr val="accent6"/>
                </a:solidFill>
              </a:defRPr>
            </a:lvl3pPr>
            <a:lvl4pPr lvl="3" algn="r" rtl="0">
              <a:spcBef>
                <a:spcPts val="1600"/>
              </a:spcBef>
              <a:spcAft>
                <a:spcPts val="0"/>
              </a:spcAft>
              <a:buNone/>
              <a:defRPr sz="1400">
                <a:solidFill>
                  <a:schemeClr val="accent6"/>
                </a:solidFill>
              </a:defRPr>
            </a:lvl4pPr>
            <a:lvl5pPr lvl="4" algn="r" rtl="0">
              <a:spcBef>
                <a:spcPts val="1600"/>
              </a:spcBef>
              <a:spcAft>
                <a:spcPts val="0"/>
              </a:spcAft>
              <a:buNone/>
              <a:defRPr sz="1400">
                <a:solidFill>
                  <a:schemeClr val="accent6"/>
                </a:solidFill>
              </a:defRPr>
            </a:lvl5pPr>
            <a:lvl6pPr lvl="5" algn="r" rtl="0">
              <a:spcBef>
                <a:spcPts val="1600"/>
              </a:spcBef>
              <a:spcAft>
                <a:spcPts val="0"/>
              </a:spcAft>
              <a:buNone/>
              <a:defRPr sz="1400">
                <a:solidFill>
                  <a:schemeClr val="accent6"/>
                </a:solidFill>
              </a:defRPr>
            </a:lvl6pPr>
            <a:lvl7pPr lvl="6" algn="r" rtl="0">
              <a:spcBef>
                <a:spcPts val="1600"/>
              </a:spcBef>
              <a:spcAft>
                <a:spcPts val="0"/>
              </a:spcAft>
              <a:buNone/>
              <a:defRPr sz="1400">
                <a:solidFill>
                  <a:schemeClr val="accent6"/>
                </a:solidFill>
              </a:defRPr>
            </a:lvl7pPr>
            <a:lvl8pPr lvl="7" algn="r" rtl="0">
              <a:spcBef>
                <a:spcPts val="1600"/>
              </a:spcBef>
              <a:spcAft>
                <a:spcPts val="0"/>
              </a:spcAft>
              <a:buNone/>
              <a:defRPr sz="1400">
                <a:solidFill>
                  <a:schemeClr val="accent6"/>
                </a:solidFill>
              </a:defRPr>
            </a:lvl8pPr>
            <a:lvl9pPr lvl="8" algn="r" rtl="0">
              <a:spcBef>
                <a:spcPts val="1600"/>
              </a:spcBef>
              <a:spcAft>
                <a:spcPts val="1600"/>
              </a:spcAft>
              <a:buNone/>
              <a:defRPr sz="1400">
                <a:solidFill>
                  <a:schemeClr val="accent6"/>
                </a:solidFill>
              </a:defRPr>
            </a:lvl9pPr>
          </a:lstStyle>
          <a:p>
            <a:endParaRPr/>
          </a:p>
        </p:txBody>
      </p:sp>
      <p:sp>
        <p:nvSpPr>
          <p:cNvPr id="1025" name="Google Shape;1025;p21"/>
          <p:cNvSpPr txBox="1">
            <a:spLocks noGrp="1"/>
          </p:cNvSpPr>
          <p:nvPr>
            <p:ph type="title" idx="4" hasCustomPrompt="1"/>
          </p:nvPr>
        </p:nvSpPr>
        <p:spPr>
          <a:xfrm>
            <a:off x="1264788" y="828750"/>
            <a:ext cx="4472700" cy="6978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dk2"/>
              </a:buClr>
              <a:buSzPts val="3600"/>
              <a:buNone/>
              <a:defRPr sz="3600">
                <a:solidFill>
                  <a:schemeClr val="dk2"/>
                </a:solidFill>
              </a:defRPr>
            </a:lvl1pPr>
            <a:lvl2pPr lvl="1" algn="ctr" rtl="0">
              <a:spcBef>
                <a:spcPts val="0"/>
              </a:spcBef>
              <a:spcAft>
                <a:spcPts val="0"/>
              </a:spcAft>
              <a:buClr>
                <a:schemeClr val="dk2"/>
              </a:buClr>
              <a:buSzPts val="3600"/>
              <a:buFont typeface="Anton"/>
              <a:buNone/>
              <a:defRPr sz="3600">
                <a:solidFill>
                  <a:schemeClr val="dk2"/>
                </a:solidFill>
                <a:latin typeface="Anton"/>
                <a:ea typeface="Anton"/>
                <a:cs typeface="Anton"/>
                <a:sym typeface="Anton"/>
              </a:defRPr>
            </a:lvl2pPr>
            <a:lvl3pPr lvl="2" algn="ctr" rtl="0">
              <a:spcBef>
                <a:spcPts val="0"/>
              </a:spcBef>
              <a:spcAft>
                <a:spcPts val="0"/>
              </a:spcAft>
              <a:buClr>
                <a:schemeClr val="dk2"/>
              </a:buClr>
              <a:buSzPts val="3600"/>
              <a:buFont typeface="Anton"/>
              <a:buNone/>
              <a:defRPr sz="3600">
                <a:solidFill>
                  <a:schemeClr val="dk2"/>
                </a:solidFill>
                <a:latin typeface="Anton"/>
                <a:ea typeface="Anton"/>
                <a:cs typeface="Anton"/>
                <a:sym typeface="Anton"/>
              </a:defRPr>
            </a:lvl3pPr>
            <a:lvl4pPr lvl="3" algn="ctr" rtl="0">
              <a:spcBef>
                <a:spcPts val="0"/>
              </a:spcBef>
              <a:spcAft>
                <a:spcPts val="0"/>
              </a:spcAft>
              <a:buClr>
                <a:schemeClr val="dk2"/>
              </a:buClr>
              <a:buSzPts val="3600"/>
              <a:buFont typeface="Anton"/>
              <a:buNone/>
              <a:defRPr sz="3600">
                <a:solidFill>
                  <a:schemeClr val="dk2"/>
                </a:solidFill>
                <a:latin typeface="Anton"/>
                <a:ea typeface="Anton"/>
                <a:cs typeface="Anton"/>
                <a:sym typeface="Anton"/>
              </a:defRPr>
            </a:lvl4pPr>
            <a:lvl5pPr lvl="4" algn="ctr" rtl="0">
              <a:spcBef>
                <a:spcPts val="0"/>
              </a:spcBef>
              <a:spcAft>
                <a:spcPts val="0"/>
              </a:spcAft>
              <a:buClr>
                <a:schemeClr val="dk2"/>
              </a:buClr>
              <a:buSzPts val="3600"/>
              <a:buFont typeface="Anton"/>
              <a:buNone/>
              <a:defRPr sz="3600">
                <a:solidFill>
                  <a:schemeClr val="dk2"/>
                </a:solidFill>
                <a:latin typeface="Anton"/>
                <a:ea typeface="Anton"/>
                <a:cs typeface="Anton"/>
                <a:sym typeface="Anton"/>
              </a:defRPr>
            </a:lvl5pPr>
            <a:lvl6pPr lvl="5" algn="ctr" rtl="0">
              <a:spcBef>
                <a:spcPts val="0"/>
              </a:spcBef>
              <a:spcAft>
                <a:spcPts val="0"/>
              </a:spcAft>
              <a:buClr>
                <a:schemeClr val="dk2"/>
              </a:buClr>
              <a:buSzPts val="3600"/>
              <a:buFont typeface="Anton"/>
              <a:buNone/>
              <a:defRPr sz="3600">
                <a:solidFill>
                  <a:schemeClr val="dk2"/>
                </a:solidFill>
                <a:latin typeface="Anton"/>
                <a:ea typeface="Anton"/>
                <a:cs typeface="Anton"/>
                <a:sym typeface="Anton"/>
              </a:defRPr>
            </a:lvl6pPr>
            <a:lvl7pPr lvl="6" algn="ctr" rtl="0">
              <a:spcBef>
                <a:spcPts val="0"/>
              </a:spcBef>
              <a:spcAft>
                <a:spcPts val="0"/>
              </a:spcAft>
              <a:buClr>
                <a:schemeClr val="dk2"/>
              </a:buClr>
              <a:buSzPts val="3600"/>
              <a:buFont typeface="Anton"/>
              <a:buNone/>
              <a:defRPr sz="3600">
                <a:solidFill>
                  <a:schemeClr val="dk2"/>
                </a:solidFill>
                <a:latin typeface="Anton"/>
                <a:ea typeface="Anton"/>
                <a:cs typeface="Anton"/>
                <a:sym typeface="Anton"/>
              </a:defRPr>
            </a:lvl7pPr>
            <a:lvl8pPr lvl="7" algn="ctr" rtl="0">
              <a:spcBef>
                <a:spcPts val="0"/>
              </a:spcBef>
              <a:spcAft>
                <a:spcPts val="0"/>
              </a:spcAft>
              <a:buClr>
                <a:schemeClr val="dk2"/>
              </a:buClr>
              <a:buSzPts val="3600"/>
              <a:buFont typeface="Anton"/>
              <a:buNone/>
              <a:defRPr sz="3600">
                <a:solidFill>
                  <a:schemeClr val="dk2"/>
                </a:solidFill>
                <a:latin typeface="Anton"/>
                <a:ea typeface="Anton"/>
                <a:cs typeface="Anton"/>
                <a:sym typeface="Anton"/>
              </a:defRPr>
            </a:lvl8pPr>
            <a:lvl9pPr lvl="8" algn="ctr" rtl="0">
              <a:spcBef>
                <a:spcPts val="0"/>
              </a:spcBef>
              <a:spcAft>
                <a:spcPts val="0"/>
              </a:spcAft>
              <a:buClr>
                <a:schemeClr val="dk2"/>
              </a:buClr>
              <a:buSzPts val="3600"/>
              <a:buFont typeface="Anton"/>
              <a:buNone/>
              <a:defRPr sz="3600">
                <a:solidFill>
                  <a:schemeClr val="dk2"/>
                </a:solidFill>
                <a:latin typeface="Anton"/>
                <a:ea typeface="Anton"/>
                <a:cs typeface="Anton"/>
                <a:sym typeface="Anton"/>
              </a:defRPr>
            </a:lvl9pPr>
          </a:lstStyle>
          <a:p>
            <a:r>
              <a:t>xx%</a:t>
            </a:r>
          </a:p>
        </p:txBody>
      </p:sp>
      <p:sp>
        <p:nvSpPr>
          <p:cNvPr id="1026" name="Google Shape;1026;p21"/>
          <p:cNvSpPr txBox="1">
            <a:spLocks noGrp="1"/>
          </p:cNvSpPr>
          <p:nvPr>
            <p:ph type="title" idx="5" hasCustomPrompt="1"/>
          </p:nvPr>
        </p:nvSpPr>
        <p:spPr>
          <a:xfrm>
            <a:off x="2335625" y="2027893"/>
            <a:ext cx="4472700" cy="697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2"/>
              </a:buClr>
              <a:buSzPts val="3600"/>
              <a:buNone/>
              <a:defRPr sz="3600">
                <a:solidFill>
                  <a:schemeClr val="dk2"/>
                </a:solidFill>
              </a:defRPr>
            </a:lvl1pPr>
            <a:lvl2pPr lvl="1" algn="ctr" rtl="0">
              <a:spcBef>
                <a:spcPts val="0"/>
              </a:spcBef>
              <a:spcAft>
                <a:spcPts val="0"/>
              </a:spcAft>
              <a:buClr>
                <a:schemeClr val="dk2"/>
              </a:buClr>
              <a:buSzPts val="3600"/>
              <a:buFont typeface="Anton"/>
              <a:buNone/>
              <a:defRPr sz="3600">
                <a:solidFill>
                  <a:schemeClr val="dk2"/>
                </a:solidFill>
                <a:latin typeface="Anton"/>
                <a:ea typeface="Anton"/>
                <a:cs typeface="Anton"/>
                <a:sym typeface="Anton"/>
              </a:defRPr>
            </a:lvl2pPr>
            <a:lvl3pPr lvl="2" algn="ctr" rtl="0">
              <a:spcBef>
                <a:spcPts val="0"/>
              </a:spcBef>
              <a:spcAft>
                <a:spcPts val="0"/>
              </a:spcAft>
              <a:buClr>
                <a:schemeClr val="dk2"/>
              </a:buClr>
              <a:buSzPts val="3600"/>
              <a:buFont typeface="Anton"/>
              <a:buNone/>
              <a:defRPr sz="3600">
                <a:solidFill>
                  <a:schemeClr val="dk2"/>
                </a:solidFill>
                <a:latin typeface="Anton"/>
                <a:ea typeface="Anton"/>
                <a:cs typeface="Anton"/>
                <a:sym typeface="Anton"/>
              </a:defRPr>
            </a:lvl3pPr>
            <a:lvl4pPr lvl="3" algn="ctr" rtl="0">
              <a:spcBef>
                <a:spcPts val="0"/>
              </a:spcBef>
              <a:spcAft>
                <a:spcPts val="0"/>
              </a:spcAft>
              <a:buClr>
                <a:schemeClr val="dk2"/>
              </a:buClr>
              <a:buSzPts val="3600"/>
              <a:buFont typeface="Anton"/>
              <a:buNone/>
              <a:defRPr sz="3600">
                <a:solidFill>
                  <a:schemeClr val="dk2"/>
                </a:solidFill>
                <a:latin typeface="Anton"/>
                <a:ea typeface="Anton"/>
                <a:cs typeface="Anton"/>
                <a:sym typeface="Anton"/>
              </a:defRPr>
            </a:lvl4pPr>
            <a:lvl5pPr lvl="4" algn="ctr" rtl="0">
              <a:spcBef>
                <a:spcPts val="0"/>
              </a:spcBef>
              <a:spcAft>
                <a:spcPts val="0"/>
              </a:spcAft>
              <a:buClr>
                <a:schemeClr val="dk2"/>
              </a:buClr>
              <a:buSzPts val="3600"/>
              <a:buFont typeface="Anton"/>
              <a:buNone/>
              <a:defRPr sz="3600">
                <a:solidFill>
                  <a:schemeClr val="dk2"/>
                </a:solidFill>
                <a:latin typeface="Anton"/>
                <a:ea typeface="Anton"/>
                <a:cs typeface="Anton"/>
                <a:sym typeface="Anton"/>
              </a:defRPr>
            </a:lvl5pPr>
            <a:lvl6pPr lvl="5" algn="ctr" rtl="0">
              <a:spcBef>
                <a:spcPts val="0"/>
              </a:spcBef>
              <a:spcAft>
                <a:spcPts val="0"/>
              </a:spcAft>
              <a:buClr>
                <a:schemeClr val="dk2"/>
              </a:buClr>
              <a:buSzPts val="3600"/>
              <a:buFont typeface="Anton"/>
              <a:buNone/>
              <a:defRPr sz="3600">
                <a:solidFill>
                  <a:schemeClr val="dk2"/>
                </a:solidFill>
                <a:latin typeface="Anton"/>
                <a:ea typeface="Anton"/>
                <a:cs typeface="Anton"/>
                <a:sym typeface="Anton"/>
              </a:defRPr>
            </a:lvl6pPr>
            <a:lvl7pPr lvl="6" algn="ctr" rtl="0">
              <a:spcBef>
                <a:spcPts val="0"/>
              </a:spcBef>
              <a:spcAft>
                <a:spcPts val="0"/>
              </a:spcAft>
              <a:buClr>
                <a:schemeClr val="dk2"/>
              </a:buClr>
              <a:buSzPts val="3600"/>
              <a:buFont typeface="Anton"/>
              <a:buNone/>
              <a:defRPr sz="3600">
                <a:solidFill>
                  <a:schemeClr val="dk2"/>
                </a:solidFill>
                <a:latin typeface="Anton"/>
                <a:ea typeface="Anton"/>
                <a:cs typeface="Anton"/>
                <a:sym typeface="Anton"/>
              </a:defRPr>
            </a:lvl7pPr>
            <a:lvl8pPr lvl="7" algn="ctr" rtl="0">
              <a:spcBef>
                <a:spcPts val="0"/>
              </a:spcBef>
              <a:spcAft>
                <a:spcPts val="0"/>
              </a:spcAft>
              <a:buClr>
                <a:schemeClr val="dk2"/>
              </a:buClr>
              <a:buSzPts val="3600"/>
              <a:buFont typeface="Anton"/>
              <a:buNone/>
              <a:defRPr sz="3600">
                <a:solidFill>
                  <a:schemeClr val="dk2"/>
                </a:solidFill>
                <a:latin typeface="Anton"/>
                <a:ea typeface="Anton"/>
                <a:cs typeface="Anton"/>
                <a:sym typeface="Anton"/>
              </a:defRPr>
            </a:lvl8pPr>
            <a:lvl9pPr lvl="8" algn="ctr" rtl="0">
              <a:spcBef>
                <a:spcPts val="0"/>
              </a:spcBef>
              <a:spcAft>
                <a:spcPts val="0"/>
              </a:spcAft>
              <a:buClr>
                <a:schemeClr val="dk2"/>
              </a:buClr>
              <a:buSzPts val="3600"/>
              <a:buFont typeface="Anton"/>
              <a:buNone/>
              <a:defRPr sz="3600">
                <a:solidFill>
                  <a:schemeClr val="dk2"/>
                </a:solidFill>
                <a:latin typeface="Anton"/>
                <a:ea typeface="Anton"/>
                <a:cs typeface="Anton"/>
                <a:sym typeface="Anton"/>
              </a:defRPr>
            </a:lvl9pPr>
          </a:lstStyle>
          <a:p>
            <a:r>
              <a:t>xx%</a:t>
            </a:r>
          </a:p>
        </p:txBody>
      </p:sp>
      <p:sp>
        <p:nvSpPr>
          <p:cNvPr id="1027" name="Google Shape;1027;p21"/>
          <p:cNvSpPr txBox="1">
            <a:spLocks noGrp="1"/>
          </p:cNvSpPr>
          <p:nvPr>
            <p:ph type="title" idx="6" hasCustomPrompt="1"/>
          </p:nvPr>
        </p:nvSpPr>
        <p:spPr>
          <a:xfrm>
            <a:off x="3415563" y="3227121"/>
            <a:ext cx="4472700" cy="697800"/>
          </a:xfrm>
          <a:prstGeom prst="rect">
            <a:avLst/>
          </a:prstGeom>
        </p:spPr>
        <p:txBody>
          <a:bodyPr spcFirstLastPara="1" wrap="square" lIns="91425" tIns="91425" rIns="91425" bIns="91425" anchor="b" anchorCtr="0">
            <a:noAutofit/>
          </a:bodyPr>
          <a:lstStyle>
            <a:lvl1pPr marL="0" marR="0" lvl="0" indent="0" algn="r" rtl="0">
              <a:lnSpc>
                <a:spcPct val="100000"/>
              </a:lnSpc>
              <a:spcBef>
                <a:spcPts val="0"/>
              </a:spcBef>
              <a:spcAft>
                <a:spcPts val="0"/>
              </a:spcAft>
              <a:buClr>
                <a:schemeClr val="dk2"/>
              </a:buClr>
              <a:buSzPts val="3600"/>
              <a:buNone/>
              <a:defRPr sz="3600">
                <a:solidFill>
                  <a:schemeClr val="dk2"/>
                </a:solidFill>
              </a:defRPr>
            </a:lvl1pPr>
            <a:lvl2pPr lvl="1" algn="ctr" rtl="0">
              <a:spcBef>
                <a:spcPts val="0"/>
              </a:spcBef>
              <a:spcAft>
                <a:spcPts val="0"/>
              </a:spcAft>
              <a:buClr>
                <a:schemeClr val="dk2"/>
              </a:buClr>
              <a:buSzPts val="1400"/>
              <a:buFont typeface="Anton"/>
              <a:buNone/>
              <a:defRPr sz="1400">
                <a:solidFill>
                  <a:schemeClr val="dk2"/>
                </a:solidFill>
                <a:latin typeface="Anton"/>
                <a:ea typeface="Anton"/>
                <a:cs typeface="Anton"/>
                <a:sym typeface="Anton"/>
              </a:defRPr>
            </a:lvl2pPr>
            <a:lvl3pPr lvl="2" algn="ctr" rtl="0">
              <a:spcBef>
                <a:spcPts val="0"/>
              </a:spcBef>
              <a:spcAft>
                <a:spcPts val="0"/>
              </a:spcAft>
              <a:buClr>
                <a:schemeClr val="dk2"/>
              </a:buClr>
              <a:buSzPts val="1400"/>
              <a:buFont typeface="Anton"/>
              <a:buNone/>
              <a:defRPr sz="1400">
                <a:solidFill>
                  <a:schemeClr val="dk2"/>
                </a:solidFill>
                <a:latin typeface="Anton"/>
                <a:ea typeface="Anton"/>
                <a:cs typeface="Anton"/>
                <a:sym typeface="Anton"/>
              </a:defRPr>
            </a:lvl3pPr>
            <a:lvl4pPr lvl="3" algn="ctr" rtl="0">
              <a:spcBef>
                <a:spcPts val="0"/>
              </a:spcBef>
              <a:spcAft>
                <a:spcPts val="0"/>
              </a:spcAft>
              <a:buClr>
                <a:schemeClr val="dk2"/>
              </a:buClr>
              <a:buSzPts val="1400"/>
              <a:buFont typeface="Anton"/>
              <a:buNone/>
              <a:defRPr sz="1400">
                <a:solidFill>
                  <a:schemeClr val="dk2"/>
                </a:solidFill>
                <a:latin typeface="Anton"/>
                <a:ea typeface="Anton"/>
                <a:cs typeface="Anton"/>
                <a:sym typeface="Anton"/>
              </a:defRPr>
            </a:lvl4pPr>
            <a:lvl5pPr lvl="4" algn="ctr" rtl="0">
              <a:spcBef>
                <a:spcPts val="0"/>
              </a:spcBef>
              <a:spcAft>
                <a:spcPts val="0"/>
              </a:spcAft>
              <a:buClr>
                <a:schemeClr val="dk2"/>
              </a:buClr>
              <a:buSzPts val="1400"/>
              <a:buFont typeface="Anton"/>
              <a:buNone/>
              <a:defRPr sz="1400">
                <a:solidFill>
                  <a:schemeClr val="dk2"/>
                </a:solidFill>
                <a:latin typeface="Anton"/>
                <a:ea typeface="Anton"/>
                <a:cs typeface="Anton"/>
                <a:sym typeface="Anton"/>
              </a:defRPr>
            </a:lvl5pPr>
            <a:lvl6pPr lvl="5" algn="ctr" rtl="0">
              <a:spcBef>
                <a:spcPts val="0"/>
              </a:spcBef>
              <a:spcAft>
                <a:spcPts val="0"/>
              </a:spcAft>
              <a:buClr>
                <a:schemeClr val="dk2"/>
              </a:buClr>
              <a:buSzPts val="1400"/>
              <a:buFont typeface="Anton"/>
              <a:buNone/>
              <a:defRPr sz="1400">
                <a:solidFill>
                  <a:schemeClr val="dk2"/>
                </a:solidFill>
                <a:latin typeface="Anton"/>
                <a:ea typeface="Anton"/>
                <a:cs typeface="Anton"/>
                <a:sym typeface="Anton"/>
              </a:defRPr>
            </a:lvl6pPr>
            <a:lvl7pPr lvl="6" algn="ctr" rtl="0">
              <a:spcBef>
                <a:spcPts val="0"/>
              </a:spcBef>
              <a:spcAft>
                <a:spcPts val="0"/>
              </a:spcAft>
              <a:buClr>
                <a:schemeClr val="dk2"/>
              </a:buClr>
              <a:buSzPts val="1400"/>
              <a:buFont typeface="Anton"/>
              <a:buNone/>
              <a:defRPr sz="1400">
                <a:solidFill>
                  <a:schemeClr val="dk2"/>
                </a:solidFill>
                <a:latin typeface="Anton"/>
                <a:ea typeface="Anton"/>
                <a:cs typeface="Anton"/>
                <a:sym typeface="Anton"/>
              </a:defRPr>
            </a:lvl7pPr>
            <a:lvl8pPr lvl="7" algn="ctr" rtl="0">
              <a:spcBef>
                <a:spcPts val="0"/>
              </a:spcBef>
              <a:spcAft>
                <a:spcPts val="0"/>
              </a:spcAft>
              <a:buClr>
                <a:schemeClr val="dk2"/>
              </a:buClr>
              <a:buSzPts val="1400"/>
              <a:buFont typeface="Anton"/>
              <a:buNone/>
              <a:defRPr sz="1400">
                <a:solidFill>
                  <a:schemeClr val="dk2"/>
                </a:solidFill>
                <a:latin typeface="Anton"/>
                <a:ea typeface="Anton"/>
                <a:cs typeface="Anton"/>
                <a:sym typeface="Anton"/>
              </a:defRPr>
            </a:lvl8pPr>
            <a:lvl9pPr lvl="8" algn="ctr" rtl="0">
              <a:spcBef>
                <a:spcPts val="0"/>
              </a:spcBef>
              <a:spcAft>
                <a:spcPts val="0"/>
              </a:spcAft>
              <a:buClr>
                <a:schemeClr val="dk2"/>
              </a:buClr>
              <a:buSzPts val="1400"/>
              <a:buFont typeface="Anton"/>
              <a:buNone/>
              <a:defRPr sz="1400">
                <a:solidFill>
                  <a:schemeClr val="dk2"/>
                </a:solidFill>
                <a:latin typeface="Anton"/>
                <a:ea typeface="Anton"/>
                <a:cs typeface="Anton"/>
                <a:sym typeface="Anton"/>
              </a:defRPr>
            </a:lvl9pPr>
          </a:lstStyle>
          <a:p>
            <a:r>
              <a:t>xx%</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rgbClr val="1F1F1F"/>
            </a:gs>
            <a:gs pos="100000">
              <a:srgbClr val="0C343D"/>
            </a:gs>
          </a:gsLst>
          <a:lin ang="5400700"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lt2"/>
              </a:buClr>
              <a:buSzPts val="2800"/>
              <a:buFont typeface="Anton"/>
              <a:buNone/>
              <a:defRPr sz="2800">
                <a:solidFill>
                  <a:schemeClr val="lt2"/>
                </a:solidFill>
                <a:latin typeface="Anton"/>
                <a:ea typeface="Anton"/>
                <a:cs typeface="Anton"/>
                <a:sym typeface="Anton"/>
              </a:defRPr>
            </a:lvl1pPr>
            <a:lvl2pPr lvl="1" rtl="0">
              <a:spcBef>
                <a:spcPts val="0"/>
              </a:spcBef>
              <a:spcAft>
                <a:spcPts val="0"/>
              </a:spcAft>
              <a:buClr>
                <a:schemeClr val="lt2"/>
              </a:buClr>
              <a:buSzPts val="2800"/>
              <a:buNone/>
              <a:defRPr sz="2800">
                <a:solidFill>
                  <a:schemeClr val="lt2"/>
                </a:solidFill>
              </a:defRPr>
            </a:lvl2pPr>
            <a:lvl3pPr lvl="2" rtl="0">
              <a:spcBef>
                <a:spcPts val="0"/>
              </a:spcBef>
              <a:spcAft>
                <a:spcPts val="0"/>
              </a:spcAft>
              <a:buClr>
                <a:schemeClr val="lt2"/>
              </a:buClr>
              <a:buSzPts val="2800"/>
              <a:buNone/>
              <a:defRPr sz="2800">
                <a:solidFill>
                  <a:schemeClr val="lt2"/>
                </a:solidFill>
              </a:defRPr>
            </a:lvl3pPr>
            <a:lvl4pPr lvl="3" rtl="0">
              <a:spcBef>
                <a:spcPts val="0"/>
              </a:spcBef>
              <a:spcAft>
                <a:spcPts val="0"/>
              </a:spcAft>
              <a:buClr>
                <a:schemeClr val="lt2"/>
              </a:buClr>
              <a:buSzPts val="2800"/>
              <a:buNone/>
              <a:defRPr sz="2800">
                <a:solidFill>
                  <a:schemeClr val="lt2"/>
                </a:solidFill>
              </a:defRPr>
            </a:lvl4pPr>
            <a:lvl5pPr lvl="4" rtl="0">
              <a:spcBef>
                <a:spcPts val="0"/>
              </a:spcBef>
              <a:spcAft>
                <a:spcPts val="0"/>
              </a:spcAft>
              <a:buClr>
                <a:schemeClr val="lt2"/>
              </a:buClr>
              <a:buSzPts val="2800"/>
              <a:buNone/>
              <a:defRPr sz="2800">
                <a:solidFill>
                  <a:schemeClr val="lt2"/>
                </a:solidFill>
              </a:defRPr>
            </a:lvl5pPr>
            <a:lvl6pPr lvl="5" rtl="0">
              <a:spcBef>
                <a:spcPts val="0"/>
              </a:spcBef>
              <a:spcAft>
                <a:spcPts val="0"/>
              </a:spcAft>
              <a:buClr>
                <a:schemeClr val="lt2"/>
              </a:buClr>
              <a:buSzPts val="2800"/>
              <a:buNone/>
              <a:defRPr sz="2800">
                <a:solidFill>
                  <a:schemeClr val="lt2"/>
                </a:solidFill>
              </a:defRPr>
            </a:lvl6pPr>
            <a:lvl7pPr lvl="6" rtl="0">
              <a:spcBef>
                <a:spcPts val="0"/>
              </a:spcBef>
              <a:spcAft>
                <a:spcPts val="0"/>
              </a:spcAft>
              <a:buClr>
                <a:schemeClr val="lt2"/>
              </a:buClr>
              <a:buSzPts val="2800"/>
              <a:buNone/>
              <a:defRPr sz="2800">
                <a:solidFill>
                  <a:schemeClr val="lt2"/>
                </a:solidFill>
              </a:defRPr>
            </a:lvl7pPr>
            <a:lvl8pPr lvl="7" rtl="0">
              <a:spcBef>
                <a:spcPts val="0"/>
              </a:spcBef>
              <a:spcAft>
                <a:spcPts val="0"/>
              </a:spcAft>
              <a:buClr>
                <a:schemeClr val="lt2"/>
              </a:buClr>
              <a:buSzPts val="2800"/>
              <a:buNone/>
              <a:defRPr sz="2800">
                <a:solidFill>
                  <a:schemeClr val="lt2"/>
                </a:solidFill>
              </a:defRPr>
            </a:lvl8pPr>
            <a:lvl9pPr lvl="8" rtl="0">
              <a:spcBef>
                <a:spcPts val="0"/>
              </a:spcBef>
              <a:spcAft>
                <a:spcPts val="0"/>
              </a:spcAft>
              <a:buClr>
                <a:schemeClr val="lt2"/>
              </a:buClr>
              <a:buSzPts val="2800"/>
              <a:buNone/>
              <a:defRPr sz="2800">
                <a:solidFill>
                  <a:schemeClr val="lt2"/>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lt2"/>
              </a:buClr>
              <a:buSzPts val="1800"/>
              <a:buFont typeface="Abel"/>
              <a:buChar char="●"/>
              <a:defRPr sz="1800">
                <a:solidFill>
                  <a:schemeClr val="lt2"/>
                </a:solidFill>
                <a:latin typeface="Abel"/>
                <a:ea typeface="Abel"/>
                <a:cs typeface="Abel"/>
                <a:sym typeface="Abel"/>
              </a:defRPr>
            </a:lvl1pPr>
            <a:lvl2pPr marL="914400" lvl="1" indent="-317500" rtl="0">
              <a:lnSpc>
                <a:spcPct val="115000"/>
              </a:lnSpc>
              <a:spcBef>
                <a:spcPts val="1600"/>
              </a:spcBef>
              <a:spcAft>
                <a:spcPts val="0"/>
              </a:spcAft>
              <a:buClr>
                <a:schemeClr val="lt2"/>
              </a:buClr>
              <a:buSzPts val="1400"/>
              <a:buFont typeface="Abel"/>
              <a:buChar char="○"/>
              <a:defRPr>
                <a:solidFill>
                  <a:schemeClr val="lt2"/>
                </a:solidFill>
                <a:latin typeface="Abel"/>
                <a:ea typeface="Abel"/>
                <a:cs typeface="Abel"/>
                <a:sym typeface="Abel"/>
              </a:defRPr>
            </a:lvl2pPr>
            <a:lvl3pPr marL="1371600" lvl="2" indent="-317500" rtl="0">
              <a:lnSpc>
                <a:spcPct val="115000"/>
              </a:lnSpc>
              <a:spcBef>
                <a:spcPts val="1600"/>
              </a:spcBef>
              <a:spcAft>
                <a:spcPts val="0"/>
              </a:spcAft>
              <a:buClr>
                <a:schemeClr val="lt2"/>
              </a:buClr>
              <a:buSzPts val="1400"/>
              <a:buFont typeface="Abel"/>
              <a:buChar char="■"/>
              <a:defRPr>
                <a:solidFill>
                  <a:schemeClr val="lt2"/>
                </a:solidFill>
                <a:latin typeface="Abel"/>
                <a:ea typeface="Abel"/>
                <a:cs typeface="Abel"/>
                <a:sym typeface="Abel"/>
              </a:defRPr>
            </a:lvl3pPr>
            <a:lvl4pPr marL="1828800" lvl="3" indent="-317500" rtl="0">
              <a:lnSpc>
                <a:spcPct val="115000"/>
              </a:lnSpc>
              <a:spcBef>
                <a:spcPts val="1600"/>
              </a:spcBef>
              <a:spcAft>
                <a:spcPts val="0"/>
              </a:spcAft>
              <a:buClr>
                <a:schemeClr val="lt2"/>
              </a:buClr>
              <a:buSzPts val="1400"/>
              <a:buFont typeface="Abel"/>
              <a:buChar char="●"/>
              <a:defRPr>
                <a:solidFill>
                  <a:schemeClr val="lt2"/>
                </a:solidFill>
                <a:latin typeface="Abel"/>
                <a:ea typeface="Abel"/>
                <a:cs typeface="Abel"/>
                <a:sym typeface="Abel"/>
              </a:defRPr>
            </a:lvl4pPr>
            <a:lvl5pPr marL="2286000" lvl="4" indent="-317500" rtl="0">
              <a:lnSpc>
                <a:spcPct val="115000"/>
              </a:lnSpc>
              <a:spcBef>
                <a:spcPts val="1600"/>
              </a:spcBef>
              <a:spcAft>
                <a:spcPts val="0"/>
              </a:spcAft>
              <a:buClr>
                <a:schemeClr val="lt2"/>
              </a:buClr>
              <a:buSzPts val="1400"/>
              <a:buFont typeface="Abel"/>
              <a:buChar char="○"/>
              <a:defRPr>
                <a:solidFill>
                  <a:schemeClr val="lt2"/>
                </a:solidFill>
                <a:latin typeface="Abel"/>
                <a:ea typeface="Abel"/>
                <a:cs typeface="Abel"/>
                <a:sym typeface="Abel"/>
              </a:defRPr>
            </a:lvl5pPr>
            <a:lvl6pPr marL="2743200" lvl="5" indent="-317500" rtl="0">
              <a:lnSpc>
                <a:spcPct val="115000"/>
              </a:lnSpc>
              <a:spcBef>
                <a:spcPts val="1600"/>
              </a:spcBef>
              <a:spcAft>
                <a:spcPts val="0"/>
              </a:spcAft>
              <a:buClr>
                <a:schemeClr val="lt2"/>
              </a:buClr>
              <a:buSzPts val="1400"/>
              <a:buFont typeface="Abel"/>
              <a:buChar char="■"/>
              <a:defRPr>
                <a:solidFill>
                  <a:schemeClr val="lt2"/>
                </a:solidFill>
                <a:latin typeface="Abel"/>
                <a:ea typeface="Abel"/>
                <a:cs typeface="Abel"/>
                <a:sym typeface="Abel"/>
              </a:defRPr>
            </a:lvl6pPr>
            <a:lvl7pPr marL="3200400" lvl="6" indent="-317500" rtl="0">
              <a:lnSpc>
                <a:spcPct val="115000"/>
              </a:lnSpc>
              <a:spcBef>
                <a:spcPts val="1600"/>
              </a:spcBef>
              <a:spcAft>
                <a:spcPts val="0"/>
              </a:spcAft>
              <a:buClr>
                <a:schemeClr val="lt2"/>
              </a:buClr>
              <a:buSzPts val="1400"/>
              <a:buFont typeface="Abel"/>
              <a:buChar char="●"/>
              <a:defRPr>
                <a:solidFill>
                  <a:schemeClr val="lt2"/>
                </a:solidFill>
                <a:latin typeface="Abel"/>
                <a:ea typeface="Abel"/>
                <a:cs typeface="Abel"/>
                <a:sym typeface="Abel"/>
              </a:defRPr>
            </a:lvl7pPr>
            <a:lvl8pPr marL="3657600" lvl="7" indent="-317500" rtl="0">
              <a:lnSpc>
                <a:spcPct val="115000"/>
              </a:lnSpc>
              <a:spcBef>
                <a:spcPts val="1600"/>
              </a:spcBef>
              <a:spcAft>
                <a:spcPts val="0"/>
              </a:spcAft>
              <a:buClr>
                <a:schemeClr val="lt2"/>
              </a:buClr>
              <a:buSzPts val="1400"/>
              <a:buFont typeface="Abel"/>
              <a:buChar char="○"/>
              <a:defRPr>
                <a:solidFill>
                  <a:schemeClr val="lt2"/>
                </a:solidFill>
                <a:latin typeface="Abel"/>
                <a:ea typeface="Abel"/>
                <a:cs typeface="Abel"/>
                <a:sym typeface="Abel"/>
              </a:defRPr>
            </a:lvl8pPr>
            <a:lvl9pPr marL="4114800" lvl="8" indent="-317500" rtl="0">
              <a:lnSpc>
                <a:spcPct val="115000"/>
              </a:lnSpc>
              <a:spcBef>
                <a:spcPts val="1600"/>
              </a:spcBef>
              <a:spcAft>
                <a:spcPts val="1600"/>
              </a:spcAft>
              <a:buClr>
                <a:schemeClr val="lt2"/>
              </a:buClr>
              <a:buSzPts val="1400"/>
              <a:buFont typeface="Abel"/>
              <a:buChar char="■"/>
              <a:defRPr>
                <a:solidFill>
                  <a:schemeClr val="lt2"/>
                </a:solidFill>
                <a:latin typeface="Abel"/>
                <a:ea typeface="Abel"/>
                <a:cs typeface="Abel"/>
                <a:sym typeface="Abe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3" r:id="rId3"/>
    <p:sldLayoutId id="2147483655" r:id="rId4"/>
    <p:sldLayoutId id="2147483656" r:id="rId5"/>
    <p:sldLayoutId id="2147483658" r:id="rId6"/>
    <p:sldLayoutId id="2147483661" r:id="rId7"/>
    <p:sldLayoutId id="2147483666" r:id="rId8"/>
    <p:sldLayoutId id="2147483667" r:id="rId9"/>
    <p:sldLayoutId id="2147483672" r:id="rId10"/>
    <p:sldLayoutId id="2147483673" r:id="rId11"/>
    <p:sldLayoutId id="2147483679" r:id="rId12"/>
    <p:sldLayoutId id="2147483681" r:id="rId13"/>
    <p:sldLayoutId id="2147483682" r:id="rId14"/>
    <p:sldLayoutId id="2147483683"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6.jp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10.xml"/><Relationship Id="rId4" Type="http://schemas.openxmlformats.org/officeDocument/2006/relationships/image" Target="../media/image11.jp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8" Type="http://schemas.openxmlformats.org/officeDocument/2006/relationships/hyperlink" Target="https://www.piedmont.org/living-better/yoga-practice-for-better-sleep" TargetMode="External"/><Relationship Id="rId13" Type="http://schemas.openxmlformats.org/officeDocument/2006/relationships/hyperlink" Target="https://www.piedmont.org/living-better/secrets-for-all-day-energy" TargetMode="External"/><Relationship Id="rId18" Type="http://schemas.openxmlformats.org/officeDocument/2006/relationships/hyperlink" Target="https://www.piedmont.org/living-better/three-yoga-moves-for-back-pain-relief" TargetMode="External"/><Relationship Id="rId3" Type="http://schemas.openxmlformats.org/officeDocument/2006/relationships/hyperlink" Target="https://www.piedmont.org/living-better/how-exercise-helps-balance-hormones" TargetMode="External"/><Relationship Id="rId21" Type="http://schemas.openxmlformats.org/officeDocument/2006/relationships/hyperlink" Target="https://www.piedmont.org/living-better/5-ways-to-prevent-osteoporosis" TargetMode="External"/><Relationship Id="rId7" Type="http://schemas.openxmlformats.org/officeDocument/2006/relationships/hyperlink" Target="https://www.piedmont.org/living-better/exercise-for-stress-management" TargetMode="External"/><Relationship Id="rId12" Type="http://schemas.openxmlformats.org/officeDocument/2006/relationships/hyperlink" Target="https://www.piedmont.org/living-better/the-health-benefits-of-sweating" TargetMode="External"/><Relationship Id="rId17" Type="http://schemas.openxmlformats.org/officeDocument/2006/relationships/hyperlink" Target="https://www.piedmont.org/living-better/stop-heart-disease-in-its-tracks" TargetMode="External"/><Relationship Id="rId2" Type="http://schemas.openxmlformats.org/officeDocument/2006/relationships/notesSlide" Target="../notesSlides/notesSlide6.xml"/><Relationship Id="rId16" Type="http://schemas.openxmlformats.org/officeDocument/2006/relationships/hyperlink" Target="https://www.piedmont.org/living-better/how-to-prevent-knee-injuries" TargetMode="External"/><Relationship Id="rId20" Type="http://schemas.openxmlformats.org/officeDocument/2006/relationships/hyperlink" Target="https://www.piedmont.org/living-better/5-menstruation-myths" TargetMode="External"/><Relationship Id="rId1" Type="http://schemas.openxmlformats.org/officeDocument/2006/relationships/slideLayout" Target="../slideLayouts/slideLayout8.xml"/><Relationship Id="rId6" Type="http://schemas.openxmlformats.org/officeDocument/2006/relationships/hyperlink" Target="https://www.piedmont.org/living-better/mind-games-boost-your-brain-function" TargetMode="External"/><Relationship Id="rId11" Type="http://schemas.openxmlformats.org/officeDocument/2006/relationships/hyperlink" Target="https://www.piedmont.org/living-better/yoga-for-better-posture" TargetMode="External"/><Relationship Id="rId5" Type="http://schemas.openxmlformats.org/officeDocument/2006/relationships/hyperlink" Target="https://www.piedmont.org/living-better/the-6-worst-heart-disease-risk-factors" TargetMode="External"/><Relationship Id="rId15" Type="http://schemas.openxmlformats.org/officeDocument/2006/relationships/hyperlink" Target="https://www.piedmont.org/living-better/the-secret-to-a-longer-healthier-life" TargetMode="External"/><Relationship Id="rId10" Type="http://schemas.openxmlformats.org/officeDocument/2006/relationships/hyperlink" Target="https://www.piedmont.org/living-better/how-couples-can-increase-their-chances-of-becoming-pregnant" TargetMode="External"/><Relationship Id="rId19" Type="http://schemas.openxmlformats.org/officeDocument/2006/relationships/hyperlink" Target="https://www.piedmont.org/living-better/how-to-manage-chronic-pain-naturally" TargetMode="External"/><Relationship Id="rId4" Type="http://schemas.openxmlformats.org/officeDocument/2006/relationships/hyperlink" Target="https://www.piedmont.org/living-better/9-ways-to-ramp-up-your-walking-workout" TargetMode="External"/><Relationship Id="rId9" Type="http://schemas.openxmlformats.org/officeDocument/2006/relationships/hyperlink" Target="https://www.piedmont.org/living-better/art-therapy-can-help-reduce-anxiety-symptoms-of-depression" TargetMode="External"/><Relationship Id="rId14" Type="http://schemas.openxmlformats.org/officeDocument/2006/relationships/hyperlink" Target="https://www.piedmont.org/living-better/the-5-most-important-post-run-stretches" TargetMode="External"/><Relationship Id="rId22" Type="http://schemas.openxmlformats.org/officeDocument/2006/relationships/hyperlink" Target="https://www.piedmont.org/living-better/three-exercises-to-strengthen-your-joints"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2.jpg"/></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1F1F1F"/>
            </a:gs>
            <a:gs pos="100000">
              <a:srgbClr val="0C343D"/>
            </a:gs>
          </a:gsLst>
          <a:lin ang="5400012" scaled="0"/>
        </a:gradFill>
        <a:effectLst/>
      </p:bgPr>
    </p:bg>
    <p:spTree>
      <p:nvGrpSpPr>
        <p:cNvPr id="1" name="Shape 1879"/>
        <p:cNvGrpSpPr/>
        <p:nvPr/>
      </p:nvGrpSpPr>
      <p:grpSpPr>
        <a:xfrm>
          <a:off x="0" y="0"/>
          <a:ext cx="0" cy="0"/>
          <a:chOff x="0" y="0"/>
          <a:chExt cx="0" cy="0"/>
        </a:xfrm>
      </p:grpSpPr>
      <p:sp>
        <p:nvSpPr>
          <p:cNvPr id="1881" name="Google Shape;1881;p40"/>
          <p:cNvSpPr txBox="1">
            <a:spLocks noGrp="1"/>
          </p:cNvSpPr>
          <p:nvPr>
            <p:ph type="ctrTitle"/>
          </p:nvPr>
        </p:nvSpPr>
        <p:spPr>
          <a:xfrm>
            <a:off x="1710974" y="1545450"/>
            <a:ext cx="6749083" cy="2052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3800" dirty="0"/>
              <a:t>GYM-BOT</a:t>
            </a:r>
            <a:endParaRPr dirty="0"/>
          </a:p>
        </p:txBody>
      </p:sp>
      <p:sp>
        <p:nvSpPr>
          <p:cNvPr id="1882" name="Google Shape;1882;p40"/>
          <p:cNvSpPr txBox="1">
            <a:spLocks noGrp="1"/>
          </p:cNvSpPr>
          <p:nvPr>
            <p:ph type="subTitle" idx="1"/>
          </p:nvPr>
        </p:nvSpPr>
        <p:spPr>
          <a:xfrm>
            <a:off x="771121" y="4277117"/>
            <a:ext cx="3267000" cy="322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By -</a:t>
            </a:r>
          </a:p>
          <a:p>
            <a:pPr marL="0" lvl="0" indent="0" algn="l" rtl="0">
              <a:spcBef>
                <a:spcPts val="0"/>
              </a:spcBef>
              <a:spcAft>
                <a:spcPts val="0"/>
              </a:spcAft>
              <a:buNone/>
            </a:pPr>
            <a:r>
              <a:rPr lang="en-US"/>
              <a:t>SAMARTH </a:t>
            </a:r>
            <a:r>
              <a:rPr lang="en-US" dirty="0"/>
              <a:t>BANSAL </a:t>
            </a:r>
          </a:p>
          <a:p>
            <a:pPr marL="0" lvl="0" indent="0" algn="l" rtl="0">
              <a:spcBef>
                <a:spcPts val="0"/>
              </a:spcBef>
              <a:spcAft>
                <a:spcPts val="0"/>
              </a:spcAft>
              <a:buNone/>
            </a:pPr>
            <a:r>
              <a:rPr lang="en-US" dirty="0"/>
              <a:t>E22CSEU0139</a:t>
            </a:r>
            <a:endParaRPr dirty="0"/>
          </a:p>
        </p:txBody>
      </p:sp>
      <p:grpSp>
        <p:nvGrpSpPr>
          <p:cNvPr id="1883" name="Google Shape;1883;p40"/>
          <p:cNvGrpSpPr/>
          <p:nvPr/>
        </p:nvGrpSpPr>
        <p:grpSpPr>
          <a:xfrm>
            <a:off x="7680835" y="203543"/>
            <a:ext cx="1235880" cy="910330"/>
            <a:chOff x="7826678" y="316225"/>
            <a:chExt cx="1235880" cy="910330"/>
          </a:xfrm>
        </p:grpSpPr>
        <p:sp>
          <p:nvSpPr>
            <p:cNvPr id="1884" name="Google Shape;1884;p40"/>
            <p:cNvSpPr/>
            <p:nvPr/>
          </p:nvSpPr>
          <p:spPr>
            <a:xfrm>
              <a:off x="8509409" y="316225"/>
              <a:ext cx="41100" cy="41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40"/>
            <p:cNvSpPr/>
            <p:nvPr/>
          </p:nvSpPr>
          <p:spPr>
            <a:xfrm>
              <a:off x="8680092" y="316225"/>
              <a:ext cx="41100" cy="41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40"/>
            <p:cNvSpPr/>
            <p:nvPr/>
          </p:nvSpPr>
          <p:spPr>
            <a:xfrm>
              <a:off x="8850775" y="316225"/>
              <a:ext cx="41100" cy="41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40"/>
            <p:cNvSpPr/>
            <p:nvPr/>
          </p:nvSpPr>
          <p:spPr>
            <a:xfrm>
              <a:off x="9021458" y="316225"/>
              <a:ext cx="41100" cy="41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40"/>
            <p:cNvSpPr/>
            <p:nvPr/>
          </p:nvSpPr>
          <p:spPr>
            <a:xfrm>
              <a:off x="7826678" y="316225"/>
              <a:ext cx="41100" cy="41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40"/>
            <p:cNvSpPr/>
            <p:nvPr/>
          </p:nvSpPr>
          <p:spPr>
            <a:xfrm>
              <a:off x="7997361" y="316225"/>
              <a:ext cx="41100" cy="41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40"/>
            <p:cNvSpPr/>
            <p:nvPr/>
          </p:nvSpPr>
          <p:spPr>
            <a:xfrm>
              <a:off x="8168044" y="316225"/>
              <a:ext cx="41100" cy="41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40"/>
            <p:cNvSpPr/>
            <p:nvPr/>
          </p:nvSpPr>
          <p:spPr>
            <a:xfrm>
              <a:off x="8338726" y="316225"/>
              <a:ext cx="41100" cy="41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40"/>
            <p:cNvSpPr/>
            <p:nvPr/>
          </p:nvSpPr>
          <p:spPr>
            <a:xfrm>
              <a:off x="8509409" y="490071"/>
              <a:ext cx="41100" cy="41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40"/>
            <p:cNvSpPr/>
            <p:nvPr/>
          </p:nvSpPr>
          <p:spPr>
            <a:xfrm>
              <a:off x="8680092" y="490071"/>
              <a:ext cx="41100" cy="41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40"/>
            <p:cNvSpPr/>
            <p:nvPr/>
          </p:nvSpPr>
          <p:spPr>
            <a:xfrm>
              <a:off x="8850775" y="490071"/>
              <a:ext cx="41100" cy="41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40"/>
            <p:cNvSpPr/>
            <p:nvPr/>
          </p:nvSpPr>
          <p:spPr>
            <a:xfrm>
              <a:off x="9021458" y="490071"/>
              <a:ext cx="41100" cy="41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40"/>
            <p:cNvSpPr/>
            <p:nvPr/>
          </p:nvSpPr>
          <p:spPr>
            <a:xfrm>
              <a:off x="7826678" y="490071"/>
              <a:ext cx="41100" cy="41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40"/>
            <p:cNvSpPr/>
            <p:nvPr/>
          </p:nvSpPr>
          <p:spPr>
            <a:xfrm>
              <a:off x="7997361" y="490071"/>
              <a:ext cx="41100" cy="41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40"/>
            <p:cNvSpPr/>
            <p:nvPr/>
          </p:nvSpPr>
          <p:spPr>
            <a:xfrm>
              <a:off x="8168044" y="490071"/>
              <a:ext cx="41100" cy="41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40"/>
            <p:cNvSpPr/>
            <p:nvPr/>
          </p:nvSpPr>
          <p:spPr>
            <a:xfrm>
              <a:off x="8338726" y="490071"/>
              <a:ext cx="41100" cy="41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40"/>
            <p:cNvSpPr/>
            <p:nvPr/>
          </p:nvSpPr>
          <p:spPr>
            <a:xfrm>
              <a:off x="8509409" y="663917"/>
              <a:ext cx="41100" cy="41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40"/>
            <p:cNvSpPr/>
            <p:nvPr/>
          </p:nvSpPr>
          <p:spPr>
            <a:xfrm>
              <a:off x="8680092" y="663917"/>
              <a:ext cx="41100" cy="41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40"/>
            <p:cNvSpPr/>
            <p:nvPr/>
          </p:nvSpPr>
          <p:spPr>
            <a:xfrm>
              <a:off x="8850775" y="663917"/>
              <a:ext cx="41100" cy="41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40"/>
            <p:cNvSpPr/>
            <p:nvPr/>
          </p:nvSpPr>
          <p:spPr>
            <a:xfrm>
              <a:off x="9021458" y="663917"/>
              <a:ext cx="41100" cy="41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40"/>
            <p:cNvSpPr/>
            <p:nvPr/>
          </p:nvSpPr>
          <p:spPr>
            <a:xfrm>
              <a:off x="7826678" y="663917"/>
              <a:ext cx="41100" cy="41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40"/>
            <p:cNvSpPr/>
            <p:nvPr/>
          </p:nvSpPr>
          <p:spPr>
            <a:xfrm>
              <a:off x="7997361" y="663917"/>
              <a:ext cx="41100" cy="41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40"/>
            <p:cNvSpPr/>
            <p:nvPr/>
          </p:nvSpPr>
          <p:spPr>
            <a:xfrm>
              <a:off x="8168044" y="663917"/>
              <a:ext cx="41100" cy="41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40"/>
            <p:cNvSpPr/>
            <p:nvPr/>
          </p:nvSpPr>
          <p:spPr>
            <a:xfrm>
              <a:off x="8338726" y="663917"/>
              <a:ext cx="41100" cy="41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40"/>
            <p:cNvSpPr/>
            <p:nvPr/>
          </p:nvSpPr>
          <p:spPr>
            <a:xfrm>
              <a:off x="8509409" y="837763"/>
              <a:ext cx="41100" cy="41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40"/>
            <p:cNvSpPr/>
            <p:nvPr/>
          </p:nvSpPr>
          <p:spPr>
            <a:xfrm>
              <a:off x="8680092" y="837763"/>
              <a:ext cx="41100" cy="41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40"/>
            <p:cNvSpPr/>
            <p:nvPr/>
          </p:nvSpPr>
          <p:spPr>
            <a:xfrm>
              <a:off x="8850775" y="837763"/>
              <a:ext cx="41100" cy="41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40"/>
            <p:cNvSpPr/>
            <p:nvPr/>
          </p:nvSpPr>
          <p:spPr>
            <a:xfrm>
              <a:off x="9021458" y="837763"/>
              <a:ext cx="41100" cy="41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40"/>
            <p:cNvSpPr/>
            <p:nvPr/>
          </p:nvSpPr>
          <p:spPr>
            <a:xfrm>
              <a:off x="7826678" y="837763"/>
              <a:ext cx="41100" cy="41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40"/>
            <p:cNvSpPr/>
            <p:nvPr/>
          </p:nvSpPr>
          <p:spPr>
            <a:xfrm>
              <a:off x="7997361" y="837763"/>
              <a:ext cx="41100" cy="41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40"/>
            <p:cNvSpPr/>
            <p:nvPr/>
          </p:nvSpPr>
          <p:spPr>
            <a:xfrm>
              <a:off x="8168044" y="837763"/>
              <a:ext cx="41100" cy="41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40"/>
            <p:cNvSpPr/>
            <p:nvPr/>
          </p:nvSpPr>
          <p:spPr>
            <a:xfrm>
              <a:off x="8338726" y="837763"/>
              <a:ext cx="41100" cy="41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40"/>
            <p:cNvSpPr/>
            <p:nvPr/>
          </p:nvSpPr>
          <p:spPr>
            <a:xfrm>
              <a:off x="8509409" y="1011609"/>
              <a:ext cx="41100" cy="41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40"/>
            <p:cNvSpPr/>
            <p:nvPr/>
          </p:nvSpPr>
          <p:spPr>
            <a:xfrm>
              <a:off x="8680092" y="1011609"/>
              <a:ext cx="41100" cy="41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40"/>
            <p:cNvSpPr/>
            <p:nvPr/>
          </p:nvSpPr>
          <p:spPr>
            <a:xfrm>
              <a:off x="8850775" y="1011609"/>
              <a:ext cx="41100" cy="41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40"/>
            <p:cNvSpPr/>
            <p:nvPr/>
          </p:nvSpPr>
          <p:spPr>
            <a:xfrm>
              <a:off x="9021458" y="1011609"/>
              <a:ext cx="41100" cy="41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40"/>
            <p:cNvSpPr/>
            <p:nvPr/>
          </p:nvSpPr>
          <p:spPr>
            <a:xfrm>
              <a:off x="7826678" y="1011609"/>
              <a:ext cx="41100" cy="41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40"/>
            <p:cNvSpPr/>
            <p:nvPr/>
          </p:nvSpPr>
          <p:spPr>
            <a:xfrm>
              <a:off x="7997361" y="1011609"/>
              <a:ext cx="41100" cy="41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40"/>
            <p:cNvSpPr/>
            <p:nvPr/>
          </p:nvSpPr>
          <p:spPr>
            <a:xfrm>
              <a:off x="8168044" y="1011609"/>
              <a:ext cx="41100" cy="41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40"/>
            <p:cNvSpPr/>
            <p:nvPr/>
          </p:nvSpPr>
          <p:spPr>
            <a:xfrm>
              <a:off x="8338726" y="1011609"/>
              <a:ext cx="41100" cy="41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40"/>
            <p:cNvSpPr/>
            <p:nvPr/>
          </p:nvSpPr>
          <p:spPr>
            <a:xfrm>
              <a:off x="8509409" y="1185455"/>
              <a:ext cx="41100" cy="41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40"/>
            <p:cNvSpPr/>
            <p:nvPr/>
          </p:nvSpPr>
          <p:spPr>
            <a:xfrm>
              <a:off x="8680092" y="1185455"/>
              <a:ext cx="41100" cy="41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40"/>
            <p:cNvSpPr/>
            <p:nvPr/>
          </p:nvSpPr>
          <p:spPr>
            <a:xfrm>
              <a:off x="8850775" y="1185455"/>
              <a:ext cx="41100" cy="41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40"/>
            <p:cNvSpPr/>
            <p:nvPr/>
          </p:nvSpPr>
          <p:spPr>
            <a:xfrm>
              <a:off x="9021458" y="1185455"/>
              <a:ext cx="41100" cy="41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40"/>
            <p:cNvSpPr/>
            <p:nvPr/>
          </p:nvSpPr>
          <p:spPr>
            <a:xfrm>
              <a:off x="7826678" y="1185455"/>
              <a:ext cx="41100" cy="41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40"/>
            <p:cNvSpPr/>
            <p:nvPr/>
          </p:nvSpPr>
          <p:spPr>
            <a:xfrm>
              <a:off x="7997361" y="1185455"/>
              <a:ext cx="41100" cy="41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40"/>
            <p:cNvSpPr/>
            <p:nvPr/>
          </p:nvSpPr>
          <p:spPr>
            <a:xfrm>
              <a:off x="8168044" y="1185455"/>
              <a:ext cx="41100" cy="41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40"/>
            <p:cNvSpPr/>
            <p:nvPr/>
          </p:nvSpPr>
          <p:spPr>
            <a:xfrm>
              <a:off x="8338726" y="1185455"/>
              <a:ext cx="41100" cy="41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932" name="Google Shape;1932;p40"/>
          <p:cNvCxnSpPr/>
          <p:nvPr/>
        </p:nvCxnSpPr>
        <p:spPr>
          <a:xfrm>
            <a:off x="1358775" y="1539100"/>
            <a:ext cx="0" cy="2052600"/>
          </a:xfrm>
          <a:prstGeom prst="straightConnector1">
            <a:avLst/>
          </a:prstGeom>
          <a:noFill/>
          <a:ln w="19050" cap="flat" cmpd="sng">
            <a:solidFill>
              <a:schemeClr val="lt2"/>
            </a:solidFill>
            <a:prstDash val="solid"/>
            <a:round/>
            <a:headEnd type="none" w="med" len="med"/>
            <a:tailEnd type="none" w="med" len="med"/>
          </a:ln>
        </p:spPr>
      </p:cxnSp>
      <p:cxnSp>
        <p:nvCxnSpPr>
          <p:cNvPr id="1933" name="Google Shape;1933;p40"/>
          <p:cNvCxnSpPr/>
          <p:nvPr/>
        </p:nvCxnSpPr>
        <p:spPr>
          <a:xfrm>
            <a:off x="1249475" y="1539100"/>
            <a:ext cx="0" cy="2052600"/>
          </a:xfrm>
          <a:prstGeom prst="straightConnector1">
            <a:avLst/>
          </a:prstGeom>
          <a:noFill/>
          <a:ln w="19050" cap="flat" cmpd="sng">
            <a:solidFill>
              <a:schemeClr val="lt2"/>
            </a:solidFill>
            <a:prstDash val="solid"/>
            <a:round/>
            <a:headEnd type="none" w="med" len="med"/>
            <a:tailEnd type="none" w="med" len="med"/>
          </a:ln>
        </p:spPr>
      </p:cxnSp>
      <p:sp>
        <p:nvSpPr>
          <p:cNvPr id="1934" name="Google Shape;1934;p40"/>
          <p:cNvSpPr/>
          <p:nvPr/>
        </p:nvSpPr>
        <p:spPr>
          <a:xfrm rot="5400000">
            <a:off x="-589125" y="2140200"/>
            <a:ext cx="2041200" cy="8631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934"/>
                                        </p:tgtEl>
                                        <p:attrNameLst>
                                          <p:attrName>style.visibility</p:attrName>
                                        </p:attrNameLst>
                                      </p:cBhvr>
                                      <p:to>
                                        <p:strVal val="visible"/>
                                      </p:to>
                                    </p:set>
                                    <p:anim calcmode="lin" valueType="num">
                                      <p:cBhvr additive="base">
                                        <p:cTn id="7" dur="500"/>
                                        <p:tgtEl>
                                          <p:spTgt spid="1934"/>
                                        </p:tgtEl>
                                        <p:attrNameLst>
                                          <p:attrName>ppt_x</p:attrName>
                                        </p:attrNameLst>
                                      </p:cBhvr>
                                      <p:tavLst>
                                        <p:tav tm="0">
                                          <p:val>
                                            <p:strVal val="#ppt_x-1"/>
                                          </p:val>
                                        </p:tav>
                                        <p:tav tm="100000">
                                          <p:val>
                                            <p:strVal val="#ppt_x"/>
                                          </p:val>
                                        </p:tav>
                                      </p:tavLst>
                                    </p:anim>
                                  </p:childTnLst>
                                </p:cTn>
                              </p:par>
                              <p:par>
                                <p:cTn id="8" presetID="2" presetClass="entr" presetSubtype="4" fill="hold" nodeType="withEffect">
                                  <p:stCondLst>
                                    <p:cond delay="0"/>
                                  </p:stCondLst>
                                  <p:childTnLst>
                                    <p:set>
                                      <p:cBhvr>
                                        <p:cTn id="9" dur="1" fill="hold">
                                          <p:stCondLst>
                                            <p:cond delay="0"/>
                                          </p:stCondLst>
                                        </p:cTn>
                                        <p:tgtEl>
                                          <p:spTgt spid="1932"/>
                                        </p:tgtEl>
                                        <p:attrNameLst>
                                          <p:attrName>style.visibility</p:attrName>
                                        </p:attrNameLst>
                                      </p:cBhvr>
                                      <p:to>
                                        <p:strVal val="visible"/>
                                      </p:to>
                                    </p:set>
                                    <p:anim calcmode="lin" valueType="num">
                                      <p:cBhvr additive="base">
                                        <p:cTn id="10" dur="500"/>
                                        <p:tgtEl>
                                          <p:spTgt spid="1932"/>
                                        </p:tgtEl>
                                        <p:attrNameLst>
                                          <p:attrName>ppt_y</p:attrName>
                                        </p:attrNameLst>
                                      </p:cBhvr>
                                      <p:tavLst>
                                        <p:tav tm="0">
                                          <p:val>
                                            <p:strVal val="#ppt_y+1"/>
                                          </p:val>
                                        </p:tav>
                                        <p:tav tm="100000">
                                          <p:val>
                                            <p:strVal val="#ppt_y"/>
                                          </p:val>
                                        </p:tav>
                                      </p:tavLst>
                                    </p:anim>
                                  </p:childTnLst>
                                </p:cTn>
                              </p:par>
                              <p:par>
                                <p:cTn id="11" presetID="2" presetClass="entr" presetSubtype="1" fill="hold" nodeType="withEffect">
                                  <p:stCondLst>
                                    <p:cond delay="0"/>
                                  </p:stCondLst>
                                  <p:childTnLst>
                                    <p:set>
                                      <p:cBhvr>
                                        <p:cTn id="12" dur="1" fill="hold">
                                          <p:stCondLst>
                                            <p:cond delay="0"/>
                                          </p:stCondLst>
                                        </p:cTn>
                                        <p:tgtEl>
                                          <p:spTgt spid="1933"/>
                                        </p:tgtEl>
                                        <p:attrNameLst>
                                          <p:attrName>style.visibility</p:attrName>
                                        </p:attrNameLst>
                                      </p:cBhvr>
                                      <p:to>
                                        <p:strVal val="visible"/>
                                      </p:to>
                                    </p:set>
                                    <p:anim calcmode="lin" valueType="num">
                                      <p:cBhvr additive="base">
                                        <p:cTn id="13" dur="500"/>
                                        <p:tgtEl>
                                          <p:spTgt spid="193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06"/>
        <p:cNvGrpSpPr/>
        <p:nvPr/>
      </p:nvGrpSpPr>
      <p:grpSpPr>
        <a:xfrm>
          <a:off x="0" y="0"/>
          <a:ext cx="0" cy="0"/>
          <a:chOff x="0" y="0"/>
          <a:chExt cx="0" cy="0"/>
        </a:xfrm>
      </p:grpSpPr>
      <p:sp>
        <p:nvSpPr>
          <p:cNvPr id="2008" name="Google Shape;2008;p46"/>
          <p:cNvSpPr/>
          <p:nvPr/>
        </p:nvSpPr>
        <p:spPr>
          <a:xfrm>
            <a:off x="1040889" y="-68579"/>
            <a:ext cx="5084185" cy="257175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9" name="Google Shape;2009;p46"/>
          <p:cNvSpPr txBox="1">
            <a:spLocks noGrp="1"/>
          </p:cNvSpPr>
          <p:nvPr>
            <p:ph type="subTitle" idx="1"/>
          </p:nvPr>
        </p:nvSpPr>
        <p:spPr>
          <a:xfrm>
            <a:off x="1304879" y="654835"/>
            <a:ext cx="4820195" cy="1475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400" b="1" dirty="0"/>
              <a:t>PEOPLE </a:t>
            </a:r>
            <a:r>
              <a:rPr lang="en-US" sz="2400" b="1" dirty="0">
                <a:solidFill>
                  <a:schemeClr val="bg2"/>
                </a:solidFill>
              </a:rPr>
              <a:t>DON’T GET PROPER</a:t>
            </a:r>
          </a:p>
          <a:p>
            <a:pPr marL="0" lvl="0" indent="0" algn="ctr" rtl="0">
              <a:spcBef>
                <a:spcPts val="0"/>
              </a:spcBef>
              <a:spcAft>
                <a:spcPts val="0"/>
              </a:spcAft>
              <a:buNone/>
            </a:pPr>
            <a:r>
              <a:rPr lang="en-US" sz="2400" b="1" dirty="0">
                <a:solidFill>
                  <a:schemeClr val="bg2"/>
                </a:solidFill>
              </a:rPr>
              <a:t> DIET TIPS</a:t>
            </a:r>
          </a:p>
          <a:p>
            <a:pPr marL="0" lvl="0" indent="0" algn="ctr" rtl="0">
              <a:spcBef>
                <a:spcPts val="0"/>
              </a:spcBef>
              <a:spcAft>
                <a:spcPts val="0"/>
              </a:spcAft>
              <a:buNone/>
            </a:pPr>
            <a:r>
              <a:rPr lang="en-US" sz="2400" b="1" dirty="0"/>
              <a:t>WHICH RESULT IN IMPROPER GROWTH</a:t>
            </a:r>
          </a:p>
          <a:p>
            <a:pPr marL="0" lvl="0" indent="0" algn="ctr" rtl="0">
              <a:spcBef>
                <a:spcPts val="0"/>
              </a:spcBef>
              <a:spcAft>
                <a:spcPts val="0"/>
              </a:spcAft>
              <a:buNone/>
            </a:pPr>
            <a:r>
              <a:rPr lang="en-US" sz="2400" b="1" dirty="0"/>
              <a:t>OF BODY AND LATER DEMOTIVATION</a:t>
            </a:r>
            <a:endParaRPr sz="2400" b="1" dirty="0"/>
          </a:p>
        </p:txBody>
      </p:sp>
      <p:sp>
        <p:nvSpPr>
          <p:cNvPr id="2010" name="Google Shape;2010;p46"/>
          <p:cNvSpPr txBox="1">
            <a:spLocks noGrp="1"/>
          </p:cNvSpPr>
          <p:nvPr>
            <p:ph type="title"/>
          </p:nvPr>
        </p:nvSpPr>
        <p:spPr>
          <a:xfrm rot="-5400000">
            <a:off x="-1573000" y="2285450"/>
            <a:ext cx="40119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lt2"/>
                </a:solidFill>
              </a:rPr>
              <a:t>ANOTHER PROBLEM</a:t>
            </a:r>
            <a:endParaRPr sz="2000" dirty="0"/>
          </a:p>
        </p:txBody>
      </p:sp>
      <p:sp>
        <p:nvSpPr>
          <p:cNvPr id="2" name="Google Shape;2071;p51">
            <a:extLst>
              <a:ext uri="{FF2B5EF4-FFF2-40B4-BE49-F238E27FC236}">
                <a16:creationId xmlns:a16="http://schemas.microsoft.com/office/drawing/2014/main" id="{CB42DCB0-755E-671D-514E-B075E7F2AAEF}"/>
              </a:ext>
            </a:extLst>
          </p:cNvPr>
          <p:cNvSpPr txBox="1">
            <a:spLocks/>
          </p:cNvSpPr>
          <p:nvPr/>
        </p:nvSpPr>
        <p:spPr>
          <a:xfrm>
            <a:off x="931250" y="320838"/>
            <a:ext cx="1477413" cy="1173426"/>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8000" b="1" dirty="0">
                <a:solidFill>
                  <a:schemeClr val="bg2"/>
                </a:solidFill>
                <a:latin typeface="Abel" panose="02000506030000020004" pitchFamily="2" charset="0"/>
              </a:rPr>
              <a:t>3.</a:t>
            </a:r>
          </a:p>
        </p:txBody>
      </p:sp>
      <p:pic>
        <p:nvPicPr>
          <p:cNvPr id="5" name="Picture 4">
            <a:extLst>
              <a:ext uri="{FF2B5EF4-FFF2-40B4-BE49-F238E27FC236}">
                <a16:creationId xmlns:a16="http://schemas.microsoft.com/office/drawing/2014/main" id="{FAC98F3D-D41B-F493-6631-6574C308FB3B}"/>
              </a:ext>
            </a:extLst>
          </p:cNvPr>
          <p:cNvPicPr>
            <a:picLocks noChangeAspect="1"/>
          </p:cNvPicPr>
          <p:nvPr/>
        </p:nvPicPr>
        <p:blipFill>
          <a:blip r:embed="rId3"/>
          <a:stretch>
            <a:fillRect/>
          </a:stretch>
        </p:blipFill>
        <p:spPr>
          <a:xfrm>
            <a:off x="6187680" y="1540520"/>
            <a:ext cx="2690610" cy="3496427"/>
          </a:xfrm>
          <a:prstGeom prst="rect">
            <a:avLst/>
          </a:prstGeom>
        </p:spPr>
      </p:pic>
      <p:pic>
        <p:nvPicPr>
          <p:cNvPr id="8" name="Picture 7" descr="A picture containing pie chart&#10;&#10;Description automatically generated">
            <a:extLst>
              <a:ext uri="{FF2B5EF4-FFF2-40B4-BE49-F238E27FC236}">
                <a16:creationId xmlns:a16="http://schemas.microsoft.com/office/drawing/2014/main" id="{CBC664F9-9649-2F3C-D011-C6667BB61772}"/>
              </a:ext>
            </a:extLst>
          </p:cNvPr>
          <p:cNvPicPr>
            <a:picLocks noChangeAspect="1"/>
          </p:cNvPicPr>
          <p:nvPr/>
        </p:nvPicPr>
        <p:blipFill>
          <a:blip r:embed="rId4"/>
          <a:stretch>
            <a:fillRect/>
          </a:stretch>
        </p:blipFill>
        <p:spPr>
          <a:xfrm>
            <a:off x="1669956" y="2640330"/>
            <a:ext cx="3000857" cy="2250643"/>
          </a:xfrm>
          <a:prstGeom prst="rect">
            <a:avLst/>
          </a:prstGeom>
        </p:spPr>
      </p:pic>
    </p:spTree>
    <p:extLst>
      <p:ext uri="{BB962C8B-B14F-4D97-AF65-F5344CB8AC3E}">
        <p14:creationId xmlns:p14="http://schemas.microsoft.com/office/powerpoint/2010/main" val="9112016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70"/>
        <p:cNvGrpSpPr/>
        <p:nvPr/>
      </p:nvGrpSpPr>
      <p:grpSpPr>
        <a:xfrm>
          <a:off x="0" y="0"/>
          <a:ext cx="0" cy="0"/>
          <a:chOff x="0" y="0"/>
          <a:chExt cx="0" cy="0"/>
        </a:xfrm>
      </p:grpSpPr>
      <p:sp>
        <p:nvSpPr>
          <p:cNvPr id="2071" name="Google Shape;2071;p51"/>
          <p:cNvSpPr txBox="1">
            <a:spLocks noGrp="1"/>
          </p:cNvSpPr>
          <p:nvPr>
            <p:ph type="title" idx="2"/>
          </p:nvPr>
        </p:nvSpPr>
        <p:spPr>
          <a:xfrm>
            <a:off x="2189138" y="1537525"/>
            <a:ext cx="1531200" cy="1486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2072" name="Google Shape;2072;p51"/>
          <p:cNvSpPr txBox="1">
            <a:spLocks noGrp="1"/>
          </p:cNvSpPr>
          <p:nvPr>
            <p:ph type="title"/>
          </p:nvPr>
        </p:nvSpPr>
        <p:spPr>
          <a:xfrm>
            <a:off x="3185063" y="2256038"/>
            <a:ext cx="3202800" cy="1032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SOLUTION</a:t>
            </a:r>
            <a:endParaRPr dirty="0"/>
          </a:p>
        </p:txBody>
      </p:sp>
      <p:sp>
        <p:nvSpPr>
          <p:cNvPr id="2074" name="Google Shape;2074;p51"/>
          <p:cNvSpPr/>
          <p:nvPr/>
        </p:nvSpPr>
        <p:spPr>
          <a:xfrm rot="5400000">
            <a:off x="-589050" y="2140200"/>
            <a:ext cx="2041200" cy="8631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322162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06"/>
        <p:cNvGrpSpPr/>
        <p:nvPr/>
      </p:nvGrpSpPr>
      <p:grpSpPr>
        <a:xfrm>
          <a:off x="0" y="0"/>
          <a:ext cx="0" cy="0"/>
          <a:chOff x="0" y="0"/>
          <a:chExt cx="0" cy="0"/>
        </a:xfrm>
      </p:grpSpPr>
      <p:pic>
        <p:nvPicPr>
          <p:cNvPr id="3" name="Picture 2" descr="A person in a garment&#10;&#10;Description automatically generated with low confidence">
            <a:extLst>
              <a:ext uri="{FF2B5EF4-FFF2-40B4-BE49-F238E27FC236}">
                <a16:creationId xmlns:a16="http://schemas.microsoft.com/office/drawing/2014/main" id="{FE24EE01-F180-9F2D-7205-3E97B0B4176E}"/>
              </a:ext>
            </a:extLst>
          </p:cNvPr>
          <p:cNvPicPr>
            <a:picLocks noChangeAspect="1"/>
          </p:cNvPicPr>
          <p:nvPr/>
        </p:nvPicPr>
        <p:blipFill>
          <a:blip r:embed="rId3"/>
          <a:stretch>
            <a:fillRect/>
          </a:stretch>
        </p:blipFill>
        <p:spPr>
          <a:xfrm>
            <a:off x="1121659" y="1273477"/>
            <a:ext cx="7211122" cy="4056707"/>
          </a:xfrm>
          <a:prstGeom prst="rect">
            <a:avLst/>
          </a:prstGeom>
        </p:spPr>
      </p:pic>
      <p:sp>
        <p:nvSpPr>
          <p:cNvPr id="2008" name="Google Shape;2008;p46"/>
          <p:cNvSpPr/>
          <p:nvPr/>
        </p:nvSpPr>
        <p:spPr>
          <a:xfrm>
            <a:off x="3004168" y="1"/>
            <a:ext cx="3360900" cy="161321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46"/>
          <p:cNvSpPr txBox="1">
            <a:spLocks noGrp="1"/>
          </p:cNvSpPr>
          <p:nvPr>
            <p:ph type="subTitle" idx="1"/>
          </p:nvPr>
        </p:nvSpPr>
        <p:spPr>
          <a:xfrm>
            <a:off x="2746407" y="225021"/>
            <a:ext cx="3961627" cy="1475400"/>
          </a:xfrm>
          <a:prstGeom prst="rect">
            <a:avLst/>
          </a:prstGeom>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7200" b="1" dirty="0">
                <a:solidFill>
                  <a:schemeClr val="bg2"/>
                </a:solidFill>
                <a:latin typeface="Abadi" panose="020B0604020104020204" pitchFamily="34" charset="0"/>
              </a:rPr>
              <a:t>GYM-BOT</a:t>
            </a:r>
            <a:endParaRPr sz="7200" b="1" dirty="0">
              <a:solidFill>
                <a:schemeClr val="bg2"/>
              </a:solidFill>
              <a:latin typeface="Abadi" panose="020B0604020104020204" pitchFamily="34" charset="0"/>
            </a:endParaRPr>
          </a:p>
        </p:txBody>
      </p:sp>
      <p:sp>
        <p:nvSpPr>
          <p:cNvPr id="2010" name="Google Shape;2010;p46"/>
          <p:cNvSpPr txBox="1">
            <a:spLocks noGrp="1"/>
          </p:cNvSpPr>
          <p:nvPr>
            <p:ph type="title"/>
          </p:nvPr>
        </p:nvSpPr>
        <p:spPr>
          <a:xfrm rot="-5400000">
            <a:off x="-1573000" y="2285450"/>
            <a:ext cx="40119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t>SOLUTION</a:t>
            </a:r>
            <a:endParaRPr sz="24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127"/>
        <p:cNvGrpSpPr/>
        <p:nvPr/>
      </p:nvGrpSpPr>
      <p:grpSpPr>
        <a:xfrm>
          <a:off x="0" y="0"/>
          <a:ext cx="0" cy="0"/>
          <a:chOff x="0" y="0"/>
          <a:chExt cx="0" cy="0"/>
        </a:xfrm>
      </p:grpSpPr>
      <p:sp>
        <p:nvSpPr>
          <p:cNvPr id="9128" name="Google Shape;9128;p76"/>
          <p:cNvSpPr/>
          <p:nvPr/>
        </p:nvSpPr>
        <p:spPr>
          <a:xfrm>
            <a:off x="5090625" y="0"/>
            <a:ext cx="28182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9" name="Google Shape;9129;p76"/>
          <p:cNvSpPr txBox="1">
            <a:spLocks noGrp="1"/>
          </p:cNvSpPr>
          <p:nvPr>
            <p:ph type="title"/>
          </p:nvPr>
        </p:nvSpPr>
        <p:spPr>
          <a:xfrm rot="-5400000">
            <a:off x="-1573000" y="2285450"/>
            <a:ext cx="40119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400" dirty="0"/>
              <a:t>APPLICATION</a:t>
            </a:r>
            <a:endParaRPr dirty="0"/>
          </a:p>
        </p:txBody>
      </p:sp>
      <p:sp>
        <p:nvSpPr>
          <p:cNvPr id="9130" name="Google Shape;9130;p76"/>
          <p:cNvSpPr/>
          <p:nvPr/>
        </p:nvSpPr>
        <p:spPr>
          <a:xfrm>
            <a:off x="1359050" y="0"/>
            <a:ext cx="28182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5" name="Google Shape;9135;p76"/>
          <p:cNvSpPr txBox="1">
            <a:spLocks noGrp="1"/>
          </p:cNvSpPr>
          <p:nvPr>
            <p:ph type="subTitle" idx="4294967295"/>
          </p:nvPr>
        </p:nvSpPr>
        <p:spPr>
          <a:xfrm>
            <a:off x="1731350" y="1243135"/>
            <a:ext cx="1768800" cy="3000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US" sz="2800" dirty="0">
                <a:solidFill>
                  <a:schemeClr val="dk1"/>
                </a:solidFill>
                <a:latin typeface="Anton"/>
                <a:ea typeface="Anton"/>
                <a:cs typeface="Anton"/>
                <a:sym typeface="Anton"/>
              </a:rPr>
              <a:t>YOUR TRAINER</a:t>
            </a:r>
            <a:endParaRPr sz="2800" dirty="0">
              <a:solidFill>
                <a:schemeClr val="dk1"/>
              </a:solidFill>
              <a:latin typeface="Anton"/>
              <a:ea typeface="Anton"/>
              <a:cs typeface="Anton"/>
              <a:sym typeface="Anton"/>
            </a:endParaRPr>
          </a:p>
        </p:txBody>
      </p:sp>
      <p:sp>
        <p:nvSpPr>
          <p:cNvPr id="9136" name="Google Shape;9136;p76"/>
          <p:cNvSpPr txBox="1">
            <a:spLocks noGrp="1"/>
          </p:cNvSpPr>
          <p:nvPr>
            <p:ph type="subTitle" idx="4294967295"/>
          </p:nvPr>
        </p:nvSpPr>
        <p:spPr>
          <a:xfrm>
            <a:off x="1731350" y="2765460"/>
            <a:ext cx="1768800" cy="3000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US" sz="2400" dirty="0">
                <a:solidFill>
                  <a:schemeClr val="dk1"/>
                </a:solidFill>
                <a:latin typeface="Anton"/>
                <a:ea typeface="Anton"/>
                <a:cs typeface="Anton"/>
                <a:sym typeface="Anton"/>
              </a:rPr>
              <a:t>YOUR DIET ADVICER</a:t>
            </a:r>
            <a:endParaRPr sz="2400" dirty="0">
              <a:solidFill>
                <a:schemeClr val="dk1"/>
              </a:solidFill>
              <a:latin typeface="Anton"/>
              <a:ea typeface="Anton"/>
              <a:cs typeface="Anton"/>
              <a:sym typeface="Anton"/>
            </a:endParaRPr>
          </a:p>
        </p:txBody>
      </p:sp>
      <p:sp>
        <p:nvSpPr>
          <p:cNvPr id="9138" name="Google Shape;9138;p76"/>
          <p:cNvSpPr txBox="1">
            <a:spLocks noGrp="1"/>
          </p:cNvSpPr>
          <p:nvPr>
            <p:ph type="subTitle" idx="4294967295"/>
          </p:nvPr>
        </p:nvSpPr>
        <p:spPr>
          <a:xfrm>
            <a:off x="5767725" y="1243135"/>
            <a:ext cx="1768800" cy="3000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US" sz="2800" dirty="0">
                <a:solidFill>
                  <a:schemeClr val="dk1"/>
                </a:solidFill>
                <a:latin typeface="Anton"/>
                <a:ea typeface="Anton"/>
                <a:cs typeface="Anton"/>
                <a:sym typeface="Anton"/>
              </a:rPr>
              <a:t>YOUR MOTIVATOR</a:t>
            </a:r>
            <a:endParaRPr sz="2800" dirty="0">
              <a:solidFill>
                <a:schemeClr val="dk1"/>
              </a:solidFill>
              <a:latin typeface="Anton"/>
              <a:ea typeface="Anton"/>
              <a:cs typeface="Anton"/>
              <a:sym typeface="Anton"/>
            </a:endParaRPr>
          </a:p>
        </p:txBody>
      </p:sp>
      <p:sp>
        <p:nvSpPr>
          <p:cNvPr id="9139" name="Google Shape;9139;p76"/>
          <p:cNvSpPr txBox="1">
            <a:spLocks noGrp="1"/>
          </p:cNvSpPr>
          <p:nvPr>
            <p:ph type="subTitle" idx="4294967295"/>
          </p:nvPr>
        </p:nvSpPr>
        <p:spPr>
          <a:xfrm>
            <a:off x="5430822" y="2786270"/>
            <a:ext cx="2454325" cy="3000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US" sz="2800" dirty="0">
                <a:solidFill>
                  <a:schemeClr val="dk1"/>
                </a:solidFill>
                <a:latin typeface="Anton"/>
                <a:ea typeface="Anton"/>
                <a:cs typeface="Anton"/>
                <a:sym typeface="Anton"/>
              </a:rPr>
              <a:t>YOUR PROGRESS RECORDER</a:t>
            </a:r>
            <a:endParaRPr sz="2800" dirty="0">
              <a:solidFill>
                <a:schemeClr val="dk1"/>
              </a:solidFill>
              <a:latin typeface="Anton"/>
              <a:ea typeface="Anton"/>
              <a:cs typeface="Anton"/>
              <a:sym typeface="Anton"/>
            </a:endParaRPr>
          </a:p>
        </p:txBody>
      </p:sp>
      <p:sp>
        <p:nvSpPr>
          <p:cNvPr id="9140" name="Google Shape;9140;p76"/>
          <p:cNvSpPr/>
          <p:nvPr/>
        </p:nvSpPr>
        <p:spPr>
          <a:xfrm>
            <a:off x="3813375" y="885350"/>
            <a:ext cx="1593769" cy="3372804"/>
          </a:xfrm>
          <a:custGeom>
            <a:avLst/>
            <a:gdLst/>
            <a:ahLst/>
            <a:cxnLst/>
            <a:rect l="l" t="t" r="r" b="b"/>
            <a:pathLst>
              <a:path w="13833" h="29274" fill="none" extrusionOk="0">
                <a:moveTo>
                  <a:pt x="13832" y="1982"/>
                </a:moveTo>
                <a:cubicBezTo>
                  <a:pt x="13832" y="888"/>
                  <a:pt x="12944" y="1"/>
                  <a:pt x="11871" y="1"/>
                </a:cubicBezTo>
                <a:lnTo>
                  <a:pt x="1983" y="1"/>
                </a:lnTo>
                <a:cubicBezTo>
                  <a:pt x="889" y="1"/>
                  <a:pt x="1" y="888"/>
                  <a:pt x="1" y="1982"/>
                </a:cubicBezTo>
                <a:lnTo>
                  <a:pt x="1" y="27291"/>
                </a:lnTo>
                <a:cubicBezTo>
                  <a:pt x="1" y="28386"/>
                  <a:pt x="889" y="29273"/>
                  <a:pt x="1983" y="29273"/>
                </a:cubicBezTo>
                <a:lnTo>
                  <a:pt x="11871" y="29273"/>
                </a:lnTo>
                <a:cubicBezTo>
                  <a:pt x="12944" y="29273"/>
                  <a:pt x="13832" y="28386"/>
                  <a:pt x="13832" y="27291"/>
                </a:cubicBezTo>
                <a:close/>
                <a:moveTo>
                  <a:pt x="8362" y="2602"/>
                </a:moveTo>
                <a:cubicBezTo>
                  <a:pt x="8362" y="2767"/>
                  <a:pt x="8217" y="2911"/>
                  <a:pt x="8052" y="2911"/>
                </a:cubicBezTo>
                <a:lnTo>
                  <a:pt x="5946" y="2911"/>
                </a:lnTo>
                <a:cubicBezTo>
                  <a:pt x="5781" y="2911"/>
                  <a:pt x="5637" y="2767"/>
                  <a:pt x="5637" y="2602"/>
                </a:cubicBezTo>
                <a:lnTo>
                  <a:pt x="5637" y="2581"/>
                </a:lnTo>
                <a:cubicBezTo>
                  <a:pt x="5637" y="2416"/>
                  <a:pt x="5781" y="2271"/>
                  <a:pt x="5946" y="2271"/>
                </a:cubicBezTo>
                <a:lnTo>
                  <a:pt x="8052" y="2271"/>
                </a:lnTo>
                <a:cubicBezTo>
                  <a:pt x="8217" y="2271"/>
                  <a:pt x="8362" y="2416"/>
                  <a:pt x="8362" y="2581"/>
                </a:cubicBezTo>
                <a:close/>
                <a:moveTo>
                  <a:pt x="12862" y="25103"/>
                </a:moveTo>
                <a:lnTo>
                  <a:pt x="1136" y="25103"/>
                </a:lnTo>
                <a:lnTo>
                  <a:pt x="1136" y="4191"/>
                </a:lnTo>
                <a:lnTo>
                  <a:pt x="12862" y="4191"/>
                </a:lnTo>
                <a:close/>
              </a:path>
            </a:pathLst>
          </a:custGeom>
          <a:noFill/>
          <a:ln w="19050" cap="flat" cmpd="sng">
            <a:solidFill>
              <a:schemeClr val="dk2"/>
            </a:solidFill>
            <a:prstDash val="solid"/>
            <a:miter lim="2064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8F79AE46-74C5-CB9D-F3ED-7E93DBB87FDF}"/>
              </a:ext>
            </a:extLst>
          </p:cNvPr>
          <p:cNvPicPr>
            <a:picLocks noChangeAspect="1"/>
          </p:cNvPicPr>
          <p:nvPr/>
        </p:nvPicPr>
        <p:blipFill>
          <a:blip r:embed="rId3"/>
          <a:stretch>
            <a:fillRect/>
          </a:stretch>
        </p:blipFill>
        <p:spPr>
          <a:xfrm>
            <a:off x="3954966" y="1390185"/>
            <a:ext cx="1340286" cy="2393795"/>
          </a:xfrm>
          <a:prstGeom prst="rect">
            <a:avLst/>
          </a:prstGeom>
          <a:ln>
            <a:solidFill>
              <a:schemeClr val="bg2"/>
            </a:solid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135">
                                            <p:txEl>
                                              <p:pRg st="0" end="0"/>
                                            </p:txEl>
                                          </p:spTgt>
                                        </p:tgtEl>
                                        <p:attrNameLst>
                                          <p:attrName>style.visibility</p:attrName>
                                        </p:attrNameLst>
                                      </p:cBhvr>
                                      <p:to>
                                        <p:strVal val="visible"/>
                                      </p:to>
                                    </p:set>
                                    <p:animEffect transition="in" filter="fade">
                                      <p:cBhvr>
                                        <p:cTn id="7" dur="1000"/>
                                        <p:tgtEl>
                                          <p:spTgt spid="9135">
                                            <p:txEl>
                                              <p:pRg st="0" end="0"/>
                                            </p:txEl>
                                          </p:spTgt>
                                        </p:tgtEl>
                                      </p:cBhvr>
                                    </p:animEffect>
                                    <p:anim calcmode="lin" valueType="num">
                                      <p:cBhvr>
                                        <p:cTn id="8" dur="1000" fill="hold"/>
                                        <p:tgtEl>
                                          <p:spTgt spid="913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913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9138">
                                            <p:txEl>
                                              <p:pRg st="0" end="0"/>
                                            </p:txEl>
                                          </p:spTgt>
                                        </p:tgtEl>
                                        <p:attrNameLst>
                                          <p:attrName>style.visibility</p:attrName>
                                        </p:attrNameLst>
                                      </p:cBhvr>
                                      <p:to>
                                        <p:strVal val="visible"/>
                                      </p:to>
                                    </p:set>
                                    <p:animEffect transition="in" filter="fade">
                                      <p:cBhvr>
                                        <p:cTn id="14" dur="1000"/>
                                        <p:tgtEl>
                                          <p:spTgt spid="9138">
                                            <p:txEl>
                                              <p:pRg st="0" end="0"/>
                                            </p:txEl>
                                          </p:spTgt>
                                        </p:tgtEl>
                                      </p:cBhvr>
                                    </p:animEffect>
                                    <p:anim calcmode="lin" valueType="num">
                                      <p:cBhvr>
                                        <p:cTn id="15" dur="1000" fill="hold"/>
                                        <p:tgtEl>
                                          <p:spTgt spid="9138">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913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9136">
                                            <p:txEl>
                                              <p:pRg st="0" end="0"/>
                                            </p:txEl>
                                          </p:spTgt>
                                        </p:tgtEl>
                                        <p:attrNameLst>
                                          <p:attrName>style.visibility</p:attrName>
                                        </p:attrNameLst>
                                      </p:cBhvr>
                                      <p:to>
                                        <p:strVal val="visible"/>
                                      </p:to>
                                    </p:set>
                                    <p:animEffect transition="in" filter="fade">
                                      <p:cBhvr>
                                        <p:cTn id="21" dur="1000"/>
                                        <p:tgtEl>
                                          <p:spTgt spid="9136">
                                            <p:txEl>
                                              <p:pRg st="0" end="0"/>
                                            </p:txEl>
                                          </p:spTgt>
                                        </p:tgtEl>
                                      </p:cBhvr>
                                    </p:animEffect>
                                    <p:anim calcmode="lin" valueType="num">
                                      <p:cBhvr>
                                        <p:cTn id="22" dur="1000" fill="hold"/>
                                        <p:tgtEl>
                                          <p:spTgt spid="9136">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913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9139">
                                            <p:txEl>
                                              <p:pRg st="0" end="0"/>
                                            </p:txEl>
                                          </p:spTgt>
                                        </p:tgtEl>
                                        <p:attrNameLst>
                                          <p:attrName>style.visibility</p:attrName>
                                        </p:attrNameLst>
                                      </p:cBhvr>
                                      <p:to>
                                        <p:strVal val="visible"/>
                                      </p:to>
                                    </p:set>
                                    <p:animEffect transition="in" filter="fade">
                                      <p:cBhvr>
                                        <p:cTn id="28" dur="1000"/>
                                        <p:tgtEl>
                                          <p:spTgt spid="9139">
                                            <p:txEl>
                                              <p:pRg st="0" end="0"/>
                                            </p:txEl>
                                          </p:spTgt>
                                        </p:tgtEl>
                                      </p:cBhvr>
                                    </p:animEffect>
                                    <p:anim calcmode="lin" valueType="num">
                                      <p:cBhvr>
                                        <p:cTn id="29" dur="1000" fill="hold"/>
                                        <p:tgtEl>
                                          <p:spTgt spid="9139">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9139">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35" grpId="0" build="p"/>
      <p:bldP spid="9136" grpId="0" build="p"/>
      <p:bldP spid="9139"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16"/>
        <p:cNvGrpSpPr/>
        <p:nvPr/>
      </p:nvGrpSpPr>
      <p:grpSpPr>
        <a:xfrm>
          <a:off x="0" y="0"/>
          <a:ext cx="0" cy="0"/>
          <a:chOff x="0" y="0"/>
          <a:chExt cx="0" cy="0"/>
        </a:xfrm>
      </p:grpSpPr>
      <p:sp>
        <p:nvSpPr>
          <p:cNvPr id="2117" name="Google Shape;2117;p55"/>
          <p:cNvSpPr/>
          <p:nvPr/>
        </p:nvSpPr>
        <p:spPr>
          <a:xfrm>
            <a:off x="4571830" y="1397645"/>
            <a:ext cx="3847500" cy="3745855"/>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55"/>
          <p:cNvSpPr txBox="1">
            <a:spLocks noGrp="1"/>
          </p:cNvSpPr>
          <p:nvPr>
            <p:ph type="title"/>
          </p:nvPr>
        </p:nvSpPr>
        <p:spPr>
          <a:xfrm rot="-5400000">
            <a:off x="-1573000" y="2285450"/>
            <a:ext cx="40119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a:solidFill>
                  <a:schemeClr val="lt2"/>
                </a:solidFill>
              </a:rPr>
              <a:t>PROBLEM VS SOLUTION</a:t>
            </a:r>
            <a:endParaRPr sz="1600" dirty="0">
              <a:solidFill>
                <a:schemeClr val="lt2"/>
              </a:solidFill>
            </a:endParaRPr>
          </a:p>
        </p:txBody>
      </p:sp>
      <p:sp>
        <p:nvSpPr>
          <p:cNvPr id="2119" name="Google Shape;2119;p55"/>
          <p:cNvSpPr txBox="1">
            <a:spLocks noGrp="1"/>
          </p:cNvSpPr>
          <p:nvPr>
            <p:ph type="subTitle" idx="1"/>
          </p:nvPr>
        </p:nvSpPr>
        <p:spPr>
          <a:xfrm>
            <a:off x="1204024" y="1271239"/>
            <a:ext cx="2865900" cy="1300086"/>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PROBLEM WITH TRAINER</a:t>
            </a:r>
            <a:endParaRPr dirty="0"/>
          </a:p>
        </p:txBody>
      </p:sp>
      <p:sp>
        <p:nvSpPr>
          <p:cNvPr id="2120" name="Google Shape;2120;p55"/>
          <p:cNvSpPr txBox="1">
            <a:spLocks noGrp="1"/>
          </p:cNvSpPr>
          <p:nvPr>
            <p:ph type="subTitle" idx="2"/>
          </p:nvPr>
        </p:nvSpPr>
        <p:spPr>
          <a:xfrm>
            <a:off x="1070517" y="2571325"/>
            <a:ext cx="3271023" cy="1652700"/>
          </a:xfrm>
          <a:prstGeom prst="rect">
            <a:avLst/>
          </a:prstGeom>
        </p:spPr>
        <p:txBody>
          <a:bodyPr spcFirstLastPara="1" wrap="square" lIns="91425" tIns="91425" rIns="91425" bIns="91425" anchor="t" anchorCtr="0">
            <a:noAutofit/>
          </a:bodyPr>
          <a:lstStyle/>
          <a:p>
            <a:pPr marL="285750" lvl="0" indent="-285750" algn="l" rtl="0">
              <a:spcBef>
                <a:spcPts val="0"/>
              </a:spcBef>
              <a:spcAft>
                <a:spcPts val="1600"/>
              </a:spcAft>
              <a:buFont typeface="Arial" panose="020B0604020202020204" pitchFamily="34" charset="0"/>
              <a:buChar char="•"/>
            </a:pPr>
            <a:r>
              <a:rPr lang="en" dirty="0">
                <a:solidFill>
                  <a:schemeClr val="tx2"/>
                </a:solidFill>
              </a:rPr>
              <a:t>TOO COSTLY</a:t>
            </a:r>
          </a:p>
          <a:p>
            <a:pPr marL="285750" indent="-285750" algn="l">
              <a:spcAft>
                <a:spcPts val="1600"/>
              </a:spcAft>
              <a:buFont typeface="Arial" panose="020B0604020202020204" pitchFamily="34" charset="0"/>
              <a:buChar char="•"/>
            </a:pPr>
            <a:r>
              <a:rPr lang="en-US" i="0" cap="all" dirty="0">
                <a:solidFill>
                  <a:schemeClr val="tx2"/>
                </a:solidFill>
                <a:effectLst/>
                <a:latin typeface="Abel" panose="02000506030000020004" pitchFamily="2" charset="0"/>
              </a:rPr>
              <a:t>NO GUARANTEES ABOUT A TRAINER'S REAL LEVEL OF KNOWLEDGE</a:t>
            </a:r>
            <a:endParaRPr lang="en" dirty="0">
              <a:solidFill>
                <a:schemeClr val="tx2"/>
              </a:solidFill>
            </a:endParaRPr>
          </a:p>
          <a:p>
            <a:pPr marL="285750" lvl="0" indent="-285750" algn="l" rtl="0">
              <a:spcBef>
                <a:spcPts val="0"/>
              </a:spcBef>
              <a:spcAft>
                <a:spcPts val="1600"/>
              </a:spcAft>
              <a:buFont typeface="Arial" panose="020B0604020202020204" pitchFamily="34" charset="0"/>
              <a:buChar char="•"/>
            </a:pPr>
            <a:r>
              <a:rPr lang="en" dirty="0">
                <a:solidFill>
                  <a:schemeClr val="tx2"/>
                </a:solidFill>
              </a:rPr>
              <a:t>RISKY IN COVID TIME</a:t>
            </a:r>
          </a:p>
          <a:p>
            <a:pPr marL="285750" lvl="0" indent="-285750" algn="l" rtl="0">
              <a:spcBef>
                <a:spcPts val="0"/>
              </a:spcBef>
              <a:spcAft>
                <a:spcPts val="1600"/>
              </a:spcAft>
              <a:buFont typeface="Arial" panose="020B0604020202020204" pitchFamily="34" charset="0"/>
              <a:buChar char="•"/>
            </a:pPr>
            <a:r>
              <a:rPr lang="en" dirty="0">
                <a:solidFill>
                  <a:schemeClr val="tx2"/>
                </a:solidFill>
              </a:rPr>
              <a:t>LOCATION &amp; TIME MANAGEMENT ISSUES</a:t>
            </a:r>
          </a:p>
          <a:p>
            <a:pPr marL="285750" indent="-285750" algn="l">
              <a:spcAft>
                <a:spcPts val="1600"/>
              </a:spcAft>
              <a:buFont typeface="Arial" panose="020B0604020202020204" pitchFamily="34" charset="0"/>
              <a:buChar char="•"/>
            </a:pPr>
            <a:r>
              <a:rPr lang="en-IN" i="0" dirty="0">
                <a:solidFill>
                  <a:schemeClr val="tx2"/>
                </a:solidFill>
                <a:effectLst/>
                <a:latin typeface="Abel" panose="02000506030000020004" pitchFamily="2" charset="0"/>
              </a:rPr>
              <a:t>PERSONALITY CLASHES</a:t>
            </a:r>
          </a:p>
          <a:p>
            <a:pPr marL="285750" indent="-285750" algn="l">
              <a:spcAft>
                <a:spcPts val="1600"/>
              </a:spcAft>
              <a:buFont typeface="Arial" panose="020B0604020202020204" pitchFamily="34" charset="0"/>
              <a:buChar char="•"/>
            </a:pPr>
            <a:endParaRPr lang="en-US" i="0" cap="all" dirty="0">
              <a:solidFill>
                <a:schemeClr val="tx2"/>
              </a:solidFill>
              <a:effectLst/>
              <a:latin typeface="Abel" panose="02000506030000020004" pitchFamily="2" charset="0"/>
            </a:endParaRPr>
          </a:p>
          <a:p>
            <a:pPr marL="285750" lvl="0" indent="-285750" algn="l" rtl="0">
              <a:spcBef>
                <a:spcPts val="0"/>
              </a:spcBef>
              <a:spcAft>
                <a:spcPts val="1600"/>
              </a:spcAft>
              <a:buFont typeface="Arial" panose="020B0604020202020204" pitchFamily="34" charset="0"/>
              <a:buChar char="•"/>
            </a:pPr>
            <a:endParaRPr dirty="0">
              <a:solidFill>
                <a:schemeClr val="tx2"/>
              </a:solidFill>
            </a:endParaRPr>
          </a:p>
        </p:txBody>
      </p:sp>
      <p:sp>
        <p:nvSpPr>
          <p:cNvPr id="2121" name="Google Shape;2121;p55"/>
          <p:cNvSpPr txBox="1">
            <a:spLocks noGrp="1"/>
          </p:cNvSpPr>
          <p:nvPr>
            <p:ph type="subTitle" idx="3"/>
          </p:nvPr>
        </p:nvSpPr>
        <p:spPr>
          <a:xfrm>
            <a:off x="5062630" y="1869925"/>
            <a:ext cx="2865900" cy="701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SOLUTION WITH GYM-BOT</a:t>
            </a:r>
            <a:endParaRPr dirty="0"/>
          </a:p>
        </p:txBody>
      </p:sp>
      <p:sp>
        <p:nvSpPr>
          <p:cNvPr id="2122" name="Google Shape;2122;p55"/>
          <p:cNvSpPr txBox="1">
            <a:spLocks noGrp="1"/>
          </p:cNvSpPr>
          <p:nvPr>
            <p:ph type="subTitle" idx="4"/>
          </p:nvPr>
        </p:nvSpPr>
        <p:spPr>
          <a:xfrm>
            <a:off x="4989818" y="2618158"/>
            <a:ext cx="3031625" cy="2313179"/>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pPr>
            <a:r>
              <a:rPr lang="en-US" dirty="0"/>
              <a:t>AVAILABLE FOR FREE</a:t>
            </a:r>
          </a:p>
          <a:p>
            <a:pPr marL="0" lvl="0" indent="0" algn="ctr" rtl="0">
              <a:spcBef>
                <a:spcPts val="0"/>
              </a:spcBef>
              <a:spcAft>
                <a:spcPts val="1600"/>
              </a:spcAft>
            </a:pPr>
            <a:r>
              <a:rPr lang="en-US" dirty="0"/>
              <a:t>DICTATE / SHOW DETAILED GUIDANCE</a:t>
            </a:r>
          </a:p>
          <a:p>
            <a:pPr marL="0" lvl="0" indent="0" algn="ctr" rtl="0">
              <a:spcBef>
                <a:spcPts val="0"/>
              </a:spcBef>
              <a:spcAft>
                <a:spcPts val="1600"/>
              </a:spcAft>
            </a:pPr>
            <a:r>
              <a:rPr lang="en-US" dirty="0"/>
              <a:t>WAKES YOU UP FOR GYM</a:t>
            </a:r>
          </a:p>
          <a:p>
            <a:pPr marL="0" lvl="0" indent="0" algn="ctr" rtl="0">
              <a:spcBef>
                <a:spcPts val="0"/>
              </a:spcBef>
              <a:spcAft>
                <a:spcPts val="1600"/>
              </a:spcAft>
            </a:pPr>
            <a:r>
              <a:rPr lang="en-US" dirty="0"/>
              <a:t>GIVES YOU UNLIMITED MOTIVATION</a:t>
            </a:r>
          </a:p>
          <a:p>
            <a:pPr marL="0" lvl="0" indent="0" algn="ctr" rtl="0">
              <a:spcBef>
                <a:spcPts val="0"/>
              </a:spcBef>
              <a:spcAft>
                <a:spcPts val="1600"/>
              </a:spcAft>
            </a:pPr>
            <a:r>
              <a:rPr lang="en-US" dirty="0"/>
              <a:t>ADVICE DIET TIPS</a:t>
            </a:r>
          </a:p>
          <a:p>
            <a:pPr marL="0" lvl="0" indent="0" algn="ctr" rtl="0">
              <a:spcBef>
                <a:spcPts val="0"/>
              </a:spcBef>
              <a:spcAft>
                <a:spcPts val="1600"/>
              </a:spcAft>
            </a:pPr>
            <a:r>
              <a:rPr lang="en-US" dirty="0"/>
              <a:t>RECORDS YOUR DIALY PROGRESS </a:t>
            </a:r>
            <a:r>
              <a:rPr lang="en-US" dirty="0">
                <a:solidFill>
                  <a:schemeClr val="bg2"/>
                </a:solidFill>
              </a:rPr>
              <a:t>&amp;MORE</a:t>
            </a:r>
          </a:p>
          <a:p>
            <a:pPr marL="0" lvl="0" indent="0" algn="ctr" rtl="0">
              <a:spcBef>
                <a:spcPts val="0"/>
              </a:spcBef>
              <a:spcAft>
                <a:spcPts val="1600"/>
              </a:spcAft>
            </a:pP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120">
                                            <p:txEl>
                                              <p:pRg st="0" end="0"/>
                                            </p:txEl>
                                          </p:spTgt>
                                        </p:tgtEl>
                                        <p:attrNameLst>
                                          <p:attrName>style.visibility</p:attrName>
                                        </p:attrNameLst>
                                      </p:cBhvr>
                                      <p:to>
                                        <p:strVal val="visible"/>
                                      </p:to>
                                    </p:set>
                                    <p:animEffect transition="in" filter="fade">
                                      <p:cBhvr>
                                        <p:cTn id="7" dur="1000"/>
                                        <p:tgtEl>
                                          <p:spTgt spid="2120">
                                            <p:txEl>
                                              <p:pRg st="0" end="0"/>
                                            </p:txEl>
                                          </p:spTgt>
                                        </p:tgtEl>
                                      </p:cBhvr>
                                    </p:animEffect>
                                    <p:anim calcmode="lin" valueType="num">
                                      <p:cBhvr>
                                        <p:cTn id="8" dur="1000" fill="hold"/>
                                        <p:tgtEl>
                                          <p:spTgt spid="2120">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12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120">
                                            <p:txEl>
                                              <p:pRg st="1" end="1"/>
                                            </p:txEl>
                                          </p:spTgt>
                                        </p:tgtEl>
                                        <p:attrNameLst>
                                          <p:attrName>style.visibility</p:attrName>
                                        </p:attrNameLst>
                                      </p:cBhvr>
                                      <p:to>
                                        <p:strVal val="visible"/>
                                      </p:to>
                                    </p:set>
                                    <p:animEffect transition="in" filter="fade">
                                      <p:cBhvr>
                                        <p:cTn id="14" dur="1000"/>
                                        <p:tgtEl>
                                          <p:spTgt spid="2120">
                                            <p:txEl>
                                              <p:pRg st="1" end="1"/>
                                            </p:txEl>
                                          </p:spTgt>
                                        </p:tgtEl>
                                      </p:cBhvr>
                                    </p:animEffect>
                                    <p:anim calcmode="lin" valueType="num">
                                      <p:cBhvr>
                                        <p:cTn id="15" dur="1000" fill="hold"/>
                                        <p:tgtEl>
                                          <p:spTgt spid="2120">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120">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120">
                                            <p:txEl>
                                              <p:pRg st="2" end="2"/>
                                            </p:txEl>
                                          </p:spTgt>
                                        </p:tgtEl>
                                        <p:attrNameLst>
                                          <p:attrName>style.visibility</p:attrName>
                                        </p:attrNameLst>
                                      </p:cBhvr>
                                      <p:to>
                                        <p:strVal val="visible"/>
                                      </p:to>
                                    </p:set>
                                    <p:animEffect transition="in" filter="fade">
                                      <p:cBhvr>
                                        <p:cTn id="21" dur="1000"/>
                                        <p:tgtEl>
                                          <p:spTgt spid="2120">
                                            <p:txEl>
                                              <p:pRg st="2" end="2"/>
                                            </p:txEl>
                                          </p:spTgt>
                                        </p:tgtEl>
                                      </p:cBhvr>
                                    </p:animEffect>
                                    <p:anim calcmode="lin" valueType="num">
                                      <p:cBhvr>
                                        <p:cTn id="22" dur="1000" fill="hold"/>
                                        <p:tgtEl>
                                          <p:spTgt spid="2120">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2120">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120">
                                            <p:txEl>
                                              <p:pRg st="3" end="3"/>
                                            </p:txEl>
                                          </p:spTgt>
                                        </p:tgtEl>
                                        <p:attrNameLst>
                                          <p:attrName>style.visibility</p:attrName>
                                        </p:attrNameLst>
                                      </p:cBhvr>
                                      <p:to>
                                        <p:strVal val="visible"/>
                                      </p:to>
                                    </p:set>
                                    <p:animEffect transition="in" filter="fade">
                                      <p:cBhvr>
                                        <p:cTn id="28" dur="1000"/>
                                        <p:tgtEl>
                                          <p:spTgt spid="2120">
                                            <p:txEl>
                                              <p:pRg st="3" end="3"/>
                                            </p:txEl>
                                          </p:spTgt>
                                        </p:tgtEl>
                                      </p:cBhvr>
                                    </p:animEffect>
                                    <p:anim calcmode="lin" valueType="num">
                                      <p:cBhvr>
                                        <p:cTn id="29" dur="1000" fill="hold"/>
                                        <p:tgtEl>
                                          <p:spTgt spid="2120">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2120">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2120">
                                            <p:txEl>
                                              <p:pRg st="4" end="4"/>
                                            </p:txEl>
                                          </p:spTgt>
                                        </p:tgtEl>
                                        <p:attrNameLst>
                                          <p:attrName>style.visibility</p:attrName>
                                        </p:attrNameLst>
                                      </p:cBhvr>
                                      <p:to>
                                        <p:strVal val="visible"/>
                                      </p:to>
                                    </p:set>
                                    <p:animEffect transition="in" filter="fade">
                                      <p:cBhvr>
                                        <p:cTn id="35" dur="1000"/>
                                        <p:tgtEl>
                                          <p:spTgt spid="2120">
                                            <p:txEl>
                                              <p:pRg st="4" end="4"/>
                                            </p:txEl>
                                          </p:spTgt>
                                        </p:tgtEl>
                                      </p:cBhvr>
                                    </p:animEffect>
                                    <p:anim calcmode="lin" valueType="num">
                                      <p:cBhvr>
                                        <p:cTn id="36" dur="1000" fill="hold"/>
                                        <p:tgtEl>
                                          <p:spTgt spid="2120">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2120">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2117"/>
                                        </p:tgtEl>
                                        <p:attrNameLst>
                                          <p:attrName>style.visibility</p:attrName>
                                        </p:attrNameLst>
                                      </p:cBhvr>
                                      <p:to>
                                        <p:strVal val="visible"/>
                                      </p:to>
                                    </p:set>
                                    <p:anim calcmode="lin" valueType="num">
                                      <p:cBhvr additive="base">
                                        <p:cTn id="42" dur="500" fill="hold"/>
                                        <p:tgtEl>
                                          <p:spTgt spid="2117"/>
                                        </p:tgtEl>
                                        <p:attrNameLst>
                                          <p:attrName>ppt_x</p:attrName>
                                        </p:attrNameLst>
                                      </p:cBhvr>
                                      <p:tavLst>
                                        <p:tav tm="0">
                                          <p:val>
                                            <p:strVal val="#ppt_x"/>
                                          </p:val>
                                        </p:tav>
                                        <p:tav tm="100000">
                                          <p:val>
                                            <p:strVal val="#ppt_x"/>
                                          </p:val>
                                        </p:tav>
                                      </p:tavLst>
                                    </p:anim>
                                    <p:anim calcmode="lin" valueType="num">
                                      <p:cBhvr additive="base">
                                        <p:cTn id="43" dur="500" fill="hold"/>
                                        <p:tgtEl>
                                          <p:spTgt spid="2117"/>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grpId="0" nodeType="clickEffect">
                                  <p:stCondLst>
                                    <p:cond delay="0"/>
                                  </p:stCondLst>
                                  <p:childTnLst>
                                    <p:set>
                                      <p:cBhvr>
                                        <p:cTn id="47" dur="1" fill="hold">
                                          <p:stCondLst>
                                            <p:cond delay="0"/>
                                          </p:stCondLst>
                                        </p:cTn>
                                        <p:tgtEl>
                                          <p:spTgt spid="2122">
                                            <p:txEl>
                                              <p:pRg st="0" end="0"/>
                                            </p:txEl>
                                          </p:spTgt>
                                        </p:tgtEl>
                                        <p:attrNameLst>
                                          <p:attrName>style.visibility</p:attrName>
                                        </p:attrNameLst>
                                      </p:cBhvr>
                                      <p:to>
                                        <p:strVal val="visible"/>
                                      </p:to>
                                    </p:set>
                                    <p:animEffect transition="in" filter="fade">
                                      <p:cBhvr>
                                        <p:cTn id="48" dur="1000"/>
                                        <p:tgtEl>
                                          <p:spTgt spid="2122">
                                            <p:txEl>
                                              <p:pRg st="0" end="0"/>
                                            </p:txEl>
                                          </p:spTgt>
                                        </p:tgtEl>
                                      </p:cBhvr>
                                    </p:animEffect>
                                    <p:anim calcmode="lin" valueType="num">
                                      <p:cBhvr>
                                        <p:cTn id="49" dur="1000" fill="hold"/>
                                        <p:tgtEl>
                                          <p:spTgt spid="2122">
                                            <p:txEl>
                                              <p:pRg st="0" end="0"/>
                                            </p:txEl>
                                          </p:spTgt>
                                        </p:tgtEl>
                                        <p:attrNameLst>
                                          <p:attrName>ppt_x</p:attrName>
                                        </p:attrNameLst>
                                      </p:cBhvr>
                                      <p:tavLst>
                                        <p:tav tm="0">
                                          <p:val>
                                            <p:strVal val="#ppt_x"/>
                                          </p:val>
                                        </p:tav>
                                        <p:tav tm="100000">
                                          <p:val>
                                            <p:strVal val="#ppt_x"/>
                                          </p:val>
                                        </p:tav>
                                      </p:tavLst>
                                    </p:anim>
                                    <p:anim calcmode="lin" valueType="num">
                                      <p:cBhvr>
                                        <p:cTn id="50" dur="1000" fill="hold"/>
                                        <p:tgtEl>
                                          <p:spTgt spid="212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grpId="0" nodeType="clickEffect">
                                  <p:stCondLst>
                                    <p:cond delay="0"/>
                                  </p:stCondLst>
                                  <p:childTnLst>
                                    <p:set>
                                      <p:cBhvr>
                                        <p:cTn id="54" dur="1" fill="hold">
                                          <p:stCondLst>
                                            <p:cond delay="0"/>
                                          </p:stCondLst>
                                        </p:cTn>
                                        <p:tgtEl>
                                          <p:spTgt spid="2122">
                                            <p:txEl>
                                              <p:pRg st="1" end="1"/>
                                            </p:txEl>
                                          </p:spTgt>
                                        </p:tgtEl>
                                        <p:attrNameLst>
                                          <p:attrName>style.visibility</p:attrName>
                                        </p:attrNameLst>
                                      </p:cBhvr>
                                      <p:to>
                                        <p:strVal val="visible"/>
                                      </p:to>
                                    </p:set>
                                    <p:animEffect transition="in" filter="fade">
                                      <p:cBhvr>
                                        <p:cTn id="55" dur="1000"/>
                                        <p:tgtEl>
                                          <p:spTgt spid="2122">
                                            <p:txEl>
                                              <p:pRg st="1" end="1"/>
                                            </p:txEl>
                                          </p:spTgt>
                                        </p:tgtEl>
                                      </p:cBhvr>
                                    </p:animEffect>
                                    <p:anim calcmode="lin" valueType="num">
                                      <p:cBhvr>
                                        <p:cTn id="56" dur="1000" fill="hold"/>
                                        <p:tgtEl>
                                          <p:spTgt spid="2122">
                                            <p:txEl>
                                              <p:pRg st="1" end="1"/>
                                            </p:txEl>
                                          </p:spTgt>
                                        </p:tgtEl>
                                        <p:attrNameLst>
                                          <p:attrName>ppt_x</p:attrName>
                                        </p:attrNameLst>
                                      </p:cBhvr>
                                      <p:tavLst>
                                        <p:tav tm="0">
                                          <p:val>
                                            <p:strVal val="#ppt_x"/>
                                          </p:val>
                                        </p:tav>
                                        <p:tav tm="100000">
                                          <p:val>
                                            <p:strVal val="#ppt_x"/>
                                          </p:val>
                                        </p:tav>
                                      </p:tavLst>
                                    </p:anim>
                                    <p:anim calcmode="lin" valueType="num">
                                      <p:cBhvr>
                                        <p:cTn id="57" dur="1000" fill="hold"/>
                                        <p:tgtEl>
                                          <p:spTgt spid="212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42" presetClass="entr" presetSubtype="0" fill="hold" grpId="0" nodeType="clickEffect">
                                  <p:stCondLst>
                                    <p:cond delay="0"/>
                                  </p:stCondLst>
                                  <p:childTnLst>
                                    <p:set>
                                      <p:cBhvr>
                                        <p:cTn id="61" dur="1" fill="hold">
                                          <p:stCondLst>
                                            <p:cond delay="0"/>
                                          </p:stCondLst>
                                        </p:cTn>
                                        <p:tgtEl>
                                          <p:spTgt spid="2122">
                                            <p:txEl>
                                              <p:pRg st="2" end="2"/>
                                            </p:txEl>
                                          </p:spTgt>
                                        </p:tgtEl>
                                        <p:attrNameLst>
                                          <p:attrName>style.visibility</p:attrName>
                                        </p:attrNameLst>
                                      </p:cBhvr>
                                      <p:to>
                                        <p:strVal val="visible"/>
                                      </p:to>
                                    </p:set>
                                    <p:animEffect transition="in" filter="fade">
                                      <p:cBhvr>
                                        <p:cTn id="62" dur="1000"/>
                                        <p:tgtEl>
                                          <p:spTgt spid="2122">
                                            <p:txEl>
                                              <p:pRg st="2" end="2"/>
                                            </p:txEl>
                                          </p:spTgt>
                                        </p:tgtEl>
                                      </p:cBhvr>
                                    </p:animEffect>
                                    <p:anim calcmode="lin" valueType="num">
                                      <p:cBhvr>
                                        <p:cTn id="63" dur="1000" fill="hold"/>
                                        <p:tgtEl>
                                          <p:spTgt spid="2122">
                                            <p:txEl>
                                              <p:pRg st="2" end="2"/>
                                            </p:txEl>
                                          </p:spTgt>
                                        </p:tgtEl>
                                        <p:attrNameLst>
                                          <p:attrName>ppt_x</p:attrName>
                                        </p:attrNameLst>
                                      </p:cBhvr>
                                      <p:tavLst>
                                        <p:tav tm="0">
                                          <p:val>
                                            <p:strVal val="#ppt_x"/>
                                          </p:val>
                                        </p:tav>
                                        <p:tav tm="100000">
                                          <p:val>
                                            <p:strVal val="#ppt_x"/>
                                          </p:val>
                                        </p:tav>
                                      </p:tavLst>
                                    </p:anim>
                                    <p:anim calcmode="lin" valueType="num">
                                      <p:cBhvr>
                                        <p:cTn id="64" dur="1000" fill="hold"/>
                                        <p:tgtEl>
                                          <p:spTgt spid="212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42" presetClass="entr" presetSubtype="0" fill="hold" grpId="0" nodeType="clickEffect">
                                  <p:stCondLst>
                                    <p:cond delay="0"/>
                                  </p:stCondLst>
                                  <p:childTnLst>
                                    <p:set>
                                      <p:cBhvr>
                                        <p:cTn id="68" dur="1" fill="hold">
                                          <p:stCondLst>
                                            <p:cond delay="0"/>
                                          </p:stCondLst>
                                        </p:cTn>
                                        <p:tgtEl>
                                          <p:spTgt spid="2122">
                                            <p:txEl>
                                              <p:pRg st="3" end="3"/>
                                            </p:txEl>
                                          </p:spTgt>
                                        </p:tgtEl>
                                        <p:attrNameLst>
                                          <p:attrName>style.visibility</p:attrName>
                                        </p:attrNameLst>
                                      </p:cBhvr>
                                      <p:to>
                                        <p:strVal val="visible"/>
                                      </p:to>
                                    </p:set>
                                    <p:animEffect transition="in" filter="fade">
                                      <p:cBhvr>
                                        <p:cTn id="69" dur="1000"/>
                                        <p:tgtEl>
                                          <p:spTgt spid="2122">
                                            <p:txEl>
                                              <p:pRg st="3" end="3"/>
                                            </p:txEl>
                                          </p:spTgt>
                                        </p:tgtEl>
                                      </p:cBhvr>
                                    </p:animEffect>
                                    <p:anim calcmode="lin" valueType="num">
                                      <p:cBhvr>
                                        <p:cTn id="70" dur="1000" fill="hold"/>
                                        <p:tgtEl>
                                          <p:spTgt spid="2122">
                                            <p:txEl>
                                              <p:pRg st="3" end="3"/>
                                            </p:txEl>
                                          </p:spTgt>
                                        </p:tgtEl>
                                        <p:attrNameLst>
                                          <p:attrName>ppt_x</p:attrName>
                                        </p:attrNameLst>
                                      </p:cBhvr>
                                      <p:tavLst>
                                        <p:tav tm="0">
                                          <p:val>
                                            <p:strVal val="#ppt_x"/>
                                          </p:val>
                                        </p:tav>
                                        <p:tav tm="100000">
                                          <p:val>
                                            <p:strVal val="#ppt_x"/>
                                          </p:val>
                                        </p:tav>
                                      </p:tavLst>
                                    </p:anim>
                                    <p:anim calcmode="lin" valueType="num">
                                      <p:cBhvr>
                                        <p:cTn id="71" dur="1000" fill="hold"/>
                                        <p:tgtEl>
                                          <p:spTgt spid="212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42" presetClass="entr" presetSubtype="0" fill="hold" grpId="0" nodeType="clickEffect">
                                  <p:stCondLst>
                                    <p:cond delay="0"/>
                                  </p:stCondLst>
                                  <p:childTnLst>
                                    <p:set>
                                      <p:cBhvr>
                                        <p:cTn id="75" dur="1" fill="hold">
                                          <p:stCondLst>
                                            <p:cond delay="0"/>
                                          </p:stCondLst>
                                        </p:cTn>
                                        <p:tgtEl>
                                          <p:spTgt spid="2122">
                                            <p:txEl>
                                              <p:pRg st="4" end="4"/>
                                            </p:txEl>
                                          </p:spTgt>
                                        </p:tgtEl>
                                        <p:attrNameLst>
                                          <p:attrName>style.visibility</p:attrName>
                                        </p:attrNameLst>
                                      </p:cBhvr>
                                      <p:to>
                                        <p:strVal val="visible"/>
                                      </p:to>
                                    </p:set>
                                    <p:animEffect transition="in" filter="fade">
                                      <p:cBhvr>
                                        <p:cTn id="76" dur="1000"/>
                                        <p:tgtEl>
                                          <p:spTgt spid="2122">
                                            <p:txEl>
                                              <p:pRg st="4" end="4"/>
                                            </p:txEl>
                                          </p:spTgt>
                                        </p:tgtEl>
                                      </p:cBhvr>
                                    </p:animEffect>
                                    <p:anim calcmode="lin" valueType="num">
                                      <p:cBhvr>
                                        <p:cTn id="77" dur="1000" fill="hold"/>
                                        <p:tgtEl>
                                          <p:spTgt spid="2122">
                                            <p:txEl>
                                              <p:pRg st="4" end="4"/>
                                            </p:txEl>
                                          </p:spTgt>
                                        </p:tgtEl>
                                        <p:attrNameLst>
                                          <p:attrName>ppt_x</p:attrName>
                                        </p:attrNameLst>
                                      </p:cBhvr>
                                      <p:tavLst>
                                        <p:tav tm="0">
                                          <p:val>
                                            <p:strVal val="#ppt_x"/>
                                          </p:val>
                                        </p:tav>
                                        <p:tav tm="100000">
                                          <p:val>
                                            <p:strVal val="#ppt_x"/>
                                          </p:val>
                                        </p:tav>
                                      </p:tavLst>
                                    </p:anim>
                                    <p:anim calcmode="lin" valueType="num">
                                      <p:cBhvr>
                                        <p:cTn id="78" dur="1000" fill="hold"/>
                                        <p:tgtEl>
                                          <p:spTgt spid="212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42" presetClass="entr" presetSubtype="0" fill="hold" grpId="0" nodeType="clickEffect">
                                  <p:stCondLst>
                                    <p:cond delay="0"/>
                                  </p:stCondLst>
                                  <p:childTnLst>
                                    <p:set>
                                      <p:cBhvr>
                                        <p:cTn id="82" dur="1" fill="hold">
                                          <p:stCondLst>
                                            <p:cond delay="0"/>
                                          </p:stCondLst>
                                        </p:cTn>
                                        <p:tgtEl>
                                          <p:spTgt spid="2122">
                                            <p:txEl>
                                              <p:pRg st="5" end="5"/>
                                            </p:txEl>
                                          </p:spTgt>
                                        </p:tgtEl>
                                        <p:attrNameLst>
                                          <p:attrName>style.visibility</p:attrName>
                                        </p:attrNameLst>
                                      </p:cBhvr>
                                      <p:to>
                                        <p:strVal val="visible"/>
                                      </p:to>
                                    </p:set>
                                    <p:animEffect transition="in" filter="fade">
                                      <p:cBhvr>
                                        <p:cTn id="83" dur="1000"/>
                                        <p:tgtEl>
                                          <p:spTgt spid="2122">
                                            <p:txEl>
                                              <p:pRg st="5" end="5"/>
                                            </p:txEl>
                                          </p:spTgt>
                                        </p:tgtEl>
                                      </p:cBhvr>
                                    </p:animEffect>
                                    <p:anim calcmode="lin" valueType="num">
                                      <p:cBhvr>
                                        <p:cTn id="84" dur="1000" fill="hold"/>
                                        <p:tgtEl>
                                          <p:spTgt spid="2122">
                                            <p:txEl>
                                              <p:pRg st="5" end="5"/>
                                            </p:txEl>
                                          </p:spTgt>
                                        </p:tgtEl>
                                        <p:attrNameLst>
                                          <p:attrName>ppt_x</p:attrName>
                                        </p:attrNameLst>
                                      </p:cBhvr>
                                      <p:tavLst>
                                        <p:tav tm="0">
                                          <p:val>
                                            <p:strVal val="#ppt_x"/>
                                          </p:val>
                                        </p:tav>
                                        <p:tav tm="100000">
                                          <p:val>
                                            <p:strVal val="#ppt_x"/>
                                          </p:val>
                                        </p:tav>
                                      </p:tavLst>
                                    </p:anim>
                                    <p:anim calcmode="lin" valueType="num">
                                      <p:cBhvr>
                                        <p:cTn id="85" dur="1000" fill="hold"/>
                                        <p:tgtEl>
                                          <p:spTgt spid="2122">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17" grpId="0" animBg="1"/>
      <p:bldP spid="2120" grpId="0" uiExpand="1" build="p"/>
      <p:bldP spid="2122"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70"/>
        <p:cNvGrpSpPr/>
        <p:nvPr/>
      </p:nvGrpSpPr>
      <p:grpSpPr>
        <a:xfrm>
          <a:off x="0" y="0"/>
          <a:ext cx="0" cy="0"/>
          <a:chOff x="0" y="0"/>
          <a:chExt cx="0" cy="0"/>
        </a:xfrm>
      </p:grpSpPr>
      <p:sp>
        <p:nvSpPr>
          <p:cNvPr id="2071" name="Google Shape;2071;p51"/>
          <p:cNvSpPr txBox="1">
            <a:spLocks noGrp="1"/>
          </p:cNvSpPr>
          <p:nvPr>
            <p:ph type="title" idx="2"/>
          </p:nvPr>
        </p:nvSpPr>
        <p:spPr>
          <a:xfrm>
            <a:off x="2189138" y="1537525"/>
            <a:ext cx="1531200" cy="1486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2072" name="Google Shape;2072;p51"/>
          <p:cNvSpPr txBox="1">
            <a:spLocks noGrp="1"/>
          </p:cNvSpPr>
          <p:nvPr>
            <p:ph type="title"/>
          </p:nvPr>
        </p:nvSpPr>
        <p:spPr>
          <a:xfrm>
            <a:off x="3185063" y="2256038"/>
            <a:ext cx="3594878" cy="1032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TOOLS USED</a:t>
            </a:r>
            <a:endParaRPr dirty="0"/>
          </a:p>
        </p:txBody>
      </p:sp>
      <p:sp>
        <p:nvSpPr>
          <p:cNvPr id="2074" name="Google Shape;2074;p51"/>
          <p:cNvSpPr/>
          <p:nvPr/>
        </p:nvSpPr>
        <p:spPr>
          <a:xfrm rot="5400000">
            <a:off x="-589050" y="2140200"/>
            <a:ext cx="2041200" cy="8631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071921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70"/>
        <p:cNvGrpSpPr/>
        <p:nvPr/>
      </p:nvGrpSpPr>
      <p:grpSpPr>
        <a:xfrm>
          <a:off x="0" y="0"/>
          <a:ext cx="0" cy="0"/>
          <a:chOff x="0" y="0"/>
          <a:chExt cx="0" cy="0"/>
        </a:xfrm>
      </p:grpSpPr>
      <p:sp>
        <p:nvSpPr>
          <p:cNvPr id="2071" name="Google Shape;2071;p51"/>
          <p:cNvSpPr txBox="1">
            <a:spLocks noGrp="1"/>
          </p:cNvSpPr>
          <p:nvPr>
            <p:ph type="title" idx="2"/>
          </p:nvPr>
        </p:nvSpPr>
        <p:spPr>
          <a:xfrm>
            <a:off x="2189138" y="1537525"/>
            <a:ext cx="1531200" cy="1486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2072" name="Google Shape;2072;p51"/>
          <p:cNvSpPr txBox="1">
            <a:spLocks noGrp="1"/>
          </p:cNvSpPr>
          <p:nvPr>
            <p:ph type="title"/>
          </p:nvPr>
        </p:nvSpPr>
        <p:spPr>
          <a:xfrm>
            <a:off x="3185063" y="2256038"/>
            <a:ext cx="3594878" cy="1032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TOOLS USED</a:t>
            </a:r>
            <a:endParaRPr dirty="0"/>
          </a:p>
        </p:txBody>
      </p:sp>
      <p:sp>
        <p:nvSpPr>
          <p:cNvPr id="2074" name="Google Shape;2074;p51"/>
          <p:cNvSpPr/>
          <p:nvPr/>
        </p:nvSpPr>
        <p:spPr>
          <a:xfrm rot="5400000">
            <a:off x="-589050" y="2140200"/>
            <a:ext cx="2041200" cy="8631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3" name="Picture 2">
            <a:extLst>
              <a:ext uri="{FF2B5EF4-FFF2-40B4-BE49-F238E27FC236}">
                <a16:creationId xmlns:a16="http://schemas.microsoft.com/office/drawing/2014/main" id="{F7CE8B0E-32D9-99C7-1C3F-C0B9B9864027}"/>
              </a:ext>
            </a:extLst>
          </p:cNvPr>
          <p:cNvPicPr>
            <a:picLocks noChangeAspect="1"/>
          </p:cNvPicPr>
          <p:nvPr/>
        </p:nvPicPr>
        <p:blipFill>
          <a:blip r:embed="rId3"/>
          <a:stretch>
            <a:fillRect/>
          </a:stretch>
        </p:blipFill>
        <p:spPr>
          <a:xfrm>
            <a:off x="1001720" y="133138"/>
            <a:ext cx="7140559" cy="4877223"/>
          </a:xfrm>
          <a:prstGeom prst="rect">
            <a:avLst/>
          </a:prstGeom>
        </p:spPr>
      </p:pic>
      <p:sp>
        <p:nvSpPr>
          <p:cNvPr id="4" name="Rectangle 3">
            <a:extLst>
              <a:ext uri="{FF2B5EF4-FFF2-40B4-BE49-F238E27FC236}">
                <a16:creationId xmlns:a16="http://schemas.microsoft.com/office/drawing/2014/main" id="{042354C5-C69D-A460-FE75-908A5090693D}"/>
              </a:ext>
            </a:extLst>
          </p:cNvPr>
          <p:cNvSpPr/>
          <p:nvPr/>
        </p:nvSpPr>
        <p:spPr>
          <a:xfrm>
            <a:off x="1620425" y="512956"/>
            <a:ext cx="1137425" cy="37170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GYM-BOT</a:t>
            </a:r>
            <a:endParaRPr lang="en-IN" dirty="0"/>
          </a:p>
        </p:txBody>
      </p:sp>
      <p:sp>
        <p:nvSpPr>
          <p:cNvPr id="5" name="Rectangle 4">
            <a:extLst>
              <a:ext uri="{FF2B5EF4-FFF2-40B4-BE49-F238E27FC236}">
                <a16:creationId xmlns:a16="http://schemas.microsoft.com/office/drawing/2014/main" id="{899A299C-370B-5F4D-9C0D-C420A326EFDA}"/>
              </a:ext>
            </a:extLst>
          </p:cNvPr>
          <p:cNvSpPr/>
          <p:nvPr/>
        </p:nvSpPr>
        <p:spPr>
          <a:xfrm>
            <a:off x="3293326" y="133138"/>
            <a:ext cx="185853" cy="48772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13172C9F-FEA7-2C84-7DFB-89EDC0801808}"/>
              </a:ext>
            </a:extLst>
          </p:cNvPr>
          <p:cNvSpPr/>
          <p:nvPr/>
        </p:nvSpPr>
        <p:spPr>
          <a:xfrm>
            <a:off x="5662521" y="133138"/>
            <a:ext cx="185853" cy="50103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Google Shape;2071;p51">
            <a:extLst>
              <a:ext uri="{FF2B5EF4-FFF2-40B4-BE49-F238E27FC236}">
                <a16:creationId xmlns:a16="http://schemas.microsoft.com/office/drawing/2014/main" id="{E9E4E85A-E9AF-420F-5A04-9257717DA3E7}"/>
              </a:ext>
            </a:extLst>
          </p:cNvPr>
          <p:cNvSpPr txBox="1">
            <a:spLocks/>
          </p:cNvSpPr>
          <p:nvPr/>
        </p:nvSpPr>
        <p:spPr>
          <a:xfrm>
            <a:off x="283648" y="3861031"/>
            <a:ext cx="8168977" cy="1486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94C3C"/>
              </a:buClr>
              <a:buSzPts val="6000"/>
              <a:buFont typeface="Anton"/>
              <a:buNone/>
              <a:defRPr sz="9600" b="0" i="0" u="none" strike="noStrike" cap="none">
                <a:solidFill>
                  <a:schemeClr val="dk2"/>
                </a:solidFill>
                <a:latin typeface="Anton"/>
                <a:ea typeface="Anton"/>
                <a:cs typeface="Anton"/>
                <a:sym typeface="Anton"/>
              </a:defRPr>
            </a:lvl1pPr>
            <a:lvl2pPr marR="0" lvl="1" algn="r" rtl="0">
              <a:lnSpc>
                <a:spcPct val="100000"/>
              </a:lnSpc>
              <a:spcBef>
                <a:spcPts val="0"/>
              </a:spcBef>
              <a:spcAft>
                <a:spcPts val="0"/>
              </a:spcAft>
              <a:buClr>
                <a:schemeClr val="dk2"/>
              </a:buClr>
              <a:buSzPts val="6000"/>
              <a:buFont typeface="Arial"/>
              <a:buNone/>
              <a:defRPr sz="6000" b="0" i="0" u="none" strike="noStrike" cap="none">
                <a:solidFill>
                  <a:schemeClr val="dk2"/>
                </a:solidFill>
                <a:latin typeface="Arial"/>
                <a:ea typeface="Arial"/>
                <a:cs typeface="Arial"/>
                <a:sym typeface="Arial"/>
              </a:defRPr>
            </a:lvl2pPr>
            <a:lvl3pPr marR="0" lvl="2" algn="r" rtl="0">
              <a:lnSpc>
                <a:spcPct val="100000"/>
              </a:lnSpc>
              <a:spcBef>
                <a:spcPts val="0"/>
              </a:spcBef>
              <a:spcAft>
                <a:spcPts val="0"/>
              </a:spcAft>
              <a:buClr>
                <a:schemeClr val="dk2"/>
              </a:buClr>
              <a:buSzPts val="6000"/>
              <a:buFont typeface="Arial"/>
              <a:buNone/>
              <a:defRPr sz="6000" b="0" i="0" u="none" strike="noStrike" cap="none">
                <a:solidFill>
                  <a:schemeClr val="dk2"/>
                </a:solidFill>
                <a:latin typeface="Arial"/>
                <a:ea typeface="Arial"/>
                <a:cs typeface="Arial"/>
                <a:sym typeface="Arial"/>
              </a:defRPr>
            </a:lvl3pPr>
            <a:lvl4pPr marR="0" lvl="3" algn="r" rtl="0">
              <a:lnSpc>
                <a:spcPct val="100000"/>
              </a:lnSpc>
              <a:spcBef>
                <a:spcPts val="0"/>
              </a:spcBef>
              <a:spcAft>
                <a:spcPts val="0"/>
              </a:spcAft>
              <a:buClr>
                <a:schemeClr val="dk2"/>
              </a:buClr>
              <a:buSzPts val="6000"/>
              <a:buFont typeface="Arial"/>
              <a:buNone/>
              <a:defRPr sz="6000" b="0" i="0" u="none" strike="noStrike" cap="none">
                <a:solidFill>
                  <a:schemeClr val="dk2"/>
                </a:solidFill>
                <a:latin typeface="Arial"/>
                <a:ea typeface="Arial"/>
                <a:cs typeface="Arial"/>
                <a:sym typeface="Arial"/>
              </a:defRPr>
            </a:lvl4pPr>
            <a:lvl5pPr marR="0" lvl="4" algn="r" rtl="0">
              <a:lnSpc>
                <a:spcPct val="100000"/>
              </a:lnSpc>
              <a:spcBef>
                <a:spcPts val="0"/>
              </a:spcBef>
              <a:spcAft>
                <a:spcPts val="0"/>
              </a:spcAft>
              <a:buClr>
                <a:schemeClr val="dk2"/>
              </a:buClr>
              <a:buSzPts val="6000"/>
              <a:buFont typeface="Arial"/>
              <a:buNone/>
              <a:defRPr sz="6000" b="0" i="0" u="none" strike="noStrike" cap="none">
                <a:solidFill>
                  <a:schemeClr val="dk2"/>
                </a:solidFill>
                <a:latin typeface="Arial"/>
                <a:ea typeface="Arial"/>
                <a:cs typeface="Arial"/>
                <a:sym typeface="Arial"/>
              </a:defRPr>
            </a:lvl5pPr>
            <a:lvl6pPr marR="0" lvl="5" algn="r" rtl="0">
              <a:lnSpc>
                <a:spcPct val="100000"/>
              </a:lnSpc>
              <a:spcBef>
                <a:spcPts val="0"/>
              </a:spcBef>
              <a:spcAft>
                <a:spcPts val="0"/>
              </a:spcAft>
              <a:buClr>
                <a:schemeClr val="dk2"/>
              </a:buClr>
              <a:buSzPts val="6000"/>
              <a:buFont typeface="Arial"/>
              <a:buNone/>
              <a:defRPr sz="6000" b="0" i="0" u="none" strike="noStrike" cap="none">
                <a:solidFill>
                  <a:schemeClr val="dk2"/>
                </a:solidFill>
                <a:latin typeface="Arial"/>
                <a:ea typeface="Arial"/>
                <a:cs typeface="Arial"/>
                <a:sym typeface="Arial"/>
              </a:defRPr>
            </a:lvl6pPr>
            <a:lvl7pPr marR="0" lvl="6" algn="r" rtl="0">
              <a:lnSpc>
                <a:spcPct val="100000"/>
              </a:lnSpc>
              <a:spcBef>
                <a:spcPts val="0"/>
              </a:spcBef>
              <a:spcAft>
                <a:spcPts val="0"/>
              </a:spcAft>
              <a:buClr>
                <a:schemeClr val="dk2"/>
              </a:buClr>
              <a:buSzPts val="6000"/>
              <a:buFont typeface="Arial"/>
              <a:buNone/>
              <a:defRPr sz="6000" b="0" i="0" u="none" strike="noStrike" cap="none">
                <a:solidFill>
                  <a:schemeClr val="dk2"/>
                </a:solidFill>
                <a:latin typeface="Arial"/>
                <a:ea typeface="Arial"/>
                <a:cs typeface="Arial"/>
                <a:sym typeface="Arial"/>
              </a:defRPr>
            </a:lvl7pPr>
            <a:lvl8pPr marR="0" lvl="7" algn="r" rtl="0">
              <a:lnSpc>
                <a:spcPct val="100000"/>
              </a:lnSpc>
              <a:spcBef>
                <a:spcPts val="0"/>
              </a:spcBef>
              <a:spcAft>
                <a:spcPts val="0"/>
              </a:spcAft>
              <a:buClr>
                <a:schemeClr val="dk2"/>
              </a:buClr>
              <a:buSzPts val="6000"/>
              <a:buFont typeface="Arial"/>
              <a:buNone/>
              <a:defRPr sz="6000" b="0" i="0" u="none" strike="noStrike" cap="none">
                <a:solidFill>
                  <a:schemeClr val="dk2"/>
                </a:solidFill>
                <a:latin typeface="Arial"/>
                <a:ea typeface="Arial"/>
                <a:cs typeface="Arial"/>
                <a:sym typeface="Arial"/>
              </a:defRPr>
            </a:lvl8pPr>
            <a:lvl9pPr marR="0" lvl="8" algn="r" rtl="0">
              <a:lnSpc>
                <a:spcPct val="100000"/>
              </a:lnSpc>
              <a:spcBef>
                <a:spcPts val="0"/>
              </a:spcBef>
              <a:spcAft>
                <a:spcPts val="0"/>
              </a:spcAft>
              <a:buClr>
                <a:schemeClr val="dk2"/>
              </a:buClr>
              <a:buSzPts val="6000"/>
              <a:buFont typeface="Arial"/>
              <a:buNone/>
              <a:defRPr sz="6000" b="0" i="0" u="none" strike="noStrike" cap="none">
                <a:solidFill>
                  <a:schemeClr val="dk2"/>
                </a:solidFill>
                <a:latin typeface="Arial"/>
                <a:ea typeface="Arial"/>
                <a:cs typeface="Arial"/>
                <a:sym typeface="Arial"/>
              </a:defRPr>
            </a:lvl9pPr>
          </a:lstStyle>
          <a:p>
            <a:r>
              <a:rPr lang="en" sz="6600" dirty="0"/>
              <a:t>JUST REFERENCE!</a:t>
            </a:r>
          </a:p>
        </p:txBody>
      </p:sp>
    </p:spTree>
    <p:extLst>
      <p:ext uri="{BB962C8B-B14F-4D97-AF65-F5344CB8AC3E}">
        <p14:creationId xmlns:p14="http://schemas.microsoft.com/office/powerpoint/2010/main" val="13708219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59"/>
        <p:cNvGrpSpPr/>
        <p:nvPr/>
      </p:nvGrpSpPr>
      <p:grpSpPr>
        <a:xfrm>
          <a:off x="0" y="0"/>
          <a:ext cx="0" cy="0"/>
          <a:chOff x="0" y="0"/>
          <a:chExt cx="0" cy="0"/>
        </a:xfrm>
      </p:grpSpPr>
      <p:pic>
        <p:nvPicPr>
          <p:cNvPr id="5" name="Picture 4" descr="Logo, company name&#10;&#10;Description automatically generated">
            <a:extLst>
              <a:ext uri="{FF2B5EF4-FFF2-40B4-BE49-F238E27FC236}">
                <a16:creationId xmlns:a16="http://schemas.microsoft.com/office/drawing/2014/main" id="{EA19525E-C322-D2E9-DC09-343213DCC52F}"/>
              </a:ext>
            </a:extLst>
          </p:cNvPr>
          <p:cNvPicPr>
            <a:picLocks noChangeAspect="1"/>
          </p:cNvPicPr>
          <p:nvPr/>
        </p:nvPicPr>
        <p:blipFill>
          <a:blip r:embed="rId3"/>
          <a:stretch>
            <a:fillRect/>
          </a:stretch>
        </p:blipFill>
        <p:spPr>
          <a:xfrm>
            <a:off x="4983524" y="512799"/>
            <a:ext cx="3506271" cy="2750024"/>
          </a:xfrm>
          <a:prstGeom prst="rect">
            <a:avLst/>
          </a:prstGeom>
        </p:spPr>
      </p:pic>
      <p:pic>
        <p:nvPicPr>
          <p:cNvPr id="3" name="Picture 2">
            <a:extLst>
              <a:ext uri="{FF2B5EF4-FFF2-40B4-BE49-F238E27FC236}">
                <a16:creationId xmlns:a16="http://schemas.microsoft.com/office/drawing/2014/main" id="{AD433382-61B2-103B-70D8-E3F5BDF12445}"/>
              </a:ext>
            </a:extLst>
          </p:cNvPr>
          <p:cNvPicPr>
            <a:picLocks noChangeAspect="1"/>
          </p:cNvPicPr>
          <p:nvPr/>
        </p:nvPicPr>
        <p:blipFill>
          <a:blip r:embed="rId4"/>
          <a:stretch>
            <a:fillRect/>
          </a:stretch>
        </p:blipFill>
        <p:spPr>
          <a:xfrm>
            <a:off x="1104851" y="544075"/>
            <a:ext cx="3624998" cy="2718748"/>
          </a:xfrm>
          <a:prstGeom prst="rect">
            <a:avLst/>
          </a:prstGeom>
          <a:ln>
            <a:noFill/>
          </a:ln>
        </p:spPr>
      </p:pic>
      <p:sp>
        <p:nvSpPr>
          <p:cNvPr id="2160" name="Google Shape;2160;p58"/>
          <p:cNvSpPr/>
          <p:nvPr/>
        </p:nvSpPr>
        <p:spPr>
          <a:xfrm>
            <a:off x="1572075" y="3262925"/>
            <a:ext cx="2702400" cy="1336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1" name="Google Shape;2161;p58"/>
          <p:cNvSpPr/>
          <p:nvPr/>
        </p:nvSpPr>
        <p:spPr>
          <a:xfrm>
            <a:off x="5384351" y="3262925"/>
            <a:ext cx="2702400" cy="1336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3" name="Google Shape;2163;p58"/>
          <p:cNvSpPr/>
          <p:nvPr/>
        </p:nvSpPr>
        <p:spPr>
          <a:xfrm rot="5400000">
            <a:off x="-589125" y="2140250"/>
            <a:ext cx="2041200" cy="8631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4" name="Google Shape;2164;p58"/>
          <p:cNvSpPr txBox="1">
            <a:spLocks noGrp="1"/>
          </p:cNvSpPr>
          <p:nvPr>
            <p:ph type="title"/>
          </p:nvPr>
        </p:nvSpPr>
        <p:spPr>
          <a:xfrm rot="-5400000">
            <a:off x="-1573000" y="2285450"/>
            <a:ext cx="40119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t>TOOLS USED</a:t>
            </a:r>
            <a:endParaRPr sz="2000" dirty="0"/>
          </a:p>
        </p:txBody>
      </p:sp>
      <p:sp>
        <p:nvSpPr>
          <p:cNvPr id="2166" name="Google Shape;2166;p58"/>
          <p:cNvSpPr txBox="1">
            <a:spLocks noGrp="1"/>
          </p:cNvSpPr>
          <p:nvPr>
            <p:ph type="subTitle" idx="2"/>
          </p:nvPr>
        </p:nvSpPr>
        <p:spPr>
          <a:xfrm>
            <a:off x="1774650" y="3382188"/>
            <a:ext cx="2285400" cy="701400"/>
          </a:xfrm>
          <a:prstGeom prst="rect">
            <a:avLst/>
          </a:prstGeom>
        </p:spPr>
        <p:txBody>
          <a:bodyPr spcFirstLastPara="1" wrap="square" lIns="91425" tIns="91425" rIns="91425" bIns="91425" anchor="t" anchorCtr="0">
            <a:noAutofit/>
          </a:bodyPr>
          <a:lstStyle/>
          <a:p>
            <a:pPr marL="0" lvl="0" indent="0"/>
            <a:r>
              <a:rPr lang="en-IN" b="1" dirty="0"/>
              <a:t>Android Studio</a:t>
            </a:r>
            <a:r>
              <a:rPr lang="en-IN" dirty="0"/>
              <a:t> is the official Integrated Development Environment (IDE) for android application development. </a:t>
            </a:r>
            <a:endParaRPr dirty="0"/>
          </a:p>
        </p:txBody>
      </p:sp>
      <p:sp>
        <p:nvSpPr>
          <p:cNvPr id="2167" name="Google Shape;2167;p58"/>
          <p:cNvSpPr txBox="1">
            <a:spLocks noGrp="1"/>
          </p:cNvSpPr>
          <p:nvPr>
            <p:ph type="subTitle" idx="3"/>
          </p:nvPr>
        </p:nvSpPr>
        <p:spPr>
          <a:xfrm>
            <a:off x="5592850" y="2571750"/>
            <a:ext cx="2285400" cy="60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JAVA OOPS</a:t>
            </a:r>
            <a:endParaRPr dirty="0"/>
          </a:p>
        </p:txBody>
      </p:sp>
      <p:sp>
        <p:nvSpPr>
          <p:cNvPr id="2168" name="Google Shape;2168;p58"/>
          <p:cNvSpPr txBox="1">
            <a:spLocks noGrp="1"/>
          </p:cNvSpPr>
          <p:nvPr>
            <p:ph type="subTitle" idx="4"/>
          </p:nvPr>
        </p:nvSpPr>
        <p:spPr>
          <a:xfrm>
            <a:off x="5592850" y="3343310"/>
            <a:ext cx="2285400" cy="701400"/>
          </a:xfrm>
          <a:prstGeom prst="rect">
            <a:avLst/>
          </a:prstGeom>
        </p:spPr>
        <p:txBody>
          <a:bodyPr spcFirstLastPara="1" wrap="square" lIns="91425" tIns="91425" rIns="91425" bIns="91425" anchor="t" anchorCtr="0">
            <a:noAutofit/>
          </a:bodyPr>
          <a:lstStyle/>
          <a:p>
            <a:pPr marL="0" lvl="0" indent="0"/>
            <a:r>
              <a:rPr lang="en-IN" b="1" dirty="0"/>
              <a:t>Object-Oriented Programming </a:t>
            </a:r>
            <a:r>
              <a:rPr lang="en-IN" dirty="0"/>
              <a:t>is a methodology or paradigm to design a program using classes and objects.</a:t>
            </a:r>
            <a:endParaRPr dirty="0"/>
          </a:p>
        </p:txBody>
      </p:sp>
      <p:sp>
        <p:nvSpPr>
          <p:cNvPr id="2169" name="Google Shape;2169;p58"/>
          <p:cNvSpPr txBox="1">
            <a:spLocks noGrp="1"/>
          </p:cNvSpPr>
          <p:nvPr>
            <p:ph type="subTitle" idx="1"/>
          </p:nvPr>
        </p:nvSpPr>
        <p:spPr>
          <a:xfrm>
            <a:off x="1455510" y="2571750"/>
            <a:ext cx="2923680" cy="60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ANDROID STUDIO</a:t>
            </a:r>
            <a:endParaRPr dirty="0"/>
          </a:p>
        </p:txBody>
      </p:sp>
    </p:spTree>
    <p:extLst>
      <p:ext uri="{BB962C8B-B14F-4D97-AF65-F5344CB8AC3E}">
        <p14:creationId xmlns:p14="http://schemas.microsoft.com/office/powerpoint/2010/main" val="2565372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169">
                                            <p:txEl>
                                              <p:pRg st="0" end="0"/>
                                            </p:txEl>
                                          </p:spTgt>
                                        </p:tgtEl>
                                        <p:attrNameLst>
                                          <p:attrName>style.visibility</p:attrName>
                                        </p:attrNameLst>
                                      </p:cBhvr>
                                      <p:to>
                                        <p:strVal val="visible"/>
                                      </p:to>
                                    </p:set>
                                    <p:anim calcmode="lin" valueType="num">
                                      <p:cBhvr additive="base">
                                        <p:cTn id="12" dur="500" fill="hold"/>
                                        <p:tgtEl>
                                          <p:spTgt spid="2169">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216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2160"/>
                                        </p:tgtEl>
                                        <p:attrNameLst>
                                          <p:attrName>style.visibility</p:attrName>
                                        </p:attrNameLst>
                                      </p:cBhvr>
                                      <p:to>
                                        <p:strVal val="visible"/>
                                      </p:to>
                                    </p:set>
                                    <p:animEffect transition="in" filter="fade">
                                      <p:cBhvr>
                                        <p:cTn id="18" dur="1000"/>
                                        <p:tgtEl>
                                          <p:spTgt spid="2160"/>
                                        </p:tgtEl>
                                      </p:cBhvr>
                                    </p:animEffect>
                                    <p:anim calcmode="lin" valueType="num">
                                      <p:cBhvr>
                                        <p:cTn id="19" dur="1000" fill="hold"/>
                                        <p:tgtEl>
                                          <p:spTgt spid="2160"/>
                                        </p:tgtEl>
                                        <p:attrNameLst>
                                          <p:attrName>ppt_x</p:attrName>
                                        </p:attrNameLst>
                                      </p:cBhvr>
                                      <p:tavLst>
                                        <p:tav tm="0">
                                          <p:val>
                                            <p:strVal val="#ppt_x"/>
                                          </p:val>
                                        </p:tav>
                                        <p:tav tm="100000">
                                          <p:val>
                                            <p:strVal val="#ppt_x"/>
                                          </p:val>
                                        </p:tav>
                                      </p:tavLst>
                                    </p:anim>
                                    <p:anim calcmode="lin" valueType="num">
                                      <p:cBhvr>
                                        <p:cTn id="20" dur="1000" fill="hold"/>
                                        <p:tgtEl>
                                          <p:spTgt spid="2160"/>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500"/>
                                        <p:tgtEl>
                                          <p:spTgt spid="5"/>
                                        </p:tgtEl>
                                      </p:cBhvr>
                                    </p:animEffect>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2167">
                                            <p:txEl>
                                              <p:pRg st="0" end="0"/>
                                            </p:txEl>
                                          </p:spTgt>
                                        </p:tgtEl>
                                        <p:attrNameLst>
                                          <p:attrName>style.visibility</p:attrName>
                                        </p:attrNameLst>
                                      </p:cBhvr>
                                      <p:to>
                                        <p:strVal val="visible"/>
                                      </p:to>
                                    </p:set>
                                    <p:anim calcmode="lin" valueType="num">
                                      <p:cBhvr additive="base">
                                        <p:cTn id="30" dur="500" fill="hold"/>
                                        <p:tgtEl>
                                          <p:spTgt spid="2167">
                                            <p:txEl>
                                              <p:pRg st="0" end="0"/>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216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2161"/>
                                        </p:tgtEl>
                                        <p:attrNameLst>
                                          <p:attrName>style.visibility</p:attrName>
                                        </p:attrNameLst>
                                      </p:cBhvr>
                                      <p:to>
                                        <p:strVal val="visible"/>
                                      </p:to>
                                    </p:set>
                                    <p:animEffect transition="in" filter="fade">
                                      <p:cBhvr>
                                        <p:cTn id="36" dur="1000"/>
                                        <p:tgtEl>
                                          <p:spTgt spid="2161"/>
                                        </p:tgtEl>
                                      </p:cBhvr>
                                    </p:animEffect>
                                    <p:anim calcmode="lin" valueType="num">
                                      <p:cBhvr>
                                        <p:cTn id="37" dur="1000" fill="hold"/>
                                        <p:tgtEl>
                                          <p:spTgt spid="2161"/>
                                        </p:tgtEl>
                                        <p:attrNameLst>
                                          <p:attrName>ppt_x</p:attrName>
                                        </p:attrNameLst>
                                      </p:cBhvr>
                                      <p:tavLst>
                                        <p:tav tm="0">
                                          <p:val>
                                            <p:strVal val="#ppt_x"/>
                                          </p:val>
                                        </p:tav>
                                        <p:tav tm="100000">
                                          <p:val>
                                            <p:strVal val="#ppt_x"/>
                                          </p:val>
                                        </p:tav>
                                      </p:tavLst>
                                    </p:anim>
                                    <p:anim calcmode="lin" valueType="num">
                                      <p:cBhvr>
                                        <p:cTn id="38" dur="1000" fill="hold"/>
                                        <p:tgtEl>
                                          <p:spTgt spid="216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60" grpId="0" animBg="1"/>
      <p:bldP spid="2161" grpId="0" animBg="1"/>
      <p:bldP spid="2167" grpId="0" build="p"/>
      <p:bldP spid="2169"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79"/>
        <p:cNvGrpSpPr/>
        <p:nvPr/>
      </p:nvGrpSpPr>
      <p:grpSpPr>
        <a:xfrm>
          <a:off x="0" y="0"/>
          <a:ext cx="0" cy="0"/>
          <a:chOff x="0" y="0"/>
          <a:chExt cx="0" cy="0"/>
        </a:xfrm>
      </p:grpSpPr>
      <p:sp>
        <p:nvSpPr>
          <p:cNvPr id="1881" name="Google Shape;1881;p40"/>
          <p:cNvSpPr txBox="1">
            <a:spLocks noGrp="1"/>
          </p:cNvSpPr>
          <p:nvPr>
            <p:ph type="ctrTitle"/>
          </p:nvPr>
        </p:nvSpPr>
        <p:spPr>
          <a:xfrm>
            <a:off x="1080698" y="665177"/>
            <a:ext cx="3825837" cy="1093672"/>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6600" dirty="0">
                <a:solidFill>
                  <a:srgbClr val="FF0000"/>
                </a:solidFill>
              </a:rPr>
              <a:t>OUTCOME,</a:t>
            </a:r>
            <a:endParaRPr sz="2800" dirty="0">
              <a:solidFill>
                <a:srgbClr val="FF0000"/>
              </a:solidFill>
            </a:endParaRPr>
          </a:p>
        </p:txBody>
      </p:sp>
      <p:grpSp>
        <p:nvGrpSpPr>
          <p:cNvPr id="1883" name="Google Shape;1883;p40"/>
          <p:cNvGrpSpPr/>
          <p:nvPr/>
        </p:nvGrpSpPr>
        <p:grpSpPr>
          <a:xfrm>
            <a:off x="7680835" y="203543"/>
            <a:ext cx="1235880" cy="910330"/>
            <a:chOff x="7826678" y="316225"/>
            <a:chExt cx="1235880" cy="910330"/>
          </a:xfrm>
        </p:grpSpPr>
        <p:sp>
          <p:nvSpPr>
            <p:cNvPr id="1884" name="Google Shape;1884;p40"/>
            <p:cNvSpPr/>
            <p:nvPr/>
          </p:nvSpPr>
          <p:spPr>
            <a:xfrm>
              <a:off x="8509409" y="316225"/>
              <a:ext cx="41100" cy="41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40"/>
            <p:cNvSpPr/>
            <p:nvPr/>
          </p:nvSpPr>
          <p:spPr>
            <a:xfrm>
              <a:off x="8680092" y="316225"/>
              <a:ext cx="41100" cy="41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40"/>
            <p:cNvSpPr/>
            <p:nvPr/>
          </p:nvSpPr>
          <p:spPr>
            <a:xfrm>
              <a:off x="8850775" y="316225"/>
              <a:ext cx="41100" cy="41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40"/>
            <p:cNvSpPr/>
            <p:nvPr/>
          </p:nvSpPr>
          <p:spPr>
            <a:xfrm>
              <a:off x="9021458" y="316225"/>
              <a:ext cx="41100" cy="41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40"/>
            <p:cNvSpPr/>
            <p:nvPr/>
          </p:nvSpPr>
          <p:spPr>
            <a:xfrm>
              <a:off x="7826678" y="316225"/>
              <a:ext cx="41100" cy="41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40"/>
            <p:cNvSpPr/>
            <p:nvPr/>
          </p:nvSpPr>
          <p:spPr>
            <a:xfrm>
              <a:off x="7997361" y="316225"/>
              <a:ext cx="41100" cy="41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40"/>
            <p:cNvSpPr/>
            <p:nvPr/>
          </p:nvSpPr>
          <p:spPr>
            <a:xfrm>
              <a:off x="8168044" y="316225"/>
              <a:ext cx="41100" cy="41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40"/>
            <p:cNvSpPr/>
            <p:nvPr/>
          </p:nvSpPr>
          <p:spPr>
            <a:xfrm>
              <a:off x="8338726" y="316225"/>
              <a:ext cx="41100" cy="41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40"/>
            <p:cNvSpPr/>
            <p:nvPr/>
          </p:nvSpPr>
          <p:spPr>
            <a:xfrm>
              <a:off x="8509409" y="490071"/>
              <a:ext cx="41100" cy="41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40"/>
            <p:cNvSpPr/>
            <p:nvPr/>
          </p:nvSpPr>
          <p:spPr>
            <a:xfrm>
              <a:off x="8680092" y="490071"/>
              <a:ext cx="41100" cy="41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40"/>
            <p:cNvSpPr/>
            <p:nvPr/>
          </p:nvSpPr>
          <p:spPr>
            <a:xfrm>
              <a:off x="8850775" y="490071"/>
              <a:ext cx="41100" cy="41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40"/>
            <p:cNvSpPr/>
            <p:nvPr/>
          </p:nvSpPr>
          <p:spPr>
            <a:xfrm>
              <a:off x="9021458" y="490071"/>
              <a:ext cx="41100" cy="41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40"/>
            <p:cNvSpPr/>
            <p:nvPr/>
          </p:nvSpPr>
          <p:spPr>
            <a:xfrm>
              <a:off x="7826678" y="490071"/>
              <a:ext cx="41100" cy="41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40"/>
            <p:cNvSpPr/>
            <p:nvPr/>
          </p:nvSpPr>
          <p:spPr>
            <a:xfrm>
              <a:off x="7997361" y="490071"/>
              <a:ext cx="41100" cy="41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40"/>
            <p:cNvSpPr/>
            <p:nvPr/>
          </p:nvSpPr>
          <p:spPr>
            <a:xfrm>
              <a:off x="8168044" y="490071"/>
              <a:ext cx="41100" cy="41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40"/>
            <p:cNvSpPr/>
            <p:nvPr/>
          </p:nvSpPr>
          <p:spPr>
            <a:xfrm>
              <a:off x="8338726" y="490071"/>
              <a:ext cx="41100" cy="41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40"/>
            <p:cNvSpPr/>
            <p:nvPr/>
          </p:nvSpPr>
          <p:spPr>
            <a:xfrm>
              <a:off x="8509409" y="663917"/>
              <a:ext cx="41100" cy="41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40"/>
            <p:cNvSpPr/>
            <p:nvPr/>
          </p:nvSpPr>
          <p:spPr>
            <a:xfrm>
              <a:off x="8680092" y="663917"/>
              <a:ext cx="41100" cy="41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40"/>
            <p:cNvSpPr/>
            <p:nvPr/>
          </p:nvSpPr>
          <p:spPr>
            <a:xfrm>
              <a:off x="8850775" y="663917"/>
              <a:ext cx="41100" cy="41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40"/>
            <p:cNvSpPr/>
            <p:nvPr/>
          </p:nvSpPr>
          <p:spPr>
            <a:xfrm>
              <a:off x="9021458" y="663917"/>
              <a:ext cx="41100" cy="41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40"/>
            <p:cNvSpPr/>
            <p:nvPr/>
          </p:nvSpPr>
          <p:spPr>
            <a:xfrm>
              <a:off x="7826678" y="663917"/>
              <a:ext cx="41100" cy="41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40"/>
            <p:cNvSpPr/>
            <p:nvPr/>
          </p:nvSpPr>
          <p:spPr>
            <a:xfrm>
              <a:off x="7997361" y="663917"/>
              <a:ext cx="41100" cy="41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40"/>
            <p:cNvSpPr/>
            <p:nvPr/>
          </p:nvSpPr>
          <p:spPr>
            <a:xfrm>
              <a:off x="8168044" y="663917"/>
              <a:ext cx="41100" cy="41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40"/>
            <p:cNvSpPr/>
            <p:nvPr/>
          </p:nvSpPr>
          <p:spPr>
            <a:xfrm>
              <a:off x="8338726" y="663917"/>
              <a:ext cx="41100" cy="41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40"/>
            <p:cNvSpPr/>
            <p:nvPr/>
          </p:nvSpPr>
          <p:spPr>
            <a:xfrm>
              <a:off x="8509409" y="837763"/>
              <a:ext cx="41100" cy="41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40"/>
            <p:cNvSpPr/>
            <p:nvPr/>
          </p:nvSpPr>
          <p:spPr>
            <a:xfrm>
              <a:off x="8680092" y="837763"/>
              <a:ext cx="41100" cy="41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40"/>
            <p:cNvSpPr/>
            <p:nvPr/>
          </p:nvSpPr>
          <p:spPr>
            <a:xfrm>
              <a:off x="8850775" y="837763"/>
              <a:ext cx="41100" cy="41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40"/>
            <p:cNvSpPr/>
            <p:nvPr/>
          </p:nvSpPr>
          <p:spPr>
            <a:xfrm>
              <a:off x="9021458" y="837763"/>
              <a:ext cx="41100" cy="41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40"/>
            <p:cNvSpPr/>
            <p:nvPr/>
          </p:nvSpPr>
          <p:spPr>
            <a:xfrm>
              <a:off x="7826678" y="837763"/>
              <a:ext cx="41100" cy="41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40"/>
            <p:cNvSpPr/>
            <p:nvPr/>
          </p:nvSpPr>
          <p:spPr>
            <a:xfrm>
              <a:off x="7997361" y="837763"/>
              <a:ext cx="41100" cy="41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40"/>
            <p:cNvSpPr/>
            <p:nvPr/>
          </p:nvSpPr>
          <p:spPr>
            <a:xfrm>
              <a:off x="8168044" y="837763"/>
              <a:ext cx="41100" cy="41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40"/>
            <p:cNvSpPr/>
            <p:nvPr/>
          </p:nvSpPr>
          <p:spPr>
            <a:xfrm>
              <a:off x="8338726" y="837763"/>
              <a:ext cx="41100" cy="41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40"/>
            <p:cNvSpPr/>
            <p:nvPr/>
          </p:nvSpPr>
          <p:spPr>
            <a:xfrm>
              <a:off x="8509409" y="1011609"/>
              <a:ext cx="41100" cy="41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40"/>
            <p:cNvSpPr/>
            <p:nvPr/>
          </p:nvSpPr>
          <p:spPr>
            <a:xfrm>
              <a:off x="8680092" y="1011609"/>
              <a:ext cx="41100" cy="41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40"/>
            <p:cNvSpPr/>
            <p:nvPr/>
          </p:nvSpPr>
          <p:spPr>
            <a:xfrm>
              <a:off x="8850775" y="1011609"/>
              <a:ext cx="41100" cy="41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40"/>
            <p:cNvSpPr/>
            <p:nvPr/>
          </p:nvSpPr>
          <p:spPr>
            <a:xfrm>
              <a:off x="9021458" y="1011609"/>
              <a:ext cx="41100" cy="41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40"/>
            <p:cNvSpPr/>
            <p:nvPr/>
          </p:nvSpPr>
          <p:spPr>
            <a:xfrm>
              <a:off x="7826678" y="1011609"/>
              <a:ext cx="41100" cy="41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40"/>
            <p:cNvSpPr/>
            <p:nvPr/>
          </p:nvSpPr>
          <p:spPr>
            <a:xfrm>
              <a:off x="7997361" y="1011609"/>
              <a:ext cx="41100" cy="41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40"/>
            <p:cNvSpPr/>
            <p:nvPr/>
          </p:nvSpPr>
          <p:spPr>
            <a:xfrm>
              <a:off x="8168044" y="1011609"/>
              <a:ext cx="41100" cy="41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40"/>
            <p:cNvSpPr/>
            <p:nvPr/>
          </p:nvSpPr>
          <p:spPr>
            <a:xfrm>
              <a:off x="8338726" y="1011609"/>
              <a:ext cx="41100" cy="41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40"/>
            <p:cNvSpPr/>
            <p:nvPr/>
          </p:nvSpPr>
          <p:spPr>
            <a:xfrm>
              <a:off x="8509409" y="1185455"/>
              <a:ext cx="41100" cy="41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40"/>
            <p:cNvSpPr/>
            <p:nvPr/>
          </p:nvSpPr>
          <p:spPr>
            <a:xfrm>
              <a:off x="8680092" y="1185455"/>
              <a:ext cx="41100" cy="41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40"/>
            <p:cNvSpPr/>
            <p:nvPr/>
          </p:nvSpPr>
          <p:spPr>
            <a:xfrm>
              <a:off x="8850775" y="1185455"/>
              <a:ext cx="41100" cy="41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40"/>
            <p:cNvSpPr/>
            <p:nvPr/>
          </p:nvSpPr>
          <p:spPr>
            <a:xfrm>
              <a:off x="9021458" y="1185455"/>
              <a:ext cx="41100" cy="41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40"/>
            <p:cNvSpPr/>
            <p:nvPr/>
          </p:nvSpPr>
          <p:spPr>
            <a:xfrm>
              <a:off x="7826678" y="1185455"/>
              <a:ext cx="41100" cy="41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40"/>
            <p:cNvSpPr/>
            <p:nvPr/>
          </p:nvSpPr>
          <p:spPr>
            <a:xfrm>
              <a:off x="7997361" y="1185455"/>
              <a:ext cx="41100" cy="41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40"/>
            <p:cNvSpPr/>
            <p:nvPr/>
          </p:nvSpPr>
          <p:spPr>
            <a:xfrm>
              <a:off x="8168044" y="1185455"/>
              <a:ext cx="41100" cy="41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40"/>
            <p:cNvSpPr/>
            <p:nvPr/>
          </p:nvSpPr>
          <p:spPr>
            <a:xfrm>
              <a:off x="8338726" y="1185455"/>
              <a:ext cx="41100" cy="41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932" name="Google Shape;1932;p40"/>
          <p:cNvCxnSpPr/>
          <p:nvPr/>
        </p:nvCxnSpPr>
        <p:spPr>
          <a:xfrm>
            <a:off x="1358775" y="1539100"/>
            <a:ext cx="0" cy="2052600"/>
          </a:xfrm>
          <a:prstGeom prst="straightConnector1">
            <a:avLst/>
          </a:prstGeom>
          <a:noFill/>
          <a:ln w="19050" cap="flat" cmpd="sng">
            <a:solidFill>
              <a:schemeClr val="lt2"/>
            </a:solidFill>
            <a:prstDash val="solid"/>
            <a:round/>
            <a:headEnd type="none" w="med" len="med"/>
            <a:tailEnd type="none" w="med" len="med"/>
          </a:ln>
        </p:spPr>
      </p:cxnSp>
      <p:cxnSp>
        <p:nvCxnSpPr>
          <p:cNvPr id="1933" name="Google Shape;1933;p40"/>
          <p:cNvCxnSpPr/>
          <p:nvPr/>
        </p:nvCxnSpPr>
        <p:spPr>
          <a:xfrm>
            <a:off x="1249475" y="1539100"/>
            <a:ext cx="0" cy="2052600"/>
          </a:xfrm>
          <a:prstGeom prst="straightConnector1">
            <a:avLst/>
          </a:prstGeom>
          <a:noFill/>
          <a:ln w="19050" cap="flat" cmpd="sng">
            <a:solidFill>
              <a:schemeClr val="lt2"/>
            </a:solidFill>
            <a:prstDash val="solid"/>
            <a:round/>
            <a:headEnd type="none" w="med" len="med"/>
            <a:tailEnd type="none" w="med" len="med"/>
          </a:ln>
        </p:spPr>
      </p:cxnSp>
      <p:sp>
        <p:nvSpPr>
          <p:cNvPr id="1934" name="Google Shape;1934;p40"/>
          <p:cNvSpPr/>
          <p:nvPr/>
        </p:nvSpPr>
        <p:spPr>
          <a:xfrm rot="5400000">
            <a:off x="-589125" y="2140200"/>
            <a:ext cx="2041200" cy="8631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1881;p40">
            <a:extLst>
              <a:ext uri="{FF2B5EF4-FFF2-40B4-BE49-F238E27FC236}">
                <a16:creationId xmlns:a16="http://schemas.microsoft.com/office/drawing/2014/main" id="{8E369748-0E42-5C76-8345-D8A353D2435C}"/>
              </a:ext>
            </a:extLst>
          </p:cNvPr>
          <p:cNvSpPr txBox="1">
            <a:spLocks/>
          </p:cNvSpPr>
          <p:nvPr/>
        </p:nvSpPr>
        <p:spPr>
          <a:xfrm>
            <a:off x="1335787" y="2374420"/>
            <a:ext cx="7219012" cy="109367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5200"/>
              <a:buFont typeface="Anton"/>
              <a:buNone/>
              <a:defRPr sz="5200" b="0" i="0" u="none" strike="noStrike" cap="none">
                <a:solidFill>
                  <a:schemeClr val="lt2"/>
                </a:solidFill>
                <a:latin typeface="Anton"/>
                <a:ea typeface="Anton"/>
                <a:cs typeface="Anton"/>
                <a:sym typeface="Anton"/>
              </a:defRPr>
            </a:lvl1pPr>
            <a:lvl2pPr marR="0" lvl="1" algn="ctr" rtl="0">
              <a:lnSpc>
                <a:spcPct val="100000"/>
              </a:lnSpc>
              <a:spcBef>
                <a:spcPts val="0"/>
              </a:spcBef>
              <a:spcAft>
                <a:spcPts val="0"/>
              </a:spcAft>
              <a:buClr>
                <a:schemeClr val="lt2"/>
              </a:buClr>
              <a:buSzPts val="5200"/>
              <a:buFont typeface="Arial"/>
              <a:buNone/>
              <a:defRPr sz="5200" b="0" i="0" u="none" strike="noStrike" cap="none">
                <a:solidFill>
                  <a:schemeClr val="lt2"/>
                </a:solidFill>
                <a:latin typeface="Arial"/>
                <a:ea typeface="Arial"/>
                <a:cs typeface="Arial"/>
                <a:sym typeface="Arial"/>
              </a:defRPr>
            </a:lvl2pPr>
            <a:lvl3pPr marR="0" lvl="2" algn="ctr" rtl="0">
              <a:lnSpc>
                <a:spcPct val="100000"/>
              </a:lnSpc>
              <a:spcBef>
                <a:spcPts val="0"/>
              </a:spcBef>
              <a:spcAft>
                <a:spcPts val="0"/>
              </a:spcAft>
              <a:buClr>
                <a:schemeClr val="lt2"/>
              </a:buClr>
              <a:buSzPts val="5200"/>
              <a:buFont typeface="Arial"/>
              <a:buNone/>
              <a:defRPr sz="5200" b="0" i="0" u="none" strike="noStrike" cap="none">
                <a:solidFill>
                  <a:schemeClr val="lt2"/>
                </a:solidFill>
                <a:latin typeface="Arial"/>
                <a:ea typeface="Arial"/>
                <a:cs typeface="Arial"/>
                <a:sym typeface="Arial"/>
              </a:defRPr>
            </a:lvl3pPr>
            <a:lvl4pPr marR="0" lvl="3" algn="ctr" rtl="0">
              <a:lnSpc>
                <a:spcPct val="100000"/>
              </a:lnSpc>
              <a:spcBef>
                <a:spcPts val="0"/>
              </a:spcBef>
              <a:spcAft>
                <a:spcPts val="0"/>
              </a:spcAft>
              <a:buClr>
                <a:schemeClr val="lt2"/>
              </a:buClr>
              <a:buSzPts val="5200"/>
              <a:buFont typeface="Arial"/>
              <a:buNone/>
              <a:defRPr sz="5200" b="0" i="0" u="none" strike="noStrike" cap="none">
                <a:solidFill>
                  <a:schemeClr val="lt2"/>
                </a:solidFill>
                <a:latin typeface="Arial"/>
                <a:ea typeface="Arial"/>
                <a:cs typeface="Arial"/>
                <a:sym typeface="Arial"/>
              </a:defRPr>
            </a:lvl4pPr>
            <a:lvl5pPr marR="0" lvl="4" algn="ctr" rtl="0">
              <a:lnSpc>
                <a:spcPct val="100000"/>
              </a:lnSpc>
              <a:spcBef>
                <a:spcPts val="0"/>
              </a:spcBef>
              <a:spcAft>
                <a:spcPts val="0"/>
              </a:spcAft>
              <a:buClr>
                <a:schemeClr val="lt2"/>
              </a:buClr>
              <a:buSzPts val="5200"/>
              <a:buFont typeface="Arial"/>
              <a:buNone/>
              <a:defRPr sz="5200" b="0" i="0" u="none" strike="noStrike" cap="none">
                <a:solidFill>
                  <a:schemeClr val="lt2"/>
                </a:solidFill>
                <a:latin typeface="Arial"/>
                <a:ea typeface="Arial"/>
                <a:cs typeface="Arial"/>
                <a:sym typeface="Arial"/>
              </a:defRPr>
            </a:lvl5pPr>
            <a:lvl6pPr marR="0" lvl="5" algn="ctr" rtl="0">
              <a:lnSpc>
                <a:spcPct val="100000"/>
              </a:lnSpc>
              <a:spcBef>
                <a:spcPts val="0"/>
              </a:spcBef>
              <a:spcAft>
                <a:spcPts val="0"/>
              </a:spcAft>
              <a:buClr>
                <a:schemeClr val="lt2"/>
              </a:buClr>
              <a:buSzPts val="5200"/>
              <a:buFont typeface="Arial"/>
              <a:buNone/>
              <a:defRPr sz="5200" b="0" i="0" u="none" strike="noStrike" cap="none">
                <a:solidFill>
                  <a:schemeClr val="lt2"/>
                </a:solidFill>
                <a:latin typeface="Arial"/>
                <a:ea typeface="Arial"/>
                <a:cs typeface="Arial"/>
                <a:sym typeface="Arial"/>
              </a:defRPr>
            </a:lvl6pPr>
            <a:lvl7pPr marR="0" lvl="6" algn="ctr" rtl="0">
              <a:lnSpc>
                <a:spcPct val="100000"/>
              </a:lnSpc>
              <a:spcBef>
                <a:spcPts val="0"/>
              </a:spcBef>
              <a:spcAft>
                <a:spcPts val="0"/>
              </a:spcAft>
              <a:buClr>
                <a:schemeClr val="lt2"/>
              </a:buClr>
              <a:buSzPts val="5200"/>
              <a:buFont typeface="Arial"/>
              <a:buNone/>
              <a:defRPr sz="5200" b="0" i="0" u="none" strike="noStrike" cap="none">
                <a:solidFill>
                  <a:schemeClr val="lt2"/>
                </a:solidFill>
                <a:latin typeface="Arial"/>
                <a:ea typeface="Arial"/>
                <a:cs typeface="Arial"/>
                <a:sym typeface="Arial"/>
              </a:defRPr>
            </a:lvl7pPr>
            <a:lvl8pPr marR="0" lvl="7" algn="ctr" rtl="0">
              <a:lnSpc>
                <a:spcPct val="100000"/>
              </a:lnSpc>
              <a:spcBef>
                <a:spcPts val="0"/>
              </a:spcBef>
              <a:spcAft>
                <a:spcPts val="0"/>
              </a:spcAft>
              <a:buClr>
                <a:schemeClr val="lt2"/>
              </a:buClr>
              <a:buSzPts val="5200"/>
              <a:buFont typeface="Arial"/>
              <a:buNone/>
              <a:defRPr sz="5200" b="0" i="0" u="none" strike="noStrike" cap="none">
                <a:solidFill>
                  <a:schemeClr val="lt2"/>
                </a:solidFill>
                <a:latin typeface="Arial"/>
                <a:ea typeface="Arial"/>
                <a:cs typeface="Arial"/>
                <a:sym typeface="Arial"/>
              </a:defRPr>
            </a:lvl8pPr>
            <a:lvl9pPr marR="0" lvl="8" algn="ctr" rtl="0">
              <a:lnSpc>
                <a:spcPct val="100000"/>
              </a:lnSpc>
              <a:spcBef>
                <a:spcPts val="0"/>
              </a:spcBef>
              <a:spcAft>
                <a:spcPts val="0"/>
              </a:spcAft>
              <a:buClr>
                <a:schemeClr val="lt2"/>
              </a:buClr>
              <a:buSzPts val="5200"/>
              <a:buFont typeface="Arial"/>
              <a:buNone/>
              <a:defRPr sz="5200" b="0" i="0" u="none" strike="noStrike" cap="none">
                <a:solidFill>
                  <a:schemeClr val="lt2"/>
                </a:solidFill>
                <a:latin typeface="Arial"/>
                <a:ea typeface="Arial"/>
                <a:cs typeface="Arial"/>
                <a:sym typeface="Arial"/>
              </a:defRPr>
            </a:lvl9pPr>
          </a:lstStyle>
          <a:p>
            <a:pPr>
              <a:spcAft>
                <a:spcPts val="1950"/>
              </a:spcAft>
            </a:pPr>
            <a:r>
              <a:rPr lang="en-IN" sz="2400" b="1" dirty="0">
                <a:solidFill>
                  <a:schemeClr val="tx2"/>
                </a:solidFill>
                <a:effectLst/>
                <a:latin typeface="Open Sans" panose="020B0606030504020204" pitchFamily="34" charset="0"/>
                <a:ea typeface="Times New Roman" panose="02020603050405020304" pitchFamily="18" charset="0"/>
              </a:rPr>
              <a:t>Now people can train without an offline trainer. They will be helped with their motivation and diet factor. In Future ,by adding Artificial Intelligence and upgrading the UI ,we can be more user friendly. </a:t>
            </a:r>
          </a:p>
          <a:p>
            <a:pPr>
              <a:spcAft>
                <a:spcPts val="1950"/>
              </a:spcAft>
            </a:pPr>
            <a:r>
              <a:rPr lang="en-IN" sz="2400" b="1">
                <a:solidFill>
                  <a:schemeClr val="tx2"/>
                </a:solidFill>
                <a:latin typeface="Open Sans" panose="020B0606030504020204" pitchFamily="34" charset="0"/>
                <a:ea typeface="Times New Roman" panose="02020603050405020304" pitchFamily="18" charset="0"/>
              </a:rPr>
              <a:t>                      </a:t>
            </a:r>
            <a:r>
              <a:rPr lang="en-IN" sz="2400" b="1" dirty="0">
                <a:solidFill>
                  <a:schemeClr val="tx2"/>
                </a:solidFill>
                <a:latin typeface="Open Sans" panose="020B0606030504020204" pitchFamily="34" charset="0"/>
                <a:ea typeface="Times New Roman" panose="02020603050405020304" pitchFamily="18" charset="0"/>
              </a:rPr>
              <a:t>“You need no one”</a:t>
            </a:r>
            <a:r>
              <a:rPr lang="en-IN" sz="2400" b="1" dirty="0">
                <a:solidFill>
                  <a:schemeClr val="tx2"/>
                </a:solidFill>
                <a:effectLst/>
                <a:latin typeface="Open Sans" panose="020B0606030504020204" pitchFamily="34" charset="0"/>
                <a:ea typeface="Times New Roman" panose="02020603050405020304" pitchFamily="18" charset="0"/>
              </a:rPr>
              <a:t> </a:t>
            </a:r>
            <a:endParaRPr lang="en-IN" sz="2400" b="1" dirty="0">
              <a:solidFill>
                <a:schemeClr val="tx2"/>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535023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934"/>
                                        </p:tgtEl>
                                        <p:attrNameLst>
                                          <p:attrName>style.visibility</p:attrName>
                                        </p:attrNameLst>
                                      </p:cBhvr>
                                      <p:to>
                                        <p:strVal val="visible"/>
                                      </p:to>
                                    </p:set>
                                    <p:anim calcmode="lin" valueType="num">
                                      <p:cBhvr additive="base">
                                        <p:cTn id="7" dur="500"/>
                                        <p:tgtEl>
                                          <p:spTgt spid="1934"/>
                                        </p:tgtEl>
                                        <p:attrNameLst>
                                          <p:attrName>ppt_x</p:attrName>
                                        </p:attrNameLst>
                                      </p:cBhvr>
                                      <p:tavLst>
                                        <p:tav tm="0">
                                          <p:val>
                                            <p:strVal val="#ppt_x-1"/>
                                          </p:val>
                                        </p:tav>
                                        <p:tav tm="100000">
                                          <p:val>
                                            <p:strVal val="#ppt_x"/>
                                          </p:val>
                                        </p:tav>
                                      </p:tavLst>
                                    </p:anim>
                                  </p:childTnLst>
                                </p:cTn>
                              </p:par>
                              <p:par>
                                <p:cTn id="8" presetID="2" presetClass="entr" presetSubtype="4" fill="hold" nodeType="withEffect">
                                  <p:stCondLst>
                                    <p:cond delay="0"/>
                                  </p:stCondLst>
                                  <p:childTnLst>
                                    <p:set>
                                      <p:cBhvr>
                                        <p:cTn id="9" dur="1" fill="hold">
                                          <p:stCondLst>
                                            <p:cond delay="0"/>
                                          </p:stCondLst>
                                        </p:cTn>
                                        <p:tgtEl>
                                          <p:spTgt spid="1932"/>
                                        </p:tgtEl>
                                        <p:attrNameLst>
                                          <p:attrName>style.visibility</p:attrName>
                                        </p:attrNameLst>
                                      </p:cBhvr>
                                      <p:to>
                                        <p:strVal val="visible"/>
                                      </p:to>
                                    </p:set>
                                    <p:anim calcmode="lin" valueType="num">
                                      <p:cBhvr additive="base">
                                        <p:cTn id="10" dur="500"/>
                                        <p:tgtEl>
                                          <p:spTgt spid="1932"/>
                                        </p:tgtEl>
                                        <p:attrNameLst>
                                          <p:attrName>ppt_y</p:attrName>
                                        </p:attrNameLst>
                                      </p:cBhvr>
                                      <p:tavLst>
                                        <p:tav tm="0">
                                          <p:val>
                                            <p:strVal val="#ppt_y+1"/>
                                          </p:val>
                                        </p:tav>
                                        <p:tav tm="100000">
                                          <p:val>
                                            <p:strVal val="#ppt_y"/>
                                          </p:val>
                                        </p:tav>
                                      </p:tavLst>
                                    </p:anim>
                                  </p:childTnLst>
                                </p:cTn>
                              </p:par>
                              <p:par>
                                <p:cTn id="11" presetID="2" presetClass="entr" presetSubtype="1" fill="hold" nodeType="withEffect">
                                  <p:stCondLst>
                                    <p:cond delay="0"/>
                                  </p:stCondLst>
                                  <p:childTnLst>
                                    <p:set>
                                      <p:cBhvr>
                                        <p:cTn id="12" dur="1" fill="hold">
                                          <p:stCondLst>
                                            <p:cond delay="0"/>
                                          </p:stCondLst>
                                        </p:cTn>
                                        <p:tgtEl>
                                          <p:spTgt spid="1933"/>
                                        </p:tgtEl>
                                        <p:attrNameLst>
                                          <p:attrName>style.visibility</p:attrName>
                                        </p:attrNameLst>
                                      </p:cBhvr>
                                      <p:to>
                                        <p:strVal val="visible"/>
                                      </p:to>
                                    </p:set>
                                    <p:anim calcmode="lin" valueType="num">
                                      <p:cBhvr additive="base">
                                        <p:cTn id="13" dur="500"/>
                                        <p:tgtEl>
                                          <p:spTgt spid="193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79"/>
        <p:cNvGrpSpPr/>
        <p:nvPr/>
      </p:nvGrpSpPr>
      <p:grpSpPr>
        <a:xfrm>
          <a:off x="0" y="0"/>
          <a:ext cx="0" cy="0"/>
          <a:chOff x="0" y="0"/>
          <a:chExt cx="0" cy="0"/>
        </a:xfrm>
      </p:grpSpPr>
      <p:sp>
        <p:nvSpPr>
          <p:cNvPr id="1881" name="Google Shape;1881;p40"/>
          <p:cNvSpPr txBox="1">
            <a:spLocks noGrp="1"/>
          </p:cNvSpPr>
          <p:nvPr>
            <p:ph type="ctrTitle"/>
          </p:nvPr>
        </p:nvSpPr>
        <p:spPr>
          <a:xfrm>
            <a:off x="1080699" y="665177"/>
            <a:ext cx="3046880" cy="1093672"/>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6600" dirty="0">
                <a:solidFill>
                  <a:srgbClr val="FF0000"/>
                </a:solidFill>
              </a:rPr>
              <a:t>S</a:t>
            </a:r>
            <a:r>
              <a:rPr lang="en-IN" sz="6600" dirty="0">
                <a:solidFill>
                  <a:srgbClr val="FF0000"/>
                </a:solidFill>
              </a:rPr>
              <a:t>o,</a:t>
            </a:r>
            <a:endParaRPr sz="2800" dirty="0">
              <a:solidFill>
                <a:srgbClr val="FF0000"/>
              </a:solidFill>
            </a:endParaRPr>
          </a:p>
        </p:txBody>
      </p:sp>
      <p:grpSp>
        <p:nvGrpSpPr>
          <p:cNvPr id="1883" name="Google Shape;1883;p40"/>
          <p:cNvGrpSpPr/>
          <p:nvPr/>
        </p:nvGrpSpPr>
        <p:grpSpPr>
          <a:xfrm>
            <a:off x="7680835" y="203543"/>
            <a:ext cx="1235880" cy="910330"/>
            <a:chOff x="7826678" y="316225"/>
            <a:chExt cx="1235880" cy="910330"/>
          </a:xfrm>
        </p:grpSpPr>
        <p:sp>
          <p:nvSpPr>
            <p:cNvPr id="1884" name="Google Shape;1884;p40"/>
            <p:cNvSpPr/>
            <p:nvPr/>
          </p:nvSpPr>
          <p:spPr>
            <a:xfrm>
              <a:off x="8509409" y="316225"/>
              <a:ext cx="41100" cy="41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40"/>
            <p:cNvSpPr/>
            <p:nvPr/>
          </p:nvSpPr>
          <p:spPr>
            <a:xfrm>
              <a:off x="8680092" y="316225"/>
              <a:ext cx="41100" cy="41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40"/>
            <p:cNvSpPr/>
            <p:nvPr/>
          </p:nvSpPr>
          <p:spPr>
            <a:xfrm>
              <a:off x="8850775" y="316225"/>
              <a:ext cx="41100" cy="41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40"/>
            <p:cNvSpPr/>
            <p:nvPr/>
          </p:nvSpPr>
          <p:spPr>
            <a:xfrm>
              <a:off x="9021458" y="316225"/>
              <a:ext cx="41100" cy="41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40"/>
            <p:cNvSpPr/>
            <p:nvPr/>
          </p:nvSpPr>
          <p:spPr>
            <a:xfrm>
              <a:off x="7826678" y="316225"/>
              <a:ext cx="41100" cy="41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40"/>
            <p:cNvSpPr/>
            <p:nvPr/>
          </p:nvSpPr>
          <p:spPr>
            <a:xfrm>
              <a:off x="7997361" y="316225"/>
              <a:ext cx="41100" cy="41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40"/>
            <p:cNvSpPr/>
            <p:nvPr/>
          </p:nvSpPr>
          <p:spPr>
            <a:xfrm>
              <a:off x="8168044" y="316225"/>
              <a:ext cx="41100" cy="41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40"/>
            <p:cNvSpPr/>
            <p:nvPr/>
          </p:nvSpPr>
          <p:spPr>
            <a:xfrm>
              <a:off x="8338726" y="316225"/>
              <a:ext cx="41100" cy="41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40"/>
            <p:cNvSpPr/>
            <p:nvPr/>
          </p:nvSpPr>
          <p:spPr>
            <a:xfrm>
              <a:off x="8509409" y="490071"/>
              <a:ext cx="41100" cy="41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40"/>
            <p:cNvSpPr/>
            <p:nvPr/>
          </p:nvSpPr>
          <p:spPr>
            <a:xfrm>
              <a:off x="8680092" y="490071"/>
              <a:ext cx="41100" cy="41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40"/>
            <p:cNvSpPr/>
            <p:nvPr/>
          </p:nvSpPr>
          <p:spPr>
            <a:xfrm>
              <a:off x="8850775" y="490071"/>
              <a:ext cx="41100" cy="41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40"/>
            <p:cNvSpPr/>
            <p:nvPr/>
          </p:nvSpPr>
          <p:spPr>
            <a:xfrm>
              <a:off x="9021458" y="490071"/>
              <a:ext cx="41100" cy="41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40"/>
            <p:cNvSpPr/>
            <p:nvPr/>
          </p:nvSpPr>
          <p:spPr>
            <a:xfrm>
              <a:off x="7826678" y="490071"/>
              <a:ext cx="41100" cy="41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40"/>
            <p:cNvSpPr/>
            <p:nvPr/>
          </p:nvSpPr>
          <p:spPr>
            <a:xfrm>
              <a:off x="7997361" y="490071"/>
              <a:ext cx="41100" cy="41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40"/>
            <p:cNvSpPr/>
            <p:nvPr/>
          </p:nvSpPr>
          <p:spPr>
            <a:xfrm>
              <a:off x="8168044" y="490071"/>
              <a:ext cx="41100" cy="41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40"/>
            <p:cNvSpPr/>
            <p:nvPr/>
          </p:nvSpPr>
          <p:spPr>
            <a:xfrm>
              <a:off x="8338726" y="490071"/>
              <a:ext cx="41100" cy="41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40"/>
            <p:cNvSpPr/>
            <p:nvPr/>
          </p:nvSpPr>
          <p:spPr>
            <a:xfrm>
              <a:off x="8509409" y="663917"/>
              <a:ext cx="41100" cy="41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40"/>
            <p:cNvSpPr/>
            <p:nvPr/>
          </p:nvSpPr>
          <p:spPr>
            <a:xfrm>
              <a:off x="8680092" y="663917"/>
              <a:ext cx="41100" cy="41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40"/>
            <p:cNvSpPr/>
            <p:nvPr/>
          </p:nvSpPr>
          <p:spPr>
            <a:xfrm>
              <a:off x="8850775" y="663917"/>
              <a:ext cx="41100" cy="41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40"/>
            <p:cNvSpPr/>
            <p:nvPr/>
          </p:nvSpPr>
          <p:spPr>
            <a:xfrm>
              <a:off x="9021458" y="663917"/>
              <a:ext cx="41100" cy="41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40"/>
            <p:cNvSpPr/>
            <p:nvPr/>
          </p:nvSpPr>
          <p:spPr>
            <a:xfrm>
              <a:off x="7826678" y="663917"/>
              <a:ext cx="41100" cy="41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40"/>
            <p:cNvSpPr/>
            <p:nvPr/>
          </p:nvSpPr>
          <p:spPr>
            <a:xfrm>
              <a:off x="7997361" y="663917"/>
              <a:ext cx="41100" cy="41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40"/>
            <p:cNvSpPr/>
            <p:nvPr/>
          </p:nvSpPr>
          <p:spPr>
            <a:xfrm>
              <a:off x="8168044" y="663917"/>
              <a:ext cx="41100" cy="41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40"/>
            <p:cNvSpPr/>
            <p:nvPr/>
          </p:nvSpPr>
          <p:spPr>
            <a:xfrm>
              <a:off x="8338726" y="663917"/>
              <a:ext cx="41100" cy="41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40"/>
            <p:cNvSpPr/>
            <p:nvPr/>
          </p:nvSpPr>
          <p:spPr>
            <a:xfrm>
              <a:off x="8509409" y="837763"/>
              <a:ext cx="41100" cy="41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40"/>
            <p:cNvSpPr/>
            <p:nvPr/>
          </p:nvSpPr>
          <p:spPr>
            <a:xfrm>
              <a:off x="8680092" y="837763"/>
              <a:ext cx="41100" cy="41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40"/>
            <p:cNvSpPr/>
            <p:nvPr/>
          </p:nvSpPr>
          <p:spPr>
            <a:xfrm>
              <a:off x="8850775" y="837763"/>
              <a:ext cx="41100" cy="41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40"/>
            <p:cNvSpPr/>
            <p:nvPr/>
          </p:nvSpPr>
          <p:spPr>
            <a:xfrm>
              <a:off x="9021458" y="837763"/>
              <a:ext cx="41100" cy="41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40"/>
            <p:cNvSpPr/>
            <p:nvPr/>
          </p:nvSpPr>
          <p:spPr>
            <a:xfrm>
              <a:off x="7826678" y="837763"/>
              <a:ext cx="41100" cy="41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40"/>
            <p:cNvSpPr/>
            <p:nvPr/>
          </p:nvSpPr>
          <p:spPr>
            <a:xfrm>
              <a:off x="7997361" y="837763"/>
              <a:ext cx="41100" cy="41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40"/>
            <p:cNvSpPr/>
            <p:nvPr/>
          </p:nvSpPr>
          <p:spPr>
            <a:xfrm>
              <a:off x="8168044" y="837763"/>
              <a:ext cx="41100" cy="41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40"/>
            <p:cNvSpPr/>
            <p:nvPr/>
          </p:nvSpPr>
          <p:spPr>
            <a:xfrm>
              <a:off x="8338726" y="837763"/>
              <a:ext cx="41100" cy="41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40"/>
            <p:cNvSpPr/>
            <p:nvPr/>
          </p:nvSpPr>
          <p:spPr>
            <a:xfrm>
              <a:off x="8509409" y="1011609"/>
              <a:ext cx="41100" cy="41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40"/>
            <p:cNvSpPr/>
            <p:nvPr/>
          </p:nvSpPr>
          <p:spPr>
            <a:xfrm>
              <a:off x="8680092" y="1011609"/>
              <a:ext cx="41100" cy="41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40"/>
            <p:cNvSpPr/>
            <p:nvPr/>
          </p:nvSpPr>
          <p:spPr>
            <a:xfrm>
              <a:off x="8850775" y="1011609"/>
              <a:ext cx="41100" cy="41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40"/>
            <p:cNvSpPr/>
            <p:nvPr/>
          </p:nvSpPr>
          <p:spPr>
            <a:xfrm>
              <a:off x="9021458" y="1011609"/>
              <a:ext cx="41100" cy="41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40"/>
            <p:cNvSpPr/>
            <p:nvPr/>
          </p:nvSpPr>
          <p:spPr>
            <a:xfrm>
              <a:off x="7826678" y="1011609"/>
              <a:ext cx="41100" cy="41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40"/>
            <p:cNvSpPr/>
            <p:nvPr/>
          </p:nvSpPr>
          <p:spPr>
            <a:xfrm>
              <a:off x="7997361" y="1011609"/>
              <a:ext cx="41100" cy="41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40"/>
            <p:cNvSpPr/>
            <p:nvPr/>
          </p:nvSpPr>
          <p:spPr>
            <a:xfrm>
              <a:off x="8168044" y="1011609"/>
              <a:ext cx="41100" cy="41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40"/>
            <p:cNvSpPr/>
            <p:nvPr/>
          </p:nvSpPr>
          <p:spPr>
            <a:xfrm>
              <a:off x="8338726" y="1011609"/>
              <a:ext cx="41100" cy="41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40"/>
            <p:cNvSpPr/>
            <p:nvPr/>
          </p:nvSpPr>
          <p:spPr>
            <a:xfrm>
              <a:off x="8509409" y="1185455"/>
              <a:ext cx="41100" cy="41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40"/>
            <p:cNvSpPr/>
            <p:nvPr/>
          </p:nvSpPr>
          <p:spPr>
            <a:xfrm>
              <a:off x="8680092" y="1185455"/>
              <a:ext cx="41100" cy="41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40"/>
            <p:cNvSpPr/>
            <p:nvPr/>
          </p:nvSpPr>
          <p:spPr>
            <a:xfrm>
              <a:off x="8850775" y="1185455"/>
              <a:ext cx="41100" cy="41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40"/>
            <p:cNvSpPr/>
            <p:nvPr/>
          </p:nvSpPr>
          <p:spPr>
            <a:xfrm>
              <a:off x="9021458" y="1185455"/>
              <a:ext cx="41100" cy="41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40"/>
            <p:cNvSpPr/>
            <p:nvPr/>
          </p:nvSpPr>
          <p:spPr>
            <a:xfrm>
              <a:off x="7826678" y="1185455"/>
              <a:ext cx="41100" cy="41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40"/>
            <p:cNvSpPr/>
            <p:nvPr/>
          </p:nvSpPr>
          <p:spPr>
            <a:xfrm>
              <a:off x="7997361" y="1185455"/>
              <a:ext cx="41100" cy="41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40"/>
            <p:cNvSpPr/>
            <p:nvPr/>
          </p:nvSpPr>
          <p:spPr>
            <a:xfrm>
              <a:off x="8168044" y="1185455"/>
              <a:ext cx="41100" cy="41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40"/>
            <p:cNvSpPr/>
            <p:nvPr/>
          </p:nvSpPr>
          <p:spPr>
            <a:xfrm>
              <a:off x="8338726" y="1185455"/>
              <a:ext cx="41100" cy="41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932" name="Google Shape;1932;p40"/>
          <p:cNvCxnSpPr/>
          <p:nvPr/>
        </p:nvCxnSpPr>
        <p:spPr>
          <a:xfrm>
            <a:off x="1358775" y="1539100"/>
            <a:ext cx="0" cy="2052600"/>
          </a:xfrm>
          <a:prstGeom prst="straightConnector1">
            <a:avLst/>
          </a:prstGeom>
          <a:noFill/>
          <a:ln w="19050" cap="flat" cmpd="sng">
            <a:solidFill>
              <a:schemeClr val="lt2"/>
            </a:solidFill>
            <a:prstDash val="solid"/>
            <a:round/>
            <a:headEnd type="none" w="med" len="med"/>
            <a:tailEnd type="none" w="med" len="med"/>
          </a:ln>
        </p:spPr>
      </p:cxnSp>
      <p:cxnSp>
        <p:nvCxnSpPr>
          <p:cNvPr id="1933" name="Google Shape;1933;p40"/>
          <p:cNvCxnSpPr/>
          <p:nvPr/>
        </p:nvCxnSpPr>
        <p:spPr>
          <a:xfrm>
            <a:off x="1249475" y="1539100"/>
            <a:ext cx="0" cy="2052600"/>
          </a:xfrm>
          <a:prstGeom prst="straightConnector1">
            <a:avLst/>
          </a:prstGeom>
          <a:noFill/>
          <a:ln w="19050" cap="flat" cmpd="sng">
            <a:solidFill>
              <a:schemeClr val="lt2"/>
            </a:solidFill>
            <a:prstDash val="solid"/>
            <a:round/>
            <a:headEnd type="none" w="med" len="med"/>
            <a:tailEnd type="none" w="med" len="med"/>
          </a:ln>
        </p:spPr>
      </p:cxnSp>
      <p:sp>
        <p:nvSpPr>
          <p:cNvPr id="1934" name="Google Shape;1934;p40"/>
          <p:cNvSpPr/>
          <p:nvPr/>
        </p:nvSpPr>
        <p:spPr>
          <a:xfrm rot="5400000">
            <a:off x="-589125" y="2140200"/>
            <a:ext cx="2041200" cy="8631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1881;p40">
            <a:extLst>
              <a:ext uri="{FF2B5EF4-FFF2-40B4-BE49-F238E27FC236}">
                <a16:creationId xmlns:a16="http://schemas.microsoft.com/office/drawing/2014/main" id="{8E369748-0E42-5C76-8345-D8A353D2435C}"/>
              </a:ext>
            </a:extLst>
          </p:cNvPr>
          <p:cNvSpPr txBox="1">
            <a:spLocks/>
          </p:cNvSpPr>
          <p:nvPr/>
        </p:nvSpPr>
        <p:spPr>
          <a:xfrm>
            <a:off x="1356337" y="2225737"/>
            <a:ext cx="7219012" cy="109367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5200"/>
              <a:buFont typeface="Anton"/>
              <a:buNone/>
              <a:defRPr sz="5200" b="0" i="0" u="none" strike="noStrike" cap="none">
                <a:solidFill>
                  <a:schemeClr val="lt2"/>
                </a:solidFill>
                <a:latin typeface="Anton"/>
                <a:ea typeface="Anton"/>
                <a:cs typeface="Anton"/>
                <a:sym typeface="Anton"/>
              </a:defRPr>
            </a:lvl1pPr>
            <a:lvl2pPr marR="0" lvl="1" algn="ctr" rtl="0">
              <a:lnSpc>
                <a:spcPct val="100000"/>
              </a:lnSpc>
              <a:spcBef>
                <a:spcPts val="0"/>
              </a:spcBef>
              <a:spcAft>
                <a:spcPts val="0"/>
              </a:spcAft>
              <a:buClr>
                <a:schemeClr val="lt2"/>
              </a:buClr>
              <a:buSzPts val="5200"/>
              <a:buFont typeface="Arial"/>
              <a:buNone/>
              <a:defRPr sz="5200" b="0" i="0" u="none" strike="noStrike" cap="none">
                <a:solidFill>
                  <a:schemeClr val="lt2"/>
                </a:solidFill>
                <a:latin typeface="Arial"/>
                <a:ea typeface="Arial"/>
                <a:cs typeface="Arial"/>
                <a:sym typeface="Arial"/>
              </a:defRPr>
            </a:lvl2pPr>
            <a:lvl3pPr marR="0" lvl="2" algn="ctr" rtl="0">
              <a:lnSpc>
                <a:spcPct val="100000"/>
              </a:lnSpc>
              <a:spcBef>
                <a:spcPts val="0"/>
              </a:spcBef>
              <a:spcAft>
                <a:spcPts val="0"/>
              </a:spcAft>
              <a:buClr>
                <a:schemeClr val="lt2"/>
              </a:buClr>
              <a:buSzPts val="5200"/>
              <a:buFont typeface="Arial"/>
              <a:buNone/>
              <a:defRPr sz="5200" b="0" i="0" u="none" strike="noStrike" cap="none">
                <a:solidFill>
                  <a:schemeClr val="lt2"/>
                </a:solidFill>
                <a:latin typeface="Arial"/>
                <a:ea typeface="Arial"/>
                <a:cs typeface="Arial"/>
                <a:sym typeface="Arial"/>
              </a:defRPr>
            </a:lvl3pPr>
            <a:lvl4pPr marR="0" lvl="3" algn="ctr" rtl="0">
              <a:lnSpc>
                <a:spcPct val="100000"/>
              </a:lnSpc>
              <a:spcBef>
                <a:spcPts val="0"/>
              </a:spcBef>
              <a:spcAft>
                <a:spcPts val="0"/>
              </a:spcAft>
              <a:buClr>
                <a:schemeClr val="lt2"/>
              </a:buClr>
              <a:buSzPts val="5200"/>
              <a:buFont typeface="Arial"/>
              <a:buNone/>
              <a:defRPr sz="5200" b="0" i="0" u="none" strike="noStrike" cap="none">
                <a:solidFill>
                  <a:schemeClr val="lt2"/>
                </a:solidFill>
                <a:latin typeface="Arial"/>
                <a:ea typeface="Arial"/>
                <a:cs typeface="Arial"/>
                <a:sym typeface="Arial"/>
              </a:defRPr>
            </a:lvl4pPr>
            <a:lvl5pPr marR="0" lvl="4" algn="ctr" rtl="0">
              <a:lnSpc>
                <a:spcPct val="100000"/>
              </a:lnSpc>
              <a:spcBef>
                <a:spcPts val="0"/>
              </a:spcBef>
              <a:spcAft>
                <a:spcPts val="0"/>
              </a:spcAft>
              <a:buClr>
                <a:schemeClr val="lt2"/>
              </a:buClr>
              <a:buSzPts val="5200"/>
              <a:buFont typeface="Arial"/>
              <a:buNone/>
              <a:defRPr sz="5200" b="0" i="0" u="none" strike="noStrike" cap="none">
                <a:solidFill>
                  <a:schemeClr val="lt2"/>
                </a:solidFill>
                <a:latin typeface="Arial"/>
                <a:ea typeface="Arial"/>
                <a:cs typeface="Arial"/>
                <a:sym typeface="Arial"/>
              </a:defRPr>
            </a:lvl5pPr>
            <a:lvl6pPr marR="0" lvl="5" algn="ctr" rtl="0">
              <a:lnSpc>
                <a:spcPct val="100000"/>
              </a:lnSpc>
              <a:spcBef>
                <a:spcPts val="0"/>
              </a:spcBef>
              <a:spcAft>
                <a:spcPts val="0"/>
              </a:spcAft>
              <a:buClr>
                <a:schemeClr val="lt2"/>
              </a:buClr>
              <a:buSzPts val="5200"/>
              <a:buFont typeface="Arial"/>
              <a:buNone/>
              <a:defRPr sz="5200" b="0" i="0" u="none" strike="noStrike" cap="none">
                <a:solidFill>
                  <a:schemeClr val="lt2"/>
                </a:solidFill>
                <a:latin typeface="Arial"/>
                <a:ea typeface="Arial"/>
                <a:cs typeface="Arial"/>
                <a:sym typeface="Arial"/>
              </a:defRPr>
            </a:lvl6pPr>
            <a:lvl7pPr marR="0" lvl="6" algn="ctr" rtl="0">
              <a:lnSpc>
                <a:spcPct val="100000"/>
              </a:lnSpc>
              <a:spcBef>
                <a:spcPts val="0"/>
              </a:spcBef>
              <a:spcAft>
                <a:spcPts val="0"/>
              </a:spcAft>
              <a:buClr>
                <a:schemeClr val="lt2"/>
              </a:buClr>
              <a:buSzPts val="5200"/>
              <a:buFont typeface="Arial"/>
              <a:buNone/>
              <a:defRPr sz="5200" b="0" i="0" u="none" strike="noStrike" cap="none">
                <a:solidFill>
                  <a:schemeClr val="lt2"/>
                </a:solidFill>
                <a:latin typeface="Arial"/>
                <a:ea typeface="Arial"/>
                <a:cs typeface="Arial"/>
                <a:sym typeface="Arial"/>
              </a:defRPr>
            </a:lvl7pPr>
            <a:lvl8pPr marR="0" lvl="7" algn="ctr" rtl="0">
              <a:lnSpc>
                <a:spcPct val="100000"/>
              </a:lnSpc>
              <a:spcBef>
                <a:spcPts val="0"/>
              </a:spcBef>
              <a:spcAft>
                <a:spcPts val="0"/>
              </a:spcAft>
              <a:buClr>
                <a:schemeClr val="lt2"/>
              </a:buClr>
              <a:buSzPts val="5200"/>
              <a:buFont typeface="Arial"/>
              <a:buNone/>
              <a:defRPr sz="5200" b="0" i="0" u="none" strike="noStrike" cap="none">
                <a:solidFill>
                  <a:schemeClr val="lt2"/>
                </a:solidFill>
                <a:latin typeface="Arial"/>
                <a:ea typeface="Arial"/>
                <a:cs typeface="Arial"/>
                <a:sym typeface="Arial"/>
              </a:defRPr>
            </a:lvl8pPr>
            <a:lvl9pPr marR="0" lvl="8" algn="ctr" rtl="0">
              <a:lnSpc>
                <a:spcPct val="100000"/>
              </a:lnSpc>
              <a:spcBef>
                <a:spcPts val="0"/>
              </a:spcBef>
              <a:spcAft>
                <a:spcPts val="0"/>
              </a:spcAft>
              <a:buClr>
                <a:schemeClr val="lt2"/>
              </a:buClr>
              <a:buSzPts val="5200"/>
              <a:buFont typeface="Arial"/>
              <a:buNone/>
              <a:defRPr sz="5200" b="0" i="0" u="none" strike="noStrike" cap="none">
                <a:solidFill>
                  <a:schemeClr val="lt2"/>
                </a:solidFill>
                <a:latin typeface="Arial"/>
                <a:ea typeface="Arial"/>
                <a:cs typeface="Arial"/>
                <a:sym typeface="Arial"/>
              </a:defRPr>
            </a:lvl9pPr>
          </a:lstStyle>
          <a:p>
            <a:pPr>
              <a:spcAft>
                <a:spcPts val="1950"/>
              </a:spcAft>
            </a:pPr>
            <a:r>
              <a:rPr lang="en-IN" sz="2400" b="1" dirty="0">
                <a:solidFill>
                  <a:schemeClr val="tx2"/>
                </a:solidFill>
                <a:effectLst/>
                <a:latin typeface="Open Sans" panose="020B0606030504020204" pitchFamily="34" charset="0"/>
                <a:ea typeface="Times New Roman" panose="02020603050405020304" pitchFamily="18" charset="0"/>
              </a:rPr>
              <a:t>GYM-BOT is your personal gym trainer which helps you to remind to go to the gym and guide you to your specific goal by dictating or by showing steps it to user, keeps you motivated and helps you in your diet .</a:t>
            </a:r>
            <a:endParaRPr lang="en-IN" sz="2400" b="1" dirty="0">
              <a:solidFill>
                <a:schemeClr val="tx2"/>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397836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934"/>
                                        </p:tgtEl>
                                        <p:attrNameLst>
                                          <p:attrName>style.visibility</p:attrName>
                                        </p:attrNameLst>
                                      </p:cBhvr>
                                      <p:to>
                                        <p:strVal val="visible"/>
                                      </p:to>
                                    </p:set>
                                    <p:anim calcmode="lin" valueType="num">
                                      <p:cBhvr additive="base">
                                        <p:cTn id="7" dur="500"/>
                                        <p:tgtEl>
                                          <p:spTgt spid="1934"/>
                                        </p:tgtEl>
                                        <p:attrNameLst>
                                          <p:attrName>ppt_x</p:attrName>
                                        </p:attrNameLst>
                                      </p:cBhvr>
                                      <p:tavLst>
                                        <p:tav tm="0">
                                          <p:val>
                                            <p:strVal val="#ppt_x-1"/>
                                          </p:val>
                                        </p:tav>
                                        <p:tav tm="100000">
                                          <p:val>
                                            <p:strVal val="#ppt_x"/>
                                          </p:val>
                                        </p:tav>
                                      </p:tavLst>
                                    </p:anim>
                                  </p:childTnLst>
                                </p:cTn>
                              </p:par>
                              <p:par>
                                <p:cTn id="8" presetID="2" presetClass="entr" presetSubtype="4" fill="hold" nodeType="withEffect">
                                  <p:stCondLst>
                                    <p:cond delay="0"/>
                                  </p:stCondLst>
                                  <p:childTnLst>
                                    <p:set>
                                      <p:cBhvr>
                                        <p:cTn id="9" dur="1" fill="hold">
                                          <p:stCondLst>
                                            <p:cond delay="0"/>
                                          </p:stCondLst>
                                        </p:cTn>
                                        <p:tgtEl>
                                          <p:spTgt spid="1932"/>
                                        </p:tgtEl>
                                        <p:attrNameLst>
                                          <p:attrName>style.visibility</p:attrName>
                                        </p:attrNameLst>
                                      </p:cBhvr>
                                      <p:to>
                                        <p:strVal val="visible"/>
                                      </p:to>
                                    </p:set>
                                    <p:anim calcmode="lin" valueType="num">
                                      <p:cBhvr additive="base">
                                        <p:cTn id="10" dur="500"/>
                                        <p:tgtEl>
                                          <p:spTgt spid="1932"/>
                                        </p:tgtEl>
                                        <p:attrNameLst>
                                          <p:attrName>ppt_y</p:attrName>
                                        </p:attrNameLst>
                                      </p:cBhvr>
                                      <p:tavLst>
                                        <p:tav tm="0">
                                          <p:val>
                                            <p:strVal val="#ppt_y+1"/>
                                          </p:val>
                                        </p:tav>
                                        <p:tav tm="100000">
                                          <p:val>
                                            <p:strVal val="#ppt_y"/>
                                          </p:val>
                                        </p:tav>
                                      </p:tavLst>
                                    </p:anim>
                                  </p:childTnLst>
                                </p:cTn>
                              </p:par>
                              <p:par>
                                <p:cTn id="11" presetID="2" presetClass="entr" presetSubtype="1" fill="hold" nodeType="withEffect">
                                  <p:stCondLst>
                                    <p:cond delay="0"/>
                                  </p:stCondLst>
                                  <p:childTnLst>
                                    <p:set>
                                      <p:cBhvr>
                                        <p:cTn id="12" dur="1" fill="hold">
                                          <p:stCondLst>
                                            <p:cond delay="0"/>
                                          </p:stCondLst>
                                        </p:cTn>
                                        <p:tgtEl>
                                          <p:spTgt spid="1933"/>
                                        </p:tgtEl>
                                        <p:attrNameLst>
                                          <p:attrName>style.visibility</p:attrName>
                                        </p:attrNameLst>
                                      </p:cBhvr>
                                      <p:to>
                                        <p:strVal val="visible"/>
                                      </p:to>
                                    </p:set>
                                    <p:anim calcmode="lin" valueType="num">
                                      <p:cBhvr additive="base">
                                        <p:cTn id="13" dur="500"/>
                                        <p:tgtEl>
                                          <p:spTgt spid="193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79"/>
        <p:cNvGrpSpPr/>
        <p:nvPr/>
      </p:nvGrpSpPr>
      <p:grpSpPr>
        <a:xfrm>
          <a:off x="0" y="0"/>
          <a:ext cx="0" cy="0"/>
          <a:chOff x="0" y="0"/>
          <a:chExt cx="0" cy="0"/>
        </a:xfrm>
      </p:grpSpPr>
      <p:sp>
        <p:nvSpPr>
          <p:cNvPr id="1881" name="Google Shape;1881;p40"/>
          <p:cNvSpPr txBox="1">
            <a:spLocks noGrp="1"/>
          </p:cNvSpPr>
          <p:nvPr>
            <p:ph type="ctrTitle"/>
          </p:nvPr>
        </p:nvSpPr>
        <p:spPr>
          <a:xfrm>
            <a:off x="1422065" y="1539100"/>
            <a:ext cx="3046880" cy="1093672"/>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6600" dirty="0"/>
              <a:t>GYM-BOT</a:t>
            </a:r>
            <a:endParaRPr sz="2800" dirty="0"/>
          </a:p>
        </p:txBody>
      </p:sp>
      <p:grpSp>
        <p:nvGrpSpPr>
          <p:cNvPr id="1883" name="Google Shape;1883;p40"/>
          <p:cNvGrpSpPr/>
          <p:nvPr/>
        </p:nvGrpSpPr>
        <p:grpSpPr>
          <a:xfrm>
            <a:off x="7680835" y="203543"/>
            <a:ext cx="1235880" cy="910330"/>
            <a:chOff x="7826678" y="316225"/>
            <a:chExt cx="1235880" cy="910330"/>
          </a:xfrm>
        </p:grpSpPr>
        <p:sp>
          <p:nvSpPr>
            <p:cNvPr id="1884" name="Google Shape;1884;p40"/>
            <p:cNvSpPr/>
            <p:nvPr/>
          </p:nvSpPr>
          <p:spPr>
            <a:xfrm>
              <a:off x="8509409" y="316225"/>
              <a:ext cx="41100" cy="41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40"/>
            <p:cNvSpPr/>
            <p:nvPr/>
          </p:nvSpPr>
          <p:spPr>
            <a:xfrm>
              <a:off x="8680092" y="316225"/>
              <a:ext cx="41100" cy="41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40"/>
            <p:cNvSpPr/>
            <p:nvPr/>
          </p:nvSpPr>
          <p:spPr>
            <a:xfrm>
              <a:off x="8850775" y="316225"/>
              <a:ext cx="41100" cy="41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40"/>
            <p:cNvSpPr/>
            <p:nvPr/>
          </p:nvSpPr>
          <p:spPr>
            <a:xfrm>
              <a:off x="9021458" y="316225"/>
              <a:ext cx="41100" cy="41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40"/>
            <p:cNvSpPr/>
            <p:nvPr/>
          </p:nvSpPr>
          <p:spPr>
            <a:xfrm>
              <a:off x="7826678" y="316225"/>
              <a:ext cx="41100" cy="41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40"/>
            <p:cNvSpPr/>
            <p:nvPr/>
          </p:nvSpPr>
          <p:spPr>
            <a:xfrm>
              <a:off x="7997361" y="316225"/>
              <a:ext cx="41100" cy="41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40"/>
            <p:cNvSpPr/>
            <p:nvPr/>
          </p:nvSpPr>
          <p:spPr>
            <a:xfrm>
              <a:off x="8168044" y="316225"/>
              <a:ext cx="41100" cy="41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40"/>
            <p:cNvSpPr/>
            <p:nvPr/>
          </p:nvSpPr>
          <p:spPr>
            <a:xfrm>
              <a:off x="8338726" y="316225"/>
              <a:ext cx="41100" cy="41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40"/>
            <p:cNvSpPr/>
            <p:nvPr/>
          </p:nvSpPr>
          <p:spPr>
            <a:xfrm>
              <a:off x="8509409" y="490071"/>
              <a:ext cx="41100" cy="41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40"/>
            <p:cNvSpPr/>
            <p:nvPr/>
          </p:nvSpPr>
          <p:spPr>
            <a:xfrm>
              <a:off x="8680092" y="490071"/>
              <a:ext cx="41100" cy="41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40"/>
            <p:cNvSpPr/>
            <p:nvPr/>
          </p:nvSpPr>
          <p:spPr>
            <a:xfrm>
              <a:off x="8850775" y="490071"/>
              <a:ext cx="41100" cy="41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40"/>
            <p:cNvSpPr/>
            <p:nvPr/>
          </p:nvSpPr>
          <p:spPr>
            <a:xfrm>
              <a:off x="9021458" y="490071"/>
              <a:ext cx="41100" cy="41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40"/>
            <p:cNvSpPr/>
            <p:nvPr/>
          </p:nvSpPr>
          <p:spPr>
            <a:xfrm>
              <a:off x="7826678" y="490071"/>
              <a:ext cx="41100" cy="41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40"/>
            <p:cNvSpPr/>
            <p:nvPr/>
          </p:nvSpPr>
          <p:spPr>
            <a:xfrm>
              <a:off x="7997361" y="490071"/>
              <a:ext cx="41100" cy="41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40"/>
            <p:cNvSpPr/>
            <p:nvPr/>
          </p:nvSpPr>
          <p:spPr>
            <a:xfrm>
              <a:off x="8168044" y="490071"/>
              <a:ext cx="41100" cy="41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40"/>
            <p:cNvSpPr/>
            <p:nvPr/>
          </p:nvSpPr>
          <p:spPr>
            <a:xfrm>
              <a:off x="8338726" y="490071"/>
              <a:ext cx="41100" cy="41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40"/>
            <p:cNvSpPr/>
            <p:nvPr/>
          </p:nvSpPr>
          <p:spPr>
            <a:xfrm>
              <a:off x="8509409" y="663917"/>
              <a:ext cx="41100" cy="41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40"/>
            <p:cNvSpPr/>
            <p:nvPr/>
          </p:nvSpPr>
          <p:spPr>
            <a:xfrm>
              <a:off x="8680092" y="663917"/>
              <a:ext cx="41100" cy="41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40"/>
            <p:cNvSpPr/>
            <p:nvPr/>
          </p:nvSpPr>
          <p:spPr>
            <a:xfrm>
              <a:off x="8850775" y="663917"/>
              <a:ext cx="41100" cy="41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40"/>
            <p:cNvSpPr/>
            <p:nvPr/>
          </p:nvSpPr>
          <p:spPr>
            <a:xfrm>
              <a:off x="9021458" y="663917"/>
              <a:ext cx="41100" cy="41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40"/>
            <p:cNvSpPr/>
            <p:nvPr/>
          </p:nvSpPr>
          <p:spPr>
            <a:xfrm>
              <a:off x="7826678" y="663917"/>
              <a:ext cx="41100" cy="41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40"/>
            <p:cNvSpPr/>
            <p:nvPr/>
          </p:nvSpPr>
          <p:spPr>
            <a:xfrm>
              <a:off x="7997361" y="663917"/>
              <a:ext cx="41100" cy="41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40"/>
            <p:cNvSpPr/>
            <p:nvPr/>
          </p:nvSpPr>
          <p:spPr>
            <a:xfrm>
              <a:off x="8168044" y="663917"/>
              <a:ext cx="41100" cy="41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40"/>
            <p:cNvSpPr/>
            <p:nvPr/>
          </p:nvSpPr>
          <p:spPr>
            <a:xfrm>
              <a:off x="8338726" y="663917"/>
              <a:ext cx="41100" cy="41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40"/>
            <p:cNvSpPr/>
            <p:nvPr/>
          </p:nvSpPr>
          <p:spPr>
            <a:xfrm>
              <a:off x="8509409" y="837763"/>
              <a:ext cx="41100" cy="41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40"/>
            <p:cNvSpPr/>
            <p:nvPr/>
          </p:nvSpPr>
          <p:spPr>
            <a:xfrm>
              <a:off x="8680092" y="837763"/>
              <a:ext cx="41100" cy="41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40"/>
            <p:cNvSpPr/>
            <p:nvPr/>
          </p:nvSpPr>
          <p:spPr>
            <a:xfrm>
              <a:off x="8850775" y="837763"/>
              <a:ext cx="41100" cy="41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40"/>
            <p:cNvSpPr/>
            <p:nvPr/>
          </p:nvSpPr>
          <p:spPr>
            <a:xfrm>
              <a:off x="9021458" y="837763"/>
              <a:ext cx="41100" cy="41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40"/>
            <p:cNvSpPr/>
            <p:nvPr/>
          </p:nvSpPr>
          <p:spPr>
            <a:xfrm>
              <a:off x="7826678" y="837763"/>
              <a:ext cx="41100" cy="41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40"/>
            <p:cNvSpPr/>
            <p:nvPr/>
          </p:nvSpPr>
          <p:spPr>
            <a:xfrm>
              <a:off x="7997361" y="837763"/>
              <a:ext cx="41100" cy="41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40"/>
            <p:cNvSpPr/>
            <p:nvPr/>
          </p:nvSpPr>
          <p:spPr>
            <a:xfrm>
              <a:off x="8168044" y="837763"/>
              <a:ext cx="41100" cy="41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40"/>
            <p:cNvSpPr/>
            <p:nvPr/>
          </p:nvSpPr>
          <p:spPr>
            <a:xfrm>
              <a:off x="8338726" y="837763"/>
              <a:ext cx="41100" cy="41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40"/>
            <p:cNvSpPr/>
            <p:nvPr/>
          </p:nvSpPr>
          <p:spPr>
            <a:xfrm>
              <a:off x="8509409" y="1011609"/>
              <a:ext cx="41100" cy="41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40"/>
            <p:cNvSpPr/>
            <p:nvPr/>
          </p:nvSpPr>
          <p:spPr>
            <a:xfrm>
              <a:off x="8680092" y="1011609"/>
              <a:ext cx="41100" cy="41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40"/>
            <p:cNvSpPr/>
            <p:nvPr/>
          </p:nvSpPr>
          <p:spPr>
            <a:xfrm>
              <a:off x="8850775" y="1011609"/>
              <a:ext cx="41100" cy="41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40"/>
            <p:cNvSpPr/>
            <p:nvPr/>
          </p:nvSpPr>
          <p:spPr>
            <a:xfrm>
              <a:off x="9021458" y="1011609"/>
              <a:ext cx="41100" cy="41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40"/>
            <p:cNvSpPr/>
            <p:nvPr/>
          </p:nvSpPr>
          <p:spPr>
            <a:xfrm>
              <a:off x="7826678" y="1011609"/>
              <a:ext cx="41100" cy="41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40"/>
            <p:cNvSpPr/>
            <p:nvPr/>
          </p:nvSpPr>
          <p:spPr>
            <a:xfrm>
              <a:off x="7997361" y="1011609"/>
              <a:ext cx="41100" cy="41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40"/>
            <p:cNvSpPr/>
            <p:nvPr/>
          </p:nvSpPr>
          <p:spPr>
            <a:xfrm>
              <a:off x="8168044" y="1011609"/>
              <a:ext cx="41100" cy="41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40"/>
            <p:cNvSpPr/>
            <p:nvPr/>
          </p:nvSpPr>
          <p:spPr>
            <a:xfrm>
              <a:off x="8338726" y="1011609"/>
              <a:ext cx="41100" cy="41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40"/>
            <p:cNvSpPr/>
            <p:nvPr/>
          </p:nvSpPr>
          <p:spPr>
            <a:xfrm>
              <a:off x="8509409" y="1185455"/>
              <a:ext cx="41100" cy="41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40"/>
            <p:cNvSpPr/>
            <p:nvPr/>
          </p:nvSpPr>
          <p:spPr>
            <a:xfrm>
              <a:off x="8680092" y="1185455"/>
              <a:ext cx="41100" cy="41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40"/>
            <p:cNvSpPr/>
            <p:nvPr/>
          </p:nvSpPr>
          <p:spPr>
            <a:xfrm>
              <a:off x="8850775" y="1185455"/>
              <a:ext cx="41100" cy="41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40"/>
            <p:cNvSpPr/>
            <p:nvPr/>
          </p:nvSpPr>
          <p:spPr>
            <a:xfrm>
              <a:off x="9021458" y="1185455"/>
              <a:ext cx="41100" cy="41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40"/>
            <p:cNvSpPr/>
            <p:nvPr/>
          </p:nvSpPr>
          <p:spPr>
            <a:xfrm>
              <a:off x="7826678" y="1185455"/>
              <a:ext cx="41100" cy="41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40"/>
            <p:cNvSpPr/>
            <p:nvPr/>
          </p:nvSpPr>
          <p:spPr>
            <a:xfrm>
              <a:off x="7997361" y="1185455"/>
              <a:ext cx="41100" cy="41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40"/>
            <p:cNvSpPr/>
            <p:nvPr/>
          </p:nvSpPr>
          <p:spPr>
            <a:xfrm>
              <a:off x="8168044" y="1185455"/>
              <a:ext cx="41100" cy="41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40"/>
            <p:cNvSpPr/>
            <p:nvPr/>
          </p:nvSpPr>
          <p:spPr>
            <a:xfrm>
              <a:off x="8338726" y="1185455"/>
              <a:ext cx="41100" cy="41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932" name="Google Shape;1932;p40"/>
          <p:cNvCxnSpPr/>
          <p:nvPr/>
        </p:nvCxnSpPr>
        <p:spPr>
          <a:xfrm>
            <a:off x="1358775" y="1539100"/>
            <a:ext cx="0" cy="2052600"/>
          </a:xfrm>
          <a:prstGeom prst="straightConnector1">
            <a:avLst/>
          </a:prstGeom>
          <a:noFill/>
          <a:ln w="19050" cap="flat" cmpd="sng">
            <a:solidFill>
              <a:schemeClr val="lt2"/>
            </a:solidFill>
            <a:prstDash val="solid"/>
            <a:round/>
            <a:headEnd type="none" w="med" len="med"/>
            <a:tailEnd type="none" w="med" len="med"/>
          </a:ln>
        </p:spPr>
      </p:cxnSp>
      <p:cxnSp>
        <p:nvCxnSpPr>
          <p:cNvPr id="1933" name="Google Shape;1933;p40"/>
          <p:cNvCxnSpPr/>
          <p:nvPr/>
        </p:nvCxnSpPr>
        <p:spPr>
          <a:xfrm>
            <a:off x="1249475" y="1539100"/>
            <a:ext cx="0" cy="2052600"/>
          </a:xfrm>
          <a:prstGeom prst="straightConnector1">
            <a:avLst/>
          </a:prstGeom>
          <a:noFill/>
          <a:ln w="19050" cap="flat" cmpd="sng">
            <a:solidFill>
              <a:schemeClr val="lt2"/>
            </a:solidFill>
            <a:prstDash val="solid"/>
            <a:round/>
            <a:headEnd type="none" w="med" len="med"/>
            <a:tailEnd type="none" w="med" len="med"/>
          </a:ln>
        </p:spPr>
      </p:cxnSp>
      <p:sp>
        <p:nvSpPr>
          <p:cNvPr id="1934" name="Google Shape;1934;p40"/>
          <p:cNvSpPr/>
          <p:nvPr/>
        </p:nvSpPr>
        <p:spPr>
          <a:xfrm rot="5400000">
            <a:off x="-589125" y="2140200"/>
            <a:ext cx="2041200" cy="8631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1881;p40">
            <a:extLst>
              <a:ext uri="{FF2B5EF4-FFF2-40B4-BE49-F238E27FC236}">
                <a16:creationId xmlns:a16="http://schemas.microsoft.com/office/drawing/2014/main" id="{8E369748-0E42-5C76-8345-D8A353D2435C}"/>
              </a:ext>
            </a:extLst>
          </p:cNvPr>
          <p:cNvSpPr txBox="1">
            <a:spLocks/>
          </p:cNvSpPr>
          <p:nvPr/>
        </p:nvSpPr>
        <p:spPr>
          <a:xfrm>
            <a:off x="1422065" y="2553397"/>
            <a:ext cx="5722147" cy="109367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5200"/>
              <a:buFont typeface="Anton"/>
              <a:buNone/>
              <a:defRPr sz="5200" b="0" i="0" u="none" strike="noStrike" cap="none">
                <a:solidFill>
                  <a:schemeClr val="lt2"/>
                </a:solidFill>
                <a:latin typeface="Anton"/>
                <a:ea typeface="Anton"/>
                <a:cs typeface="Anton"/>
                <a:sym typeface="Anton"/>
              </a:defRPr>
            </a:lvl1pPr>
            <a:lvl2pPr marR="0" lvl="1" algn="ctr" rtl="0">
              <a:lnSpc>
                <a:spcPct val="100000"/>
              </a:lnSpc>
              <a:spcBef>
                <a:spcPts val="0"/>
              </a:spcBef>
              <a:spcAft>
                <a:spcPts val="0"/>
              </a:spcAft>
              <a:buClr>
                <a:schemeClr val="lt2"/>
              </a:buClr>
              <a:buSzPts val="5200"/>
              <a:buFont typeface="Arial"/>
              <a:buNone/>
              <a:defRPr sz="5200" b="0" i="0" u="none" strike="noStrike" cap="none">
                <a:solidFill>
                  <a:schemeClr val="lt2"/>
                </a:solidFill>
                <a:latin typeface="Arial"/>
                <a:ea typeface="Arial"/>
                <a:cs typeface="Arial"/>
                <a:sym typeface="Arial"/>
              </a:defRPr>
            </a:lvl2pPr>
            <a:lvl3pPr marR="0" lvl="2" algn="ctr" rtl="0">
              <a:lnSpc>
                <a:spcPct val="100000"/>
              </a:lnSpc>
              <a:spcBef>
                <a:spcPts val="0"/>
              </a:spcBef>
              <a:spcAft>
                <a:spcPts val="0"/>
              </a:spcAft>
              <a:buClr>
                <a:schemeClr val="lt2"/>
              </a:buClr>
              <a:buSzPts val="5200"/>
              <a:buFont typeface="Arial"/>
              <a:buNone/>
              <a:defRPr sz="5200" b="0" i="0" u="none" strike="noStrike" cap="none">
                <a:solidFill>
                  <a:schemeClr val="lt2"/>
                </a:solidFill>
                <a:latin typeface="Arial"/>
                <a:ea typeface="Arial"/>
                <a:cs typeface="Arial"/>
                <a:sym typeface="Arial"/>
              </a:defRPr>
            </a:lvl3pPr>
            <a:lvl4pPr marR="0" lvl="3" algn="ctr" rtl="0">
              <a:lnSpc>
                <a:spcPct val="100000"/>
              </a:lnSpc>
              <a:spcBef>
                <a:spcPts val="0"/>
              </a:spcBef>
              <a:spcAft>
                <a:spcPts val="0"/>
              </a:spcAft>
              <a:buClr>
                <a:schemeClr val="lt2"/>
              </a:buClr>
              <a:buSzPts val="5200"/>
              <a:buFont typeface="Arial"/>
              <a:buNone/>
              <a:defRPr sz="5200" b="0" i="0" u="none" strike="noStrike" cap="none">
                <a:solidFill>
                  <a:schemeClr val="lt2"/>
                </a:solidFill>
                <a:latin typeface="Arial"/>
                <a:ea typeface="Arial"/>
                <a:cs typeface="Arial"/>
                <a:sym typeface="Arial"/>
              </a:defRPr>
            </a:lvl4pPr>
            <a:lvl5pPr marR="0" lvl="4" algn="ctr" rtl="0">
              <a:lnSpc>
                <a:spcPct val="100000"/>
              </a:lnSpc>
              <a:spcBef>
                <a:spcPts val="0"/>
              </a:spcBef>
              <a:spcAft>
                <a:spcPts val="0"/>
              </a:spcAft>
              <a:buClr>
                <a:schemeClr val="lt2"/>
              </a:buClr>
              <a:buSzPts val="5200"/>
              <a:buFont typeface="Arial"/>
              <a:buNone/>
              <a:defRPr sz="5200" b="0" i="0" u="none" strike="noStrike" cap="none">
                <a:solidFill>
                  <a:schemeClr val="lt2"/>
                </a:solidFill>
                <a:latin typeface="Arial"/>
                <a:ea typeface="Arial"/>
                <a:cs typeface="Arial"/>
                <a:sym typeface="Arial"/>
              </a:defRPr>
            </a:lvl5pPr>
            <a:lvl6pPr marR="0" lvl="5" algn="ctr" rtl="0">
              <a:lnSpc>
                <a:spcPct val="100000"/>
              </a:lnSpc>
              <a:spcBef>
                <a:spcPts val="0"/>
              </a:spcBef>
              <a:spcAft>
                <a:spcPts val="0"/>
              </a:spcAft>
              <a:buClr>
                <a:schemeClr val="lt2"/>
              </a:buClr>
              <a:buSzPts val="5200"/>
              <a:buFont typeface="Arial"/>
              <a:buNone/>
              <a:defRPr sz="5200" b="0" i="0" u="none" strike="noStrike" cap="none">
                <a:solidFill>
                  <a:schemeClr val="lt2"/>
                </a:solidFill>
                <a:latin typeface="Arial"/>
                <a:ea typeface="Arial"/>
                <a:cs typeface="Arial"/>
                <a:sym typeface="Arial"/>
              </a:defRPr>
            </a:lvl6pPr>
            <a:lvl7pPr marR="0" lvl="6" algn="ctr" rtl="0">
              <a:lnSpc>
                <a:spcPct val="100000"/>
              </a:lnSpc>
              <a:spcBef>
                <a:spcPts val="0"/>
              </a:spcBef>
              <a:spcAft>
                <a:spcPts val="0"/>
              </a:spcAft>
              <a:buClr>
                <a:schemeClr val="lt2"/>
              </a:buClr>
              <a:buSzPts val="5200"/>
              <a:buFont typeface="Arial"/>
              <a:buNone/>
              <a:defRPr sz="5200" b="0" i="0" u="none" strike="noStrike" cap="none">
                <a:solidFill>
                  <a:schemeClr val="lt2"/>
                </a:solidFill>
                <a:latin typeface="Arial"/>
                <a:ea typeface="Arial"/>
                <a:cs typeface="Arial"/>
                <a:sym typeface="Arial"/>
              </a:defRPr>
            </a:lvl7pPr>
            <a:lvl8pPr marR="0" lvl="7" algn="ctr" rtl="0">
              <a:lnSpc>
                <a:spcPct val="100000"/>
              </a:lnSpc>
              <a:spcBef>
                <a:spcPts val="0"/>
              </a:spcBef>
              <a:spcAft>
                <a:spcPts val="0"/>
              </a:spcAft>
              <a:buClr>
                <a:schemeClr val="lt2"/>
              </a:buClr>
              <a:buSzPts val="5200"/>
              <a:buFont typeface="Arial"/>
              <a:buNone/>
              <a:defRPr sz="5200" b="0" i="0" u="none" strike="noStrike" cap="none">
                <a:solidFill>
                  <a:schemeClr val="lt2"/>
                </a:solidFill>
                <a:latin typeface="Arial"/>
                <a:ea typeface="Arial"/>
                <a:cs typeface="Arial"/>
                <a:sym typeface="Arial"/>
              </a:defRPr>
            </a:lvl8pPr>
            <a:lvl9pPr marR="0" lvl="8" algn="ctr" rtl="0">
              <a:lnSpc>
                <a:spcPct val="100000"/>
              </a:lnSpc>
              <a:spcBef>
                <a:spcPts val="0"/>
              </a:spcBef>
              <a:spcAft>
                <a:spcPts val="0"/>
              </a:spcAft>
              <a:buClr>
                <a:schemeClr val="lt2"/>
              </a:buClr>
              <a:buSzPts val="5200"/>
              <a:buFont typeface="Arial"/>
              <a:buNone/>
              <a:defRPr sz="5200" b="0" i="0" u="none" strike="noStrike" cap="none">
                <a:solidFill>
                  <a:schemeClr val="lt2"/>
                </a:solidFill>
                <a:latin typeface="Arial"/>
                <a:ea typeface="Arial"/>
                <a:cs typeface="Arial"/>
                <a:sym typeface="Arial"/>
              </a:defRPr>
            </a:lvl9pPr>
          </a:lstStyle>
          <a:p>
            <a:r>
              <a:rPr lang="en-IN" sz="2000" dirty="0">
                <a:effectLst/>
                <a:latin typeface="Open Sans" panose="020B0606030504020204" pitchFamily="34" charset="0"/>
                <a:ea typeface="Calibri" panose="020F0502020204030204" pitchFamily="34" charset="0"/>
              </a:rPr>
              <a:t>GYM-BOT which help us in maintaining our gym schedule, guide us in training and much more </a:t>
            </a:r>
            <a:r>
              <a:rPr lang="en-IN" sz="2000" dirty="0">
                <a:latin typeface="Open Sans" panose="020B0606030504020204" pitchFamily="34" charset="0"/>
                <a:ea typeface="Calibri" panose="020F0502020204030204" pitchFamily="34" charset="0"/>
              </a:rPr>
              <a:t>, motivate user and </a:t>
            </a:r>
            <a:r>
              <a:rPr lang="en-IN" sz="2000" dirty="0">
                <a:effectLst/>
                <a:latin typeface="Open Sans" panose="020B0606030504020204" pitchFamily="34" charset="0"/>
                <a:ea typeface="Calibri" panose="020F0502020204030204" pitchFamily="34" charset="0"/>
              </a:rPr>
              <a:t>advice our diet.</a:t>
            </a:r>
            <a:endParaRPr lang="en-IN" sz="3200" dirty="0"/>
          </a:p>
        </p:txBody>
      </p:sp>
    </p:spTree>
    <p:extLst>
      <p:ext uri="{BB962C8B-B14F-4D97-AF65-F5344CB8AC3E}">
        <p14:creationId xmlns:p14="http://schemas.microsoft.com/office/powerpoint/2010/main" val="33087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934"/>
                                        </p:tgtEl>
                                        <p:attrNameLst>
                                          <p:attrName>style.visibility</p:attrName>
                                        </p:attrNameLst>
                                      </p:cBhvr>
                                      <p:to>
                                        <p:strVal val="visible"/>
                                      </p:to>
                                    </p:set>
                                    <p:anim calcmode="lin" valueType="num">
                                      <p:cBhvr additive="base">
                                        <p:cTn id="7" dur="500"/>
                                        <p:tgtEl>
                                          <p:spTgt spid="1934"/>
                                        </p:tgtEl>
                                        <p:attrNameLst>
                                          <p:attrName>ppt_x</p:attrName>
                                        </p:attrNameLst>
                                      </p:cBhvr>
                                      <p:tavLst>
                                        <p:tav tm="0">
                                          <p:val>
                                            <p:strVal val="#ppt_x-1"/>
                                          </p:val>
                                        </p:tav>
                                        <p:tav tm="100000">
                                          <p:val>
                                            <p:strVal val="#ppt_x"/>
                                          </p:val>
                                        </p:tav>
                                      </p:tavLst>
                                    </p:anim>
                                  </p:childTnLst>
                                </p:cTn>
                              </p:par>
                              <p:par>
                                <p:cTn id="8" presetID="2" presetClass="entr" presetSubtype="4" fill="hold" nodeType="withEffect">
                                  <p:stCondLst>
                                    <p:cond delay="0"/>
                                  </p:stCondLst>
                                  <p:childTnLst>
                                    <p:set>
                                      <p:cBhvr>
                                        <p:cTn id="9" dur="1" fill="hold">
                                          <p:stCondLst>
                                            <p:cond delay="0"/>
                                          </p:stCondLst>
                                        </p:cTn>
                                        <p:tgtEl>
                                          <p:spTgt spid="1932"/>
                                        </p:tgtEl>
                                        <p:attrNameLst>
                                          <p:attrName>style.visibility</p:attrName>
                                        </p:attrNameLst>
                                      </p:cBhvr>
                                      <p:to>
                                        <p:strVal val="visible"/>
                                      </p:to>
                                    </p:set>
                                    <p:anim calcmode="lin" valueType="num">
                                      <p:cBhvr additive="base">
                                        <p:cTn id="10" dur="500"/>
                                        <p:tgtEl>
                                          <p:spTgt spid="1932"/>
                                        </p:tgtEl>
                                        <p:attrNameLst>
                                          <p:attrName>ppt_y</p:attrName>
                                        </p:attrNameLst>
                                      </p:cBhvr>
                                      <p:tavLst>
                                        <p:tav tm="0">
                                          <p:val>
                                            <p:strVal val="#ppt_y+1"/>
                                          </p:val>
                                        </p:tav>
                                        <p:tav tm="100000">
                                          <p:val>
                                            <p:strVal val="#ppt_y"/>
                                          </p:val>
                                        </p:tav>
                                      </p:tavLst>
                                    </p:anim>
                                  </p:childTnLst>
                                </p:cTn>
                              </p:par>
                              <p:par>
                                <p:cTn id="11" presetID="2" presetClass="entr" presetSubtype="1" fill="hold" nodeType="withEffect">
                                  <p:stCondLst>
                                    <p:cond delay="0"/>
                                  </p:stCondLst>
                                  <p:childTnLst>
                                    <p:set>
                                      <p:cBhvr>
                                        <p:cTn id="12" dur="1" fill="hold">
                                          <p:stCondLst>
                                            <p:cond delay="0"/>
                                          </p:stCondLst>
                                        </p:cTn>
                                        <p:tgtEl>
                                          <p:spTgt spid="1933"/>
                                        </p:tgtEl>
                                        <p:attrNameLst>
                                          <p:attrName>style.visibility</p:attrName>
                                        </p:attrNameLst>
                                      </p:cBhvr>
                                      <p:to>
                                        <p:strVal val="visible"/>
                                      </p:to>
                                    </p:set>
                                    <p:anim calcmode="lin" valueType="num">
                                      <p:cBhvr additive="base">
                                        <p:cTn id="13" dur="500"/>
                                        <p:tgtEl>
                                          <p:spTgt spid="193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gradFill>
          <a:gsLst>
            <a:gs pos="0">
              <a:srgbClr val="1F1F1F"/>
            </a:gs>
            <a:gs pos="100000">
              <a:srgbClr val="0C343D"/>
            </a:gs>
          </a:gsLst>
          <a:lin ang="5400700" scaled="0"/>
        </a:gradFill>
        <a:effectLst/>
      </p:bgPr>
    </p:bg>
    <p:spTree>
      <p:nvGrpSpPr>
        <p:cNvPr id="1" name="Shape 9922"/>
        <p:cNvGrpSpPr/>
        <p:nvPr/>
      </p:nvGrpSpPr>
      <p:grpSpPr>
        <a:xfrm>
          <a:off x="0" y="0"/>
          <a:ext cx="0" cy="0"/>
          <a:chOff x="0" y="0"/>
          <a:chExt cx="0" cy="0"/>
        </a:xfrm>
      </p:grpSpPr>
      <p:sp>
        <p:nvSpPr>
          <p:cNvPr id="9924" name="Google Shape;9924;p99"/>
          <p:cNvSpPr/>
          <p:nvPr/>
        </p:nvSpPr>
        <p:spPr>
          <a:xfrm rot="5400000">
            <a:off x="-589125" y="2140250"/>
            <a:ext cx="2041200" cy="8631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5" name="Google Shape;9925;p99"/>
          <p:cNvSpPr txBox="1">
            <a:spLocks noGrp="1"/>
          </p:cNvSpPr>
          <p:nvPr>
            <p:ph type="ctrTitle"/>
          </p:nvPr>
        </p:nvSpPr>
        <p:spPr>
          <a:xfrm>
            <a:off x="1710975" y="1545450"/>
            <a:ext cx="2980500" cy="2052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THANKS!</a:t>
            </a:r>
            <a:endParaRPr/>
          </a:p>
        </p:txBody>
      </p:sp>
      <p:sp>
        <p:nvSpPr>
          <p:cNvPr id="9926" name="Google Shape;9926;p99"/>
          <p:cNvSpPr txBox="1">
            <a:spLocks noGrp="1"/>
          </p:cNvSpPr>
          <p:nvPr>
            <p:ph type="subTitle" idx="1"/>
          </p:nvPr>
        </p:nvSpPr>
        <p:spPr>
          <a:xfrm>
            <a:off x="1112913" y="2654033"/>
            <a:ext cx="2723400" cy="11823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chemeClr val="dk1"/>
              </a:buClr>
              <a:buSzPts val="1100"/>
              <a:buFont typeface="Arial"/>
              <a:buNone/>
            </a:pPr>
            <a:r>
              <a:rPr lang="en" dirty="0"/>
              <a:t>Do you have any questions?</a:t>
            </a:r>
            <a:endParaRPr dirty="0"/>
          </a:p>
          <a:p>
            <a:pPr marL="0" lvl="0" indent="0" algn="r" rtl="0">
              <a:spcBef>
                <a:spcPts val="0"/>
              </a:spcBef>
              <a:spcAft>
                <a:spcPts val="0"/>
              </a:spcAft>
              <a:buClr>
                <a:schemeClr val="dk1"/>
              </a:buClr>
              <a:buSzPts val="1100"/>
              <a:buFont typeface="Arial"/>
              <a:buNone/>
            </a:pPr>
            <a:endParaRPr dirty="0"/>
          </a:p>
        </p:txBody>
      </p:sp>
      <p:cxnSp>
        <p:nvCxnSpPr>
          <p:cNvPr id="9927" name="Google Shape;9927;p99"/>
          <p:cNvCxnSpPr/>
          <p:nvPr/>
        </p:nvCxnSpPr>
        <p:spPr>
          <a:xfrm>
            <a:off x="1358775" y="1539100"/>
            <a:ext cx="0" cy="2052600"/>
          </a:xfrm>
          <a:prstGeom prst="straightConnector1">
            <a:avLst/>
          </a:prstGeom>
          <a:noFill/>
          <a:ln w="19050" cap="flat" cmpd="sng">
            <a:solidFill>
              <a:schemeClr val="lt2"/>
            </a:solidFill>
            <a:prstDash val="solid"/>
            <a:round/>
            <a:headEnd type="none" w="med" len="med"/>
            <a:tailEnd type="none" w="med" len="med"/>
          </a:ln>
        </p:spPr>
      </p:cxnSp>
      <p:cxnSp>
        <p:nvCxnSpPr>
          <p:cNvPr id="9928" name="Google Shape;9928;p99"/>
          <p:cNvCxnSpPr/>
          <p:nvPr/>
        </p:nvCxnSpPr>
        <p:spPr>
          <a:xfrm>
            <a:off x="1249475" y="1539100"/>
            <a:ext cx="0" cy="2052600"/>
          </a:xfrm>
          <a:prstGeom prst="straightConnector1">
            <a:avLst/>
          </a:prstGeom>
          <a:noFill/>
          <a:ln w="19050" cap="flat" cmpd="sng">
            <a:solidFill>
              <a:schemeClr val="lt2"/>
            </a:solidFill>
            <a:prstDash val="solid"/>
            <a:round/>
            <a:headEnd type="none" w="med" len="med"/>
            <a:tailEnd type="none" w="med" len="med"/>
          </a:ln>
        </p:spPr>
      </p:cxnSp>
      <p:sp>
        <p:nvSpPr>
          <p:cNvPr id="2" name="Rectangle 1">
            <a:extLst>
              <a:ext uri="{FF2B5EF4-FFF2-40B4-BE49-F238E27FC236}">
                <a16:creationId xmlns:a16="http://schemas.microsoft.com/office/drawing/2014/main" id="{51C71EAB-B5E5-F6D0-96F6-71AC1F29E2F4}"/>
              </a:ext>
            </a:extLst>
          </p:cNvPr>
          <p:cNvSpPr/>
          <p:nvPr/>
        </p:nvSpPr>
        <p:spPr>
          <a:xfrm>
            <a:off x="5704550" y="3144644"/>
            <a:ext cx="3439450" cy="199885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84"/>
        <p:cNvGrpSpPr/>
        <p:nvPr/>
      </p:nvGrpSpPr>
      <p:grpSpPr>
        <a:xfrm>
          <a:off x="0" y="0"/>
          <a:ext cx="0" cy="0"/>
          <a:chOff x="0" y="0"/>
          <a:chExt cx="0" cy="0"/>
        </a:xfrm>
      </p:grpSpPr>
      <p:sp>
        <p:nvSpPr>
          <p:cNvPr id="1985" name="Google Shape;1985;p44"/>
          <p:cNvSpPr txBox="1">
            <a:spLocks noGrp="1"/>
          </p:cNvSpPr>
          <p:nvPr>
            <p:ph type="title"/>
          </p:nvPr>
        </p:nvSpPr>
        <p:spPr>
          <a:xfrm flipH="1">
            <a:off x="1032450" y="1725498"/>
            <a:ext cx="1585200" cy="697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01</a:t>
            </a:r>
            <a:endParaRPr dirty="0"/>
          </a:p>
        </p:txBody>
      </p:sp>
      <p:sp>
        <p:nvSpPr>
          <p:cNvPr id="1986" name="Google Shape;1986;p44"/>
          <p:cNvSpPr txBox="1">
            <a:spLocks noGrp="1"/>
          </p:cNvSpPr>
          <p:nvPr>
            <p:ph type="subTitle" idx="1"/>
          </p:nvPr>
        </p:nvSpPr>
        <p:spPr>
          <a:xfrm flipH="1">
            <a:off x="1324800" y="2293717"/>
            <a:ext cx="1847398" cy="7224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3200" dirty="0"/>
              <a:t>PROBLEMS</a:t>
            </a:r>
            <a:endParaRPr dirty="0"/>
          </a:p>
        </p:txBody>
      </p:sp>
      <p:sp>
        <p:nvSpPr>
          <p:cNvPr id="1988" name="Google Shape;1988;p44"/>
          <p:cNvSpPr txBox="1">
            <a:spLocks noGrp="1"/>
          </p:cNvSpPr>
          <p:nvPr>
            <p:ph type="title" idx="3"/>
          </p:nvPr>
        </p:nvSpPr>
        <p:spPr>
          <a:xfrm rot="-5400000">
            <a:off x="-1573000" y="2285450"/>
            <a:ext cx="40119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solidFill>
                  <a:schemeClr val="lt2"/>
                </a:solidFill>
              </a:rPr>
              <a:t>TABLE OF CONTENTS</a:t>
            </a:r>
            <a:endParaRPr sz="1800" dirty="0">
              <a:solidFill>
                <a:schemeClr val="lt2"/>
              </a:solidFill>
            </a:endParaRPr>
          </a:p>
        </p:txBody>
      </p:sp>
      <p:sp>
        <p:nvSpPr>
          <p:cNvPr id="1989" name="Google Shape;1989;p44"/>
          <p:cNvSpPr txBox="1">
            <a:spLocks noGrp="1"/>
          </p:cNvSpPr>
          <p:nvPr>
            <p:ph type="title" idx="4"/>
          </p:nvPr>
        </p:nvSpPr>
        <p:spPr>
          <a:xfrm flipH="1">
            <a:off x="3779400" y="1769598"/>
            <a:ext cx="1585200" cy="697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02</a:t>
            </a:r>
            <a:endParaRPr dirty="0"/>
          </a:p>
        </p:txBody>
      </p:sp>
      <p:sp>
        <p:nvSpPr>
          <p:cNvPr id="1990" name="Google Shape;1990;p44"/>
          <p:cNvSpPr txBox="1">
            <a:spLocks noGrp="1"/>
          </p:cNvSpPr>
          <p:nvPr>
            <p:ph type="subTitle" idx="5"/>
          </p:nvPr>
        </p:nvSpPr>
        <p:spPr>
          <a:xfrm flipH="1">
            <a:off x="3975889" y="2293717"/>
            <a:ext cx="1585200" cy="7224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2800" dirty="0"/>
              <a:t>SOLUTION</a:t>
            </a:r>
            <a:endParaRPr dirty="0"/>
          </a:p>
        </p:txBody>
      </p:sp>
      <p:sp>
        <p:nvSpPr>
          <p:cNvPr id="1992" name="Google Shape;1992;p44"/>
          <p:cNvSpPr txBox="1">
            <a:spLocks noGrp="1"/>
          </p:cNvSpPr>
          <p:nvPr>
            <p:ph type="title" idx="7"/>
          </p:nvPr>
        </p:nvSpPr>
        <p:spPr>
          <a:xfrm flipH="1">
            <a:off x="6101200" y="1769548"/>
            <a:ext cx="1585200" cy="697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03</a:t>
            </a:r>
            <a:endParaRPr/>
          </a:p>
        </p:txBody>
      </p:sp>
      <p:sp>
        <p:nvSpPr>
          <p:cNvPr id="1993" name="Google Shape;1993;p44"/>
          <p:cNvSpPr txBox="1">
            <a:spLocks noGrp="1"/>
          </p:cNvSpPr>
          <p:nvPr>
            <p:ph type="subTitle" idx="8"/>
          </p:nvPr>
        </p:nvSpPr>
        <p:spPr>
          <a:xfrm flipH="1">
            <a:off x="6364780" y="2293717"/>
            <a:ext cx="1237800" cy="7224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2800" dirty="0"/>
              <a:t>TOOLS</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70"/>
        <p:cNvGrpSpPr/>
        <p:nvPr/>
      </p:nvGrpSpPr>
      <p:grpSpPr>
        <a:xfrm>
          <a:off x="0" y="0"/>
          <a:ext cx="0" cy="0"/>
          <a:chOff x="0" y="0"/>
          <a:chExt cx="0" cy="0"/>
        </a:xfrm>
      </p:grpSpPr>
      <p:sp>
        <p:nvSpPr>
          <p:cNvPr id="2071" name="Google Shape;2071;p51"/>
          <p:cNvSpPr txBox="1">
            <a:spLocks noGrp="1"/>
          </p:cNvSpPr>
          <p:nvPr>
            <p:ph type="title" idx="2"/>
          </p:nvPr>
        </p:nvSpPr>
        <p:spPr>
          <a:xfrm>
            <a:off x="2189138" y="1537525"/>
            <a:ext cx="1531200" cy="1486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2072" name="Google Shape;2072;p51"/>
          <p:cNvSpPr txBox="1">
            <a:spLocks noGrp="1"/>
          </p:cNvSpPr>
          <p:nvPr>
            <p:ph type="title"/>
          </p:nvPr>
        </p:nvSpPr>
        <p:spPr>
          <a:xfrm>
            <a:off x="3185063" y="2256038"/>
            <a:ext cx="3202800" cy="1032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PROBLEMS</a:t>
            </a:r>
            <a:endParaRPr dirty="0"/>
          </a:p>
        </p:txBody>
      </p:sp>
      <p:sp>
        <p:nvSpPr>
          <p:cNvPr id="2074" name="Google Shape;2074;p51"/>
          <p:cNvSpPr/>
          <p:nvPr/>
        </p:nvSpPr>
        <p:spPr>
          <a:xfrm rot="5400000">
            <a:off x="-589050" y="2140200"/>
            <a:ext cx="2041200" cy="8631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78"/>
        <p:cNvGrpSpPr/>
        <p:nvPr/>
      </p:nvGrpSpPr>
      <p:grpSpPr>
        <a:xfrm>
          <a:off x="0" y="0"/>
          <a:ext cx="0" cy="0"/>
          <a:chOff x="0" y="0"/>
          <a:chExt cx="0" cy="0"/>
        </a:xfrm>
      </p:grpSpPr>
      <p:sp>
        <p:nvSpPr>
          <p:cNvPr id="2079" name="Google Shape;2079;p52"/>
          <p:cNvSpPr/>
          <p:nvPr/>
        </p:nvSpPr>
        <p:spPr>
          <a:xfrm>
            <a:off x="733835" y="544200"/>
            <a:ext cx="7685400" cy="4055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80" name="Google Shape;2080;p52"/>
          <p:cNvSpPr/>
          <p:nvPr/>
        </p:nvSpPr>
        <p:spPr>
          <a:xfrm rot="5400000">
            <a:off x="-589125" y="2140250"/>
            <a:ext cx="2041200" cy="8631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52"/>
          <p:cNvSpPr txBox="1">
            <a:spLocks noGrp="1"/>
          </p:cNvSpPr>
          <p:nvPr>
            <p:ph type="title"/>
          </p:nvPr>
        </p:nvSpPr>
        <p:spPr>
          <a:xfrm rot="-5400000">
            <a:off x="-1573000" y="2285450"/>
            <a:ext cx="40119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t>FACTS</a:t>
            </a:r>
            <a:endParaRPr sz="2400" dirty="0"/>
          </a:p>
        </p:txBody>
      </p:sp>
      <p:sp>
        <p:nvSpPr>
          <p:cNvPr id="2082" name="Google Shape;2082;p52"/>
          <p:cNvSpPr txBox="1">
            <a:spLocks noGrp="1"/>
          </p:cNvSpPr>
          <p:nvPr>
            <p:ph type="subTitle" idx="1"/>
          </p:nvPr>
        </p:nvSpPr>
        <p:spPr>
          <a:xfrm>
            <a:off x="1264788" y="1409500"/>
            <a:ext cx="4472700" cy="396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dirty="0">
                <a:solidFill>
                  <a:srgbClr val="FF0000"/>
                </a:solidFill>
                <a:effectLst/>
                <a:latin typeface="Abel" panose="02000506030000020004" pitchFamily="2" charset="0"/>
              </a:rPr>
              <a:t>drop out because they cannot get up early in the morning</a:t>
            </a:r>
            <a:endParaRPr dirty="0">
              <a:solidFill>
                <a:srgbClr val="FF0000"/>
              </a:solidFill>
              <a:latin typeface="Abel" panose="02000506030000020004" pitchFamily="2" charset="0"/>
            </a:endParaRPr>
          </a:p>
        </p:txBody>
      </p:sp>
      <p:sp>
        <p:nvSpPr>
          <p:cNvPr id="2083" name="Google Shape;2083;p52"/>
          <p:cNvSpPr txBox="1">
            <a:spLocks noGrp="1"/>
          </p:cNvSpPr>
          <p:nvPr>
            <p:ph type="subTitle" idx="2"/>
          </p:nvPr>
        </p:nvSpPr>
        <p:spPr>
          <a:xfrm>
            <a:off x="2335625" y="2628636"/>
            <a:ext cx="4472700" cy="3963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US" i="0" dirty="0">
                <a:solidFill>
                  <a:srgbClr val="FF0000"/>
                </a:solidFill>
                <a:effectLst/>
                <a:latin typeface="Abel" panose="02000506030000020004" pitchFamily="2" charset="0"/>
              </a:rPr>
              <a:t>of People Quit After 3 Months of Hitting the Gym</a:t>
            </a:r>
            <a:endParaRPr dirty="0">
              <a:solidFill>
                <a:srgbClr val="FF0000"/>
              </a:solidFill>
              <a:latin typeface="Abel" panose="02000506030000020004" pitchFamily="2" charset="0"/>
            </a:endParaRPr>
          </a:p>
        </p:txBody>
      </p:sp>
      <p:sp>
        <p:nvSpPr>
          <p:cNvPr id="2084" name="Google Shape;2084;p52"/>
          <p:cNvSpPr txBox="1">
            <a:spLocks noGrp="1"/>
          </p:cNvSpPr>
          <p:nvPr>
            <p:ph type="subTitle" idx="3"/>
          </p:nvPr>
        </p:nvSpPr>
        <p:spPr>
          <a:xfrm>
            <a:off x="3415563" y="3788300"/>
            <a:ext cx="4472700" cy="396300"/>
          </a:xfrm>
          <a:prstGeom prst="rect">
            <a:avLst/>
          </a:prstGeom>
        </p:spPr>
        <p:txBody>
          <a:bodyPr spcFirstLastPara="1" wrap="square" lIns="91425" tIns="91425" rIns="91425" bIns="91425" anchor="t" anchorCtr="0">
            <a:noAutofit/>
          </a:bodyPr>
          <a:lstStyle/>
          <a:p>
            <a:pPr>
              <a:buFont typeface="Arial" panose="020B0604020202020204" pitchFamily="34" charset="0"/>
              <a:buChar char="•"/>
            </a:pPr>
            <a:r>
              <a:rPr lang="en-US" i="0" dirty="0">
                <a:solidFill>
                  <a:srgbClr val="FF0000"/>
                </a:solidFill>
                <a:effectLst/>
                <a:latin typeface="Abel" panose="02000506030000020004" pitchFamily="2" charset="0"/>
              </a:rPr>
              <a:t>of gym members actually go to the gym, </a:t>
            </a:r>
          </a:p>
          <a:p>
            <a:pPr>
              <a:buFont typeface="Arial" panose="020B0604020202020204" pitchFamily="34" charset="0"/>
              <a:buChar char="•"/>
            </a:pPr>
            <a:r>
              <a:rPr lang="en-US" i="0" dirty="0">
                <a:solidFill>
                  <a:srgbClr val="FF0000"/>
                </a:solidFill>
                <a:effectLst/>
                <a:latin typeface="Abel" panose="02000506030000020004" pitchFamily="2" charset="0"/>
              </a:rPr>
              <a:t>according to research</a:t>
            </a:r>
          </a:p>
        </p:txBody>
      </p:sp>
      <p:sp>
        <p:nvSpPr>
          <p:cNvPr id="2085" name="Google Shape;2085;p52"/>
          <p:cNvSpPr txBox="1">
            <a:spLocks noGrp="1"/>
          </p:cNvSpPr>
          <p:nvPr>
            <p:ph type="title" idx="4"/>
          </p:nvPr>
        </p:nvSpPr>
        <p:spPr>
          <a:xfrm>
            <a:off x="1264788" y="828750"/>
            <a:ext cx="4472700" cy="69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22.4%</a:t>
            </a:r>
            <a:endParaRPr dirty="0"/>
          </a:p>
        </p:txBody>
      </p:sp>
      <p:sp>
        <p:nvSpPr>
          <p:cNvPr id="2086" name="Google Shape;2086;p52"/>
          <p:cNvSpPr txBox="1">
            <a:spLocks noGrp="1"/>
          </p:cNvSpPr>
          <p:nvPr>
            <p:ph type="title" idx="5"/>
          </p:nvPr>
        </p:nvSpPr>
        <p:spPr>
          <a:xfrm>
            <a:off x="2335625" y="2027893"/>
            <a:ext cx="4472700" cy="69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90%</a:t>
            </a:r>
            <a:endParaRPr dirty="0"/>
          </a:p>
        </p:txBody>
      </p:sp>
      <p:sp>
        <p:nvSpPr>
          <p:cNvPr id="2087" name="Google Shape;2087;p52"/>
          <p:cNvSpPr txBox="1">
            <a:spLocks noGrp="1"/>
          </p:cNvSpPr>
          <p:nvPr>
            <p:ph type="title" idx="6"/>
          </p:nvPr>
        </p:nvSpPr>
        <p:spPr>
          <a:xfrm>
            <a:off x="3415563" y="3227121"/>
            <a:ext cx="4472700" cy="697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18%</a:t>
            </a:r>
            <a:endParaRPr dirty="0"/>
          </a:p>
        </p:txBody>
      </p:sp>
    </p:spTree>
    <p:extLst>
      <p:ext uri="{BB962C8B-B14F-4D97-AF65-F5344CB8AC3E}">
        <p14:creationId xmlns:p14="http://schemas.microsoft.com/office/powerpoint/2010/main" val="536782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85"/>
                                        </p:tgtEl>
                                        <p:attrNameLst>
                                          <p:attrName>style.visibility</p:attrName>
                                        </p:attrNameLst>
                                      </p:cBhvr>
                                      <p:to>
                                        <p:strVal val="visible"/>
                                      </p:to>
                                    </p:set>
                                    <p:animEffect transition="in" filter="fade">
                                      <p:cBhvr>
                                        <p:cTn id="7" dur="500"/>
                                        <p:tgtEl>
                                          <p:spTgt spid="208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82">
                                            <p:txEl>
                                              <p:pRg st="0" end="0"/>
                                            </p:txEl>
                                          </p:spTgt>
                                        </p:tgtEl>
                                        <p:attrNameLst>
                                          <p:attrName>style.visibility</p:attrName>
                                        </p:attrNameLst>
                                      </p:cBhvr>
                                      <p:to>
                                        <p:strVal val="visible"/>
                                      </p:to>
                                    </p:set>
                                    <p:animEffect transition="in" filter="fade">
                                      <p:cBhvr>
                                        <p:cTn id="12" dur="500"/>
                                        <p:tgtEl>
                                          <p:spTgt spid="208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086"/>
                                        </p:tgtEl>
                                        <p:attrNameLst>
                                          <p:attrName>style.visibility</p:attrName>
                                        </p:attrNameLst>
                                      </p:cBhvr>
                                      <p:to>
                                        <p:strVal val="visible"/>
                                      </p:to>
                                    </p:set>
                                    <p:animEffect transition="in" filter="fade">
                                      <p:cBhvr>
                                        <p:cTn id="17" dur="500"/>
                                        <p:tgtEl>
                                          <p:spTgt spid="208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083">
                                            <p:txEl>
                                              <p:pRg st="0" end="0"/>
                                            </p:txEl>
                                          </p:spTgt>
                                        </p:tgtEl>
                                        <p:attrNameLst>
                                          <p:attrName>style.visibility</p:attrName>
                                        </p:attrNameLst>
                                      </p:cBhvr>
                                      <p:to>
                                        <p:strVal val="visible"/>
                                      </p:to>
                                    </p:set>
                                    <p:animEffect transition="in" filter="fade">
                                      <p:cBhvr>
                                        <p:cTn id="22" dur="500"/>
                                        <p:tgtEl>
                                          <p:spTgt spid="2083">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087"/>
                                        </p:tgtEl>
                                        <p:attrNameLst>
                                          <p:attrName>style.visibility</p:attrName>
                                        </p:attrNameLst>
                                      </p:cBhvr>
                                      <p:to>
                                        <p:strVal val="visible"/>
                                      </p:to>
                                    </p:set>
                                    <p:animEffect transition="in" filter="fade">
                                      <p:cBhvr>
                                        <p:cTn id="27" dur="500"/>
                                        <p:tgtEl>
                                          <p:spTgt spid="208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084">
                                            <p:txEl>
                                              <p:pRg st="0" end="0"/>
                                            </p:txEl>
                                          </p:spTgt>
                                        </p:tgtEl>
                                        <p:attrNameLst>
                                          <p:attrName>style.visibility</p:attrName>
                                        </p:attrNameLst>
                                      </p:cBhvr>
                                      <p:to>
                                        <p:strVal val="visible"/>
                                      </p:to>
                                    </p:set>
                                    <p:animEffect transition="in" filter="fade">
                                      <p:cBhvr>
                                        <p:cTn id="32" dur="500"/>
                                        <p:tgtEl>
                                          <p:spTgt spid="2084">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084">
                                            <p:txEl>
                                              <p:pRg st="1" end="1"/>
                                            </p:txEl>
                                          </p:spTgt>
                                        </p:tgtEl>
                                        <p:attrNameLst>
                                          <p:attrName>style.visibility</p:attrName>
                                        </p:attrNameLst>
                                      </p:cBhvr>
                                      <p:to>
                                        <p:strVal val="visible"/>
                                      </p:to>
                                    </p:set>
                                    <p:animEffect transition="in" filter="fade">
                                      <p:cBhvr>
                                        <p:cTn id="37" dur="500"/>
                                        <p:tgtEl>
                                          <p:spTgt spid="208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83" grpId="0" build="p"/>
      <p:bldP spid="2084" grpId="0" build="p"/>
      <p:bldP spid="2085" grpId="0"/>
      <p:bldP spid="2086" grpId="0"/>
      <p:bldP spid="208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763"/>
        <p:cNvGrpSpPr/>
        <p:nvPr/>
      </p:nvGrpSpPr>
      <p:grpSpPr>
        <a:xfrm>
          <a:off x="0" y="0"/>
          <a:ext cx="0" cy="0"/>
          <a:chOff x="0" y="0"/>
          <a:chExt cx="0" cy="0"/>
        </a:xfrm>
      </p:grpSpPr>
      <p:sp>
        <p:nvSpPr>
          <p:cNvPr id="9767" name="Google Shape;9767;p93"/>
          <p:cNvSpPr/>
          <p:nvPr/>
        </p:nvSpPr>
        <p:spPr>
          <a:xfrm rot="5400000">
            <a:off x="2880918" y="-1380074"/>
            <a:ext cx="4170558" cy="8062406"/>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8" name="Google Shape;9768;p93"/>
          <p:cNvSpPr txBox="1">
            <a:spLocks noGrp="1"/>
          </p:cNvSpPr>
          <p:nvPr>
            <p:ph type="title"/>
          </p:nvPr>
        </p:nvSpPr>
        <p:spPr>
          <a:xfrm rot="-5400000">
            <a:off x="-1573000" y="2285450"/>
            <a:ext cx="40119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a:t>BEN</a:t>
            </a:r>
            <a:r>
              <a:rPr lang="en-IN" sz="1600" dirty="0"/>
              <a:t>E</a:t>
            </a:r>
            <a:r>
              <a:rPr lang="en" sz="1600" dirty="0"/>
              <a:t>FITS OF FITNESS</a:t>
            </a:r>
            <a:endParaRPr sz="1600" dirty="0">
              <a:solidFill>
                <a:schemeClr val="lt2"/>
              </a:solidFill>
            </a:endParaRPr>
          </a:p>
        </p:txBody>
      </p:sp>
      <p:sp>
        <p:nvSpPr>
          <p:cNvPr id="9771" name="Google Shape;9771;p93"/>
          <p:cNvSpPr txBox="1">
            <a:spLocks noGrp="1"/>
          </p:cNvSpPr>
          <p:nvPr>
            <p:ph type="title" idx="3"/>
          </p:nvPr>
        </p:nvSpPr>
        <p:spPr>
          <a:xfrm>
            <a:off x="1037906" y="996176"/>
            <a:ext cx="4515402" cy="3925229"/>
          </a:xfrm>
          <a:prstGeom prst="rect">
            <a:avLst/>
          </a:prstGeom>
        </p:spPr>
        <p:txBody>
          <a:bodyPr spcFirstLastPara="1" wrap="square" lIns="0" tIns="0" rIns="0" bIns="0" anchor="ctr" anchorCtr="0">
            <a:noAutofit/>
          </a:bodyPr>
          <a:lstStyle/>
          <a:p>
            <a:pPr algn="l"/>
            <a:r>
              <a:rPr lang="en-US" b="1" i="0" strike="noStrike" dirty="0">
                <a:solidFill>
                  <a:schemeClr val="accent1"/>
                </a:solidFill>
                <a:effectLst/>
                <a:latin typeface="Abel" panose="02000506030000020004" pitchFamily="2" charset="0"/>
                <a:hlinkClick r:id="rId3">
                  <a:extLst>
                    <a:ext uri="{A12FA001-AC4F-418D-AE19-62706E023703}">
                      <ahyp:hlinkClr xmlns:ahyp="http://schemas.microsoft.com/office/drawing/2018/hyperlinkcolor" val="tx"/>
                    </a:ext>
                  </a:extLst>
                </a:hlinkClick>
              </a:rPr>
              <a:t>*BOOST YOUR MOOD</a:t>
            </a:r>
            <a:br>
              <a:rPr lang="en-US" b="1" i="0" dirty="0">
                <a:solidFill>
                  <a:schemeClr val="accent1"/>
                </a:solidFill>
                <a:effectLst/>
                <a:latin typeface="Abel" panose="02000506030000020004" pitchFamily="2" charset="0"/>
              </a:rPr>
            </a:br>
            <a:r>
              <a:rPr lang="en-US" b="1" i="0" dirty="0">
                <a:solidFill>
                  <a:schemeClr val="accent1"/>
                </a:solidFill>
                <a:effectLst/>
                <a:latin typeface="Abel" panose="02000506030000020004" pitchFamily="2" charset="0"/>
              </a:rPr>
              <a:t>*</a:t>
            </a:r>
            <a:r>
              <a:rPr lang="en-US" b="1" i="0" strike="noStrike" dirty="0">
                <a:solidFill>
                  <a:schemeClr val="accent1"/>
                </a:solidFill>
                <a:effectLst/>
                <a:latin typeface="Abel" panose="02000506030000020004" pitchFamily="2" charset="0"/>
                <a:hlinkClick r:id="rId4">
                  <a:extLst>
                    <a:ext uri="{A12FA001-AC4F-418D-AE19-62706E023703}">
                      <ahyp:hlinkClr xmlns:ahyp="http://schemas.microsoft.com/office/drawing/2018/hyperlinkcolor" val="tx"/>
                    </a:ext>
                  </a:extLst>
                </a:hlinkClick>
              </a:rPr>
              <a:t>BUILD AGILITY</a:t>
            </a:r>
            <a:br>
              <a:rPr lang="en-US" b="1" i="0" dirty="0">
                <a:solidFill>
                  <a:schemeClr val="accent1"/>
                </a:solidFill>
                <a:effectLst/>
                <a:latin typeface="Abel" panose="02000506030000020004" pitchFamily="2" charset="0"/>
              </a:rPr>
            </a:br>
            <a:r>
              <a:rPr lang="en-US" b="1" i="0" dirty="0">
                <a:solidFill>
                  <a:schemeClr val="accent1"/>
                </a:solidFill>
                <a:effectLst/>
                <a:latin typeface="Abel" panose="02000506030000020004" pitchFamily="2" charset="0"/>
              </a:rPr>
              <a:t>*DECREASE YOUR FUTURE HEALTHCARE COSTS</a:t>
            </a:r>
            <a:br>
              <a:rPr lang="en-US" b="1" i="0" dirty="0">
                <a:solidFill>
                  <a:schemeClr val="accent1"/>
                </a:solidFill>
                <a:effectLst/>
                <a:latin typeface="Abel" panose="02000506030000020004" pitchFamily="2" charset="0"/>
              </a:rPr>
            </a:br>
            <a:r>
              <a:rPr lang="en-US" b="1" i="0" dirty="0">
                <a:solidFill>
                  <a:schemeClr val="accent1"/>
                </a:solidFill>
                <a:effectLst/>
                <a:latin typeface="Abel" panose="02000506030000020004" pitchFamily="2" charset="0"/>
              </a:rPr>
              <a:t>*DECREASE YOUR RISK OF </a:t>
            </a:r>
            <a:r>
              <a:rPr lang="en-US" b="1" i="0" strike="noStrike" dirty="0">
                <a:solidFill>
                  <a:schemeClr val="accent1"/>
                </a:solidFill>
                <a:effectLst/>
                <a:latin typeface="Abel" panose="02000506030000020004" pitchFamily="2" charset="0"/>
                <a:hlinkClick r:id="rId5">
                  <a:extLst>
                    <a:ext uri="{A12FA001-AC4F-418D-AE19-62706E023703}">
                      <ahyp:hlinkClr xmlns:ahyp="http://schemas.microsoft.com/office/drawing/2018/hyperlinkcolor" val="tx"/>
                    </a:ext>
                  </a:extLst>
                </a:hlinkClick>
              </a:rPr>
              <a:t>METABOLIC SYNDROME</a:t>
            </a:r>
            <a:br>
              <a:rPr lang="en-US" b="1" i="0" dirty="0">
                <a:solidFill>
                  <a:schemeClr val="accent1"/>
                </a:solidFill>
                <a:effectLst/>
                <a:latin typeface="Abel" panose="02000506030000020004" pitchFamily="2" charset="0"/>
              </a:rPr>
            </a:br>
            <a:r>
              <a:rPr lang="en-US" b="1" i="0" dirty="0">
                <a:solidFill>
                  <a:schemeClr val="accent1"/>
                </a:solidFill>
                <a:effectLst/>
                <a:latin typeface="Abel" panose="02000506030000020004" pitchFamily="2" charset="0"/>
              </a:rPr>
              <a:t>*</a:t>
            </a:r>
            <a:r>
              <a:rPr lang="en-US" b="1" i="0" strike="noStrike" dirty="0">
                <a:solidFill>
                  <a:schemeClr val="accent1"/>
                </a:solidFill>
                <a:effectLst/>
                <a:latin typeface="Abel" panose="02000506030000020004" pitchFamily="2" charset="0"/>
                <a:hlinkClick r:id="rId6">
                  <a:extLst>
                    <a:ext uri="{A12FA001-AC4F-418D-AE19-62706E023703}">
                      <ahyp:hlinkClr xmlns:ahyp="http://schemas.microsoft.com/office/drawing/2018/hyperlinkcolor" val="tx"/>
                    </a:ext>
                  </a:extLst>
                </a:hlinkClick>
              </a:rPr>
              <a:t>DELAY ONSET OF DEMENTIA</a:t>
            </a:r>
            <a:br>
              <a:rPr lang="en-US" b="1" i="0" dirty="0">
                <a:solidFill>
                  <a:schemeClr val="accent1"/>
                </a:solidFill>
                <a:effectLst/>
                <a:latin typeface="Abel" panose="02000506030000020004" pitchFamily="2" charset="0"/>
              </a:rPr>
            </a:br>
            <a:r>
              <a:rPr lang="en-US" b="1" i="0" dirty="0">
                <a:solidFill>
                  <a:schemeClr val="accent1"/>
                </a:solidFill>
                <a:effectLst/>
                <a:latin typeface="Abel" panose="02000506030000020004" pitchFamily="2" charset="0"/>
              </a:rPr>
              <a:t>*GIVE YOU </a:t>
            </a:r>
            <a:r>
              <a:rPr lang="en-US" b="1" i="0" strike="noStrike" dirty="0">
                <a:solidFill>
                  <a:schemeClr val="accent1"/>
                </a:solidFill>
                <a:effectLst/>
                <a:latin typeface="Abel" panose="02000506030000020004" pitchFamily="2" charset="0"/>
                <a:hlinkClick r:id="rId7">
                  <a:extLst>
                    <a:ext uri="{A12FA001-AC4F-418D-AE19-62706E023703}">
                      <ahyp:hlinkClr xmlns:ahyp="http://schemas.microsoft.com/office/drawing/2018/hyperlinkcolor" val="tx"/>
                    </a:ext>
                  </a:extLst>
                </a:hlinkClick>
              </a:rPr>
              <a:t>MORE CONFIDENCE</a:t>
            </a:r>
            <a:br>
              <a:rPr lang="en-US" b="1" i="0" dirty="0">
                <a:solidFill>
                  <a:schemeClr val="accent1"/>
                </a:solidFill>
                <a:effectLst/>
                <a:latin typeface="Abel" panose="02000506030000020004" pitchFamily="2" charset="0"/>
              </a:rPr>
            </a:br>
            <a:r>
              <a:rPr lang="en-US" b="1" i="0" dirty="0">
                <a:solidFill>
                  <a:schemeClr val="accent1"/>
                </a:solidFill>
                <a:effectLst/>
                <a:latin typeface="Abel" panose="02000506030000020004" pitchFamily="2" charset="0"/>
              </a:rPr>
              <a:t>*</a:t>
            </a:r>
            <a:r>
              <a:rPr lang="en-US" b="1" i="0" strike="noStrike" dirty="0">
                <a:solidFill>
                  <a:schemeClr val="accent1"/>
                </a:solidFill>
                <a:effectLst/>
                <a:latin typeface="Abel" panose="02000506030000020004" pitchFamily="2" charset="0"/>
                <a:hlinkClick r:id="rId8">
                  <a:extLst>
                    <a:ext uri="{A12FA001-AC4F-418D-AE19-62706E023703}">
                      <ahyp:hlinkClr xmlns:ahyp="http://schemas.microsoft.com/office/drawing/2018/hyperlinkcolor" val="tx"/>
                    </a:ext>
                  </a:extLst>
                </a:hlinkClick>
              </a:rPr>
              <a:t>HELP YOU SLEEP BETTER</a:t>
            </a:r>
            <a:br>
              <a:rPr lang="en-US" b="1" i="0" dirty="0">
                <a:solidFill>
                  <a:schemeClr val="accent1"/>
                </a:solidFill>
                <a:effectLst/>
                <a:latin typeface="Abel" panose="02000506030000020004" pitchFamily="2" charset="0"/>
              </a:rPr>
            </a:br>
            <a:r>
              <a:rPr lang="en-US" b="1" i="0" dirty="0">
                <a:solidFill>
                  <a:schemeClr val="accent1"/>
                </a:solidFill>
                <a:effectLst/>
                <a:latin typeface="Abel" panose="02000506030000020004" pitchFamily="2" charset="0"/>
              </a:rPr>
              <a:t>*</a:t>
            </a:r>
            <a:r>
              <a:rPr lang="en-US" b="1" i="0" strike="noStrike" dirty="0">
                <a:solidFill>
                  <a:schemeClr val="accent1"/>
                </a:solidFill>
                <a:effectLst/>
                <a:latin typeface="Abel" panose="02000506030000020004" pitchFamily="2" charset="0"/>
                <a:hlinkClick r:id="rId9">
                  <a:extLst>
                    <a:ext uri="{A12FA001-AC4F-418D-AE19-62706E023703}">
                      <ahyp:hlinkClr xmlns:ahyp="http://schemas.microsoft.com/office/drawing/2018/hyperlinkcolor" val="tx"/>
                    </a:ext>
                  </a:extLst>
                </a:hlinkClick>
              </a:rPr>
              <a:t>IMPROVE CREATIVITY</a:t>
            </a:r>
            <a:br>
              <a:rPr lang="en-US" b="1" i="0" dirty="0">
                <a:solidFill>
                  <a:schemeClr val="accent1"/>
                </a:solidFill>
                <a:effectLst/>
                <a:latin typeface="Abel" panose="02000506030000020004" pitchFamily="2" charset="0"/>
              </a:rPr>
            </a:br>
            <a:r>
              <a:rPr lang="en-US" b="1" i="0" dirty="0">
                <a:solidFill>
                  <a:schemeClr val="accent1"/>
                </a:solidFill>
                <a:effectLst/>
                <a:latin typeface="Abel" panose="02000506030000020004" pitchFamily="2" charset="0"/>
              </a:rPr>
              <a:t>*</a:t>
            </a:r>
            <a:r>
              <a:rPr lang="en-US" b="1" i="0" strike="noStrike" dirty="0">
                <a:solidFill>
                  <a:schemeClr val="accent1"/>
                </a:solidFill>
                <a:effectLst/>
                <a:latin typeface="Abel" panose="02000506030000020004" pitchFamily="2" charset="0"/>
                <a:hlinkClick r:id="rId10">
                  <a:extLst>
                    <a:ext uri="{A12FA001-AC4F-418D-AE19-62706E023703}">
                      <ahyp:hlinkClr xmlns:ahyp="http://schemas.microsoft.com/office/drawing/2018/hyperlinkcolor" val="tx"/>
                    </a:ext>
                  </a:extLst>
                </a:hlinkClick>
              </a:rPr>
              <a:t>IMPROVE FERTILITY</a:t>
            </a:r>
            <a:br>
              <a:rPr lang="en-US" b="1" i="0" dirty="0">
                <a:solidFill>
                  <a:schemeClr val="accent1"/>
                </a:solidFill>
                <a:effectLst/>
                <a:latin typeface="Abel" panose="02000506030000020004" pitchFamily="2" charset="0"/>
              </a:rPr>
            </a:br>
            <a:r>
              <a:rPr lang="en-US" b="1" i="0" dirty="0">
                <a:solidFill>
                  <a:schemeClr val="accent1"/>
                </a:solidFill>
                <a:effectLst/>
                <a:latin typeface="Abel" panose="02000506030000020004" pitchFamily="2" charset="0"/>
              </a:rPr>
              <a:t>*IMPROVE </a:t>
            </a:r>
            <a:r>
              <a:rPr lang="en-US" b="1" i="0" strike="noStrike" dirty="0">
                <a:solidFill>
                  <a:schemeClr val="accent1"/>
                </a:solidFill>
                <a:effectLst/>
                <a:latin typeface="Abel" panose="02000506030000020004" pitchFamily="2" charset="0"/>
                <a:hlinkClick r:id="rId11">
                  <a:extLst>
                    <a:ext uri="{A12FA001-AC4F-418D-AE19-62706E023703}">
                      <ahyp:hlinkClr xmlns:ahyp="http://schemas.microsoft.com/office/drawing/2018/hyperlinkcolor" val="tx"/>
                    </a:ext>
                  </a:extLst>
                </a:hlinkClick>
              </a:rPr>
              <a:t>YOUR POSTURE</a:t>
            </a:r>
            <a:br>
              <a:rPr lang="en-US" b="1" i="0" dirty="0">
                <a:solidFill>
                  <a:schemeClr val="accent1"/>
                </a:solidFill>
                <a:effectLst/>
                <a:latin typeface="Abel" panose="02000506030000020004" pitchFamily="2" charset="0"/>
              </a:rPr>
            </a:br>
            <a:r>
              <a:rPr lang="en-US" b="1" i="0" dirty="0">
                <a:solidFill>
                  <a:schemeClr val="accent1"/>
                </a:solidFill>
                <a:effectLst/>
                <a:latin typeface="Abel" panose="02000506030000020004" pitchFamily="2" charset="0"/>
              </a:rPr>
              <a:t>*IMPROVE </a:t>
            </a:r>
            <a:r>
              <a:rPr lang="en-US" b="1" i="0" strike="noStrike" dirty="0">
                <a:solidFill>
                  <a:schemeClr val="accent1"/>
                </a:solidFill>
                <a:effectLst/>
                <a:latin typeface="Abel" panose="02000506030000020004" pitchFamily="2" charset="0"/>
                <a:hlinkClick r:id="rId12">
                  <a:extLst>
                    <a:ext uri="{A12FA001-AC4F-418D-AE19-62706E023703}">
                      <ahyp:hlinkClr xmlns:ahyp="http://schemas.microsoft.com/office/drawing/2018/hyperlinkcolor" val="tx"/>
                    </a:ext>
                  </a:extLst>
                </a:hlinkClick>
              </a:rPr>
              <a:t>YOUR SKIN</a:t>
            </a:r>
            <a:br>
              <a:rPr lang="en-US" b="1" i="0" dirty="0">
                <a:solidFill>
                  <a:schemeClr val="accent1"/>
                </a:solidFill>
                <a:effectLst/>
                <a:latin typeface="Abel" panose="02000506030000020004" pitchFamily="2" charset="0"/>
              </a:rPr>
            </a:br>
            <a:r>
              <a:rPr lang="en-US" b="1" i="0" dirty="0">
                <a:solidFill>
                  <a:schemeClr val="accent1"/>
                </a:solidFill>
                <a:effectLst/>
                <a:latin typeface="Abel" panose="02000506030000020004" pitchFamily="2" charset="0"/>
              </a:rPr>
              <a:t>*</a:t>
            </a:r>
            <a:r>
              <a:rPr lang="en-US" b="1" i="0" strike="noStrike" dirty="0">
                <a:solidFill>
                  <a:schemeClr val="accent1"/>
                </a:solidFill>
                <a:effectLst/>
                <a:latin typeface="Abel" panose="02000506030000020004" pitchFamily="2" charset="0"/>
                <a:hlinkClick r:id="rId13">
                  <a:extLst>
                    <a:ext uri="{A12FA001-AC4F-418D-AE19-62706E023703}">
                      <ahyp:hlinkClr xmlns:ahyp="http://schemas.microsoft.com/office/drawing/2018/hyperlinkcolor" val="tx"/>
                    </a:ext>
                  </a:extLst>
                </a:hlinkClick>
              </a:rPr>
              <a:t>INCREASE YOUR ENERGY</a:t>
            </a:r>
            <a:br>
              <a:rPr lang="en-US" b="1" i="0" dirty="0">
                <a:solidFill>
                  <a:schemeClr val="accent1"/>
                </a:solidFill>
                <a:effectLst/>
                <a:latin typeface="Abel" panose="02000506030000020004" pitchFamily="2" charset="0"/>
              </a:rPr>
            </a:br>
            <a:r>
              <a:rPr lang="en-US" b="1" i="0" dirty="0">
                <a:solidFill>
                  <a:schemeClr val="accent1"/>
                </a:solidFill>
                <a:effectLst/>
                <a:latin typeface="Abel" panose="02000506030000020004" pitchFamily="2" charset="0"/>
              </a:rPr>
              <a:t>*INCREASE YOUR </a:t>
            </a:r>
            <a:r>
              <a:rPr lang="en-US" b="1" i="0" strike="noStrike" dirty="0">
                <a:solidFill>
                  <a:schemeClr val="accent1"/>
                </a:solidFill>
                <a:effectLst/>
                <a:latin typeface="Abel" panose="02000506030000020004" pitchFamily="2" charset="0"/>
                <a:hlinkClick r:id="rId14">
                  <a:extLst>
                    <a:ext uri="{A12FA001-AC4F-418D-AE19-62706E023703}">
                      <ahyp:hlinkClr xmlns:ahyp="http://schemas.microsoft.com/office/drawing/2018/hyperlinkcolor" val="tx"/>
                    </a:ext>
                  </a:extLst>
                </a:hlinkClick>
              </a:rPr>
              <a:t>FLEXIBILITY</a:t>
            </a:r>
            <a:br>
              <a:rPr lang="en-US" b="0" i="0" dirty="0">
                <a:solidFill>
                  <a:srgbClr val="281400"/>
                </a:solidFill>
                <a:effectLst/>
                <a:latin typeface="Roboto" panose="02000000000000000000" pitchFamily="2" charset="0"/>
              </a:rPr>
            </a:br>
            <a:br>
              <a:rPr lang="en-US" b="0" i="0" dirty="0">
                <a:solidFill>
                  <a:srgbClr val="281400"/>
                </a:solidFill>
                <a:effectLst/>
                <a:latin typeface="Roboto" panose="02000000000000000000" pitchFamily="2" charset="0"/>
              </a:rPr>
            </a:br>
            <a:endParaRPr lang="en-US" b="0" i="0" dirty="0">
              <a:solidFill>
                <a:srgbClr val="281400"/>
              </a:solidFill>
              <a:effectLst/>
              <a:latin typeface="Roboto" panose="02000000000000000000" pitchFamily="2" charset="0"/>
            </a:endParaRPr>
          </a:p>
        </p:txBody>
      </p:sp>
      <p:sp>
        <p:nvSpPr>
          <p:cNvPr id="10" name="Google Shape;9771;p93">
            <a:extLst>
              <a:ext uri="{FF2B5EF4-FFF2-40B4-BE49-F238E27FC236}">
                <a16:creationId xmlns:a16="http://schemas.microsoft.com/office/drawing/2014/main" id="{86BBA9C2-2B25-21B1-9A8F-6A8A5A0A7DF8}"/>
              </a:ext>
            </a:extLst>
          </p:cNvPr>
          <p:cNvSpPr txBox="1">
            <a:spLocks/>
          </p:cNvSpPr>
          <p:nvPr/>
        </p:nvSpPr>
        <p:spPr>
          <a:xfrm>
            <a:off x="5685956" y="111512"/>
            <a:ext cx="4515402" cy="5403696"/>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1400"/>
              <a:buFont typeface="Anton"/>
              <a:buNone/>
              <a:defRPr sz="1800" b="0" i="0" u="none" strike="noStrike" cap="none">
                <a:solidFill>
                  <a:schemeClr val="dk1"/>
                </a:solidFill>
                <a:latin typeface="Anton"/>
                <a:ea typeface="Anton"/>
                <a:cs typeface="Anton"/>
                <a:sym typeface="Anton"/>
              </a:defRPr>
            </a:lvl1pPr>
            <a:lvl2pPr marR="0" lvl="1" algn="ctr" rtl="0">
              <a:lnSpc>
                <a:spcPct val="100000"/>
              </a:lnSpc>
              <a:spcBef>
                <a:spcPts val="0"/>
              </a:spcBef>
              <a:spcAft>
                <a:spcPts val="0"/>
              </a:spcAft>
              <a:buClr>
                <a:schemeClr val="lt2"/>
              </a:buClr>
              <a:buSzPts val="1400"/>
              <a:buFont typeface="Arial"/>
              <a:buNone/>
              <a:defRPr sz="1400" b="0" i="0" u="none" strike="noStrike" cap="none">
                <a:solidFill>
                  <a:schemeClr val="lt2"/>
                </a:solidFill>
                <a:latin typeface="Arial"/>
                <a:ea typeface="Arial"/>
                <a:cs typeface="Arial"/>
                <a:sym typeface="Arial"/>
              </a:defRPr>
            </a:lvl2pPr>
            <a:lvl3pPr marR="0" lvl="2" algn="ctr" rtl="0">
              <a:lnSpc>
                <a:spcPct val="100000"/>
              </a:lnSpc>
              <a:spcBef>
                <a:spcPts val="0"/>
              </a:spcBef>
              <a:spcAft>
                <a:spcPts val="0"/>
              </a:spcAft>
              <a:buClr>
                <a:schemeClr val="lt2"/>
              </a:buClr>
              <a:buSzPts val="1400"/>
              <a:buFont typeface="Arial"/>
              <a:buNone/>
              <a:defRPr sz="1400" b="0" i="0" u="none" strike="noStrike" cap="none">
                <a:solidFill>
                  <a:schemeClr val="lt2"/>
                </a:solidFill>
                <a:latin typeface="Arial"/>
                <a:ea typeface="Arial"/>
                <a:cs typeface="Arial"/>
                <a:sym typeface="Arial"/>
              </a:defRPr>
            </a:lvl3pPr>
            <a:lvl4pPr marR="0" lvl="3" algn="ctr" rtl="0">
              <a:lnSpc>
                <a:spcPct val="100000"/>
              </a:lnSpc>
              <a:spcBef>
                <a:spcPts val="0"/>
              </a:spcBef>
              <a:spcAft>
                <a:spcPts val="0"/>
              </a:spcAft>
              <a:buClr>
                <a:schemeClr val="lt2"/>
              </a:buClr>
              <a:buSzPts val="1400"/>
              <a:buFont typeface="Arial"/>
              <a:buNone/>
              <a:defRPr sz="1400" b="0" i="0" u="none" strike="noStrike" cap="none">
                <a:solidFill>
                  <a:schemeClr val="lt2"/>
                </a:solidFill>
                <a:latin typeface="Arial"/>
                <a:ea typeface="Arial"/>
                <a:cs typeface="Arial"/>
                <a:sym typeface="Arial"/>
              </a:defRPr>
            </a:lvl4pPr>
            <a:lvl5pPr marR="0" lvl="4" algn="ctr" rtl="0">
              <a:lnSpc>
                <a:spcPct val="100000"/>
              </a:lnSpc>
              <a:spcBef>
                <a:spcPts val="0"/>
              </a:spcBef>
              <a:spcAft>
                <a:spcPts val="0"/>
              </a:spcAft>
              <a:buClr>
                <a:schemeClr val="lt2"/>
              </a:buClr>
              <a:buSzPts val="1400"/>
              <a:buFont typeface="Arial"/>
              <a:buNone/>
              <a:defRPr sz="1400" b="0" i="0" u="none" strike="noStrike" cap="none">
                <a:solidFill>
                  <a:schemeClr val="lt2"/>
                </a:solidFill>
                <a:latin typeface="Arial"/>
                <a:ea typeface="Arial"/>
                <a:cs typeface="Arial"/>
                <a:sym typeface="Arial"/>
              </a:defRPr>
            </a:lvl5pPr>
            <a:lvl6pPr marR="0" lvl="5" algn="ctr" rtl="0">
              <a:lnSpc>
                <a:spcPct val="100000"/>
              </a:lnSpc>
              <a:spcBef>
                <a:spcPts val="0"/>
              </a:spcBef>
              <a:spcAft>
                <a:spcPts val="0"/>
              </a:spcAft>
              <a:buClr>
                <a:schemeClr val="lt2"/>
              </a:buClr>
              <a:buSzPts val="1400"/>
              <a:buFont typeface="Arial"/>
              <a:buNone/>
              <a:defRPr sz="1400" b="0" i="0" u="none" strike="noStrike" cap="none">
                <a:solidFill>
                  <a:schemeClr val="lt2"/>
                </a:solidFill>
                <a:latin typeface="Arial"/>
                <a:ea typeface="Arial"/>
                <a:cs typeface="Arial"/>
                <a:sym typeface="Arial"/>
              </a:defRPr>
            </a:lvl6pPr>
            <a:lvl7pPr marR="0" lvl="6" algn="ctr" rtl="0">
              <a:lnSpc>
                <a:spcPct val="100000"/>
              </a:lnSpc>
              <a:spcBef>
                <a:spcPts val="0"/>
              </a:spcBef>
              <a:spcAft>
                <a:spcPts val="0"/>
              </a:spcAft>
              <a:buClr>
                <a:schemeClr val="lt2"/>
              </a:buClr>
              <a:buSzPts val="1400"/>
              <a:buFont typeface="Arial"/>
              <a:buNone/>
              <a:defRPr sz="1400" b="0" i="0" u="none" strike="noStrike" cap="none">
                <a:solidFill>
                  <a:schemeClr val="lt2"/>
                </a:solidFill>
                <a:latin typeface="Arial"/>
                <a:ea typeface="Arial"/>
                <a:cs typeface="Arial"/>
                <a:sym typeface="Arial"/>
              </a:defRPr>
            </a:lvl7pPr>
            <a:lvl8pPr marR="0" lvl="7" algn="ctr" rtl="0">
              <a:lnSpc>
                <a:spcPct val="100000"/>
              </a:lnSpc>
              <a:spcBef>
                <a:spcPts val="0"/>
              </a:spcBef>
              <a:spcAft>
                <a:spcPts val="0"/>
              </a:spcAft>
              <a:buClr>
                <a:schemeClr val="lt2"/>
              </a:buClr>
              <a:buSzPts val="1400"/>
              <a:buFont typeface="Arial"/>
              <a:buNone/>
              <a:defRPr sz="1400" b="0" i="0" u="none" strike="noStrike" cap="none">
                <a:solidFill>
                  <a:schemeClr val="lt2"/>
                </a:solidFill>
                <a:latin typeface="Arial"/>
                <a:ea typeface="Arial"/>
                <a:cs typeface="Arial"/>
                <a:sym typeface="Arial"/>
              </a:defRPr>
            </a:lvl8pPr>
            <a:lvl9pPr marR="0" lvl="8" algn="ctr" rtl="0">
              <a:lnSpc>
                <a:spcPct val="100000"/>
              </a:lnSpc>
              <a:spcBef>
                <a:spcPts val="0"/>
              </a:spcBef>
              <a:spcAft>
                <a:spcPts val="0"/>
              </a:spcAft>
              <a:buClr>
                <a:schemeClr val="lt2"/>
              </a:buClr>
              <a:buSzPts val="1400"/>
              <a:buFont typeface="Arial"/>
              <a:buNone/>
              <a:defRPr sz="1400" b="0" i="0" u="none" strike="noStrike" cap="none">
                <a:solidFill>
                  <a:schemeClr val="lt2"/>
                </a:solidFill>
                <a:latin typeface="Arial"/>
                <a:ea typeface="Arial"/>
                <a:cs typeface="Arial"/>
                <a:sym typeface="Arial"/>
              </a:defRPr>
            </a:lvl9pPr>
          </a:lstStyle>
          <a:p>
            <a:r>
              <a:rPr lang="en-US" b="1" i="0" dirty="0">
                <a:solidFill>
                  <a:schemeClr val="accent1"/>
                </a:solidFill>
                <a:effectLst/>
                <a:latin typeface="Abel" panose="02000506030000020004" pitchFamily="2" charset="0"/>
              </a:rPr>
              <a:t>*INCREASE YOUR </a:t>
            </a:r>
            <a:r>
              <a:rPr lang="en-US" b="1" i="0" u="none" strike="noStrike" dirty="0">
                <a:solidFill>
                  <a:schemeClr val="accent1"/>
                </a:solidFill>
                <a:effectLst/>
                <a:latin typeface="Abel" panose="02000506030000020004" pitchFamily="2" charset="0"/>
                <a:hlinkClick r:id="rId14">
                  <a:extLst>
                    <a:ext uri="{A12FA001-AC4F-418D-AE19-62706E023703}">
                      <ahyp:hlinkClr xmlns:ahyp="http://schemas.microsoft.com/office/drawing/2018/hyperlinkcolor" val="tx"/>
                    </a:ext>
                  </a:extLst>
                </a:hlinkClick>
              </a:rPr>
              <a:t>RANGE OF MOTION</a:t>
            </a:r>
            <a:endParaRPr lang="en-US" b="1" i="0" u="none" strike="noStrike" dirty="0">
              <a:solidFill>
                <a:schemeClr val="accent1"/>
              </a:solidFill>
              <a:effectLst/>
              <a:latin typeface="Abel" panose="02000506030000020004" pitchFamily="2" charset="0"/>
              <a:hlinkClick r:id="rId15">
                <a:extLst>
                  <a:ext uri="{A12FA001-AC4F-418D-AE19-62706E023703}">
                    <ahyp:hlinkClr xmlns:ahyp="http://schemas.microsoft.com/office/drawing/2018/hyperlinkcolor" val="tx"/>
                  </a:ext>
                </a:extLst>
              </a:hlinkClick>
            </a:endParaRPr>
          </a:p>
          <a:p>
            <a:r>
              <a:rPr lang="en-US" b="1" i="0" u="none" strike="noStrike" dirty="0">
                <a:solidFill>
                  <a:schemeClr val="accent1"/>
                </a:solidFill>
                <a:effectLst/>
                <a:latin typeface="Abel" panose="02000506030000020004" pitchFamily="2" charset="0"/>
                <a:hlinkClick r:id="rId15">
                  <a:extLst>
                    <a:ext uri="{A12FA001-AC4F-418D-AE19-62706E023703}">
                      <ahyp:hlinkClr xmlns:ahyp="http://schemas.microsoft.com/office/drawing/2018/hyperlinkcolor" val="tx"/>
                    </a:ext>
                  </a:extLst>
                </a:hlinkClick>
              </a:rPr>
              <a:t>*LENGTHEN YOUR LIFE</a:t>
            </a:r>
            <a:endParaRPr lang="en-US" b="1" i="0" dirty="0">
              <a:solidFill>
                <a:schemeClr val="accent1"/>
              </a:solidFill>
              <a:effectLst/>
              <a:latin typeface="Abel" panose="02000506030000020004" pitchFamily="2" charset="0"/>
            </a:endParaRPr>
          </a:p>
          <a:p>
            <a:r>
              <a:rPr lang="en-US" b="1" i="0" dirty="0">
                <a:solidFill>
                  <a:schemeClr val="accent1"/>
                </a:solidFill>
                <a:effectLst/>
                <a:latin typeface="Abel" panose="02000506030000020004" pitchFamily="2" charset="0"/>
              </a:rPr>
              <a:t>*LOWER </a:t>
            </a:r>
            <a:r>
              <a:rPr lang="en-US" b="1" i="0" u="none" strike="noStrike" dirty="0">
                <a:solidFill>
                  <a:schemeClr val="accent1"/>
                </a:solidFill>
                <a:effectLst/>
                <a:latin typeface="Abel" panose="02000506030000020004" pitchFamily="2" charset="0"/>
                <a:hlinkClick r:id="rId16">
                  <a:extLst>
                    <a:ext uri="{A12FA001-AC4F-418D-AE19-62706E023703}">
                      <ahyp:hlinkClr xmlns:ahyp="http://schemas.microsoft.com/office/drawing/2018/hyperlinkcolor" val="tx"/>
                    </a:ext>
                  </a:extLst>
                </a:hlinkClick>
              </a:rPr>
              <a:t>YOUR RISK OF INJURY</a:t>
            </a:r>
            <a:endParaRPr lang="en-US" b="1" i="0" dirty="0">
              <a:solidFill>
                <a:schemeClr val="accent1"/>
              </a:solidFill>
              <a:effectLst/>
              <a:latin typeface="Abel" panose="02000506030000020004" pitchFamily="2" charset="0"/>
            </a:endParaRPr>
          </a:p>
          <a:p>
            <a:r>
              <a:rPr lang="en-US" b="1" i="0" dirty="0">
                <a:solidFill>
                  <a:schemeClr val="accent1"/>
                </a:solidFill>
                <a:effectLst/>
                <a:latin typeface="Abel" panose="02000506030000020004" pitchFamily="2" charset="0"/>
              </a:rPr>
              <a:t>*MAKE YOUR DNA YOUNGER</a:t>
            </a:r>
          </a:p>
          <a:p>
            <a:r>
              <a:rPr lang="en-US" b="1" i="0" u="none" strike="noStrike" dirty="0">
                <a:solidFill>
                  <a:schemeClr val="accent1"/>
                </a:solidFill>
                <a:effectLst/>
                <a:latin typeface="Abel" panose="02000506030000020004" pitchFamily="2" charset="0"/>
                <a:hlinkClick r:id="rId17">
                  <a:extLst>
                    <a:ext uri="{A12FA001-AC4F-418D-AE19-62706E023703}">
                      <ahyp:hlinkClr xmlns:ahyp="http://schemas.microsoft.com/office/drawing/2018/hyperlinkcolor" val="tx"/>
                    </a:ext>
                  </a:extLst>
                </a:hlinkClick>
              </a:rPr>
              <a:t>*PROTECT YOUR HEART</a:t>
            </a:r>
            <a:endParaRPr lang="en-US" b="1" i="0" dirty="0">
              <a:solidFill>
                <a:schemeClr val="accent1"/>
              </a:solidFill>
              <a:effectLst/>
              <a:latin typeface="Abel" panose="02000506030000020004" pitchFamily="2" charset="0"/>
            </a:endParaRPr>
          </a:p>
          <a:p>
            <a:r>
              <a:rPr lang="en-US" b="1" i="0" dirty="0">
                <a:solidFill>
                  <a:schemeClr val="accent1"/>
                </a:solidFill>
                <a:effectLst/>
                <a:latin typeface="Abel" panose="02000506030000020004" pitchFamily="2" charset="0"/>
              </a:rPr>
              <a:t>*REDUCE </a:t>
            </a:r>
            <a:r>
              <a:rPr lang="en-US" b="1" i="0" u="none" strike="noStrike" dirty="0">
                <a:solidFill>
                  <a:schemeClr val="accent1"/>
                </a:solidFill>
                <a:effectLst/>
                <a:latin typeface="Abel" panose="02000506030000020004" pitchFamily="2" charset="0"/>
                <a:hlinkClick r:id="rId18">
                  <a:extLst>
                    <a:ext uri="{A12FA001-AC4F-418D-AE19-62706E023703}">
                      <ahyp:hlinkClr xmlns:ahyp="http://schemas.microsoft.com/office/drawing/2018/hyperlinkcolor" val="tx"/>
                    </a:ext>
                  </a:extLst>
                </a:hlinkClick>
              </a:rPr>
              <a:t>BACK PAIN</a:t>
            </a:r>
            <a:endParaRPr lang="en-US" b="1" i="0" dirty="0">
              <a:solidFill>
                <a:schemeClr val="accent1"/>
              </a:solidFill>
              <a:effectLst/>
              <a:latin typeface="Abel" panose="02000506030000020004" pitchFamily="2" charset="0"/>
            </a:endParaRPr>
          </a:p>
          <a:p>
            <a:r>
              <a:rPr lang="en-US" b="1" i="0" dirty="0">
                <a:solidFill>
                  <a:schemeClr val="accent1"/>
                </a:solidFill>
                <a:effectLst/>
                <a:latin typeface="Abel" panose="02000506030000020004" pitchFamily="2" charset="0"/>
              </a:rPr>
              <a:t>*REDUCE </a:t>
            </a:r>
            <a:r>
              <a:rPr lang="en-US" b="1" i="0" u="none" strike="noStrike" dirty="0">
                <a:solidFill>
                  <a:schemeClr val="accent1"/>
                </a:solidFill>
                <a:effectLst/>
                <a:latin typeface="Abel" panose="02000506030000020004" pitchFamily="2" charset="0"/>
                <a:hlinkClick r:id="rId19">
                  <a:extLst>
                    <a:ext uri="{A12FA001-AC4F-418D-AE19-62706E023703}">
                      <ahyp:hlinkClr xmlns:ahyp="http://schemas.microsoft.com/office/drawing/2018/hyperlinkcolor" val="tx"/>
                    </a:ext>
                  </a:extLst>
                </a:hlinkClick>
              </a:rPr>
              <a:t>CHRONIC PAIN</a:t>
            </a:r>
            <a:endParaRPr lang="en-US" b="1" i="0" dirty="0">
              <a:solidFill>
                <a:schemeClr val="accent1"/>
              </a:solidFill>
              <a:effectLst/>
              <a:latin typeface="Abel" panose="02000506030000020004" pitchFamily="2" charset="0"/>
            </a:endParaRPr>
          </a:p>
          <a:p>
            <a:r>
              <a:rPr lang="en-US" b="1" i="0" u="none" strike="noStrike" dirty="0">
                <a:solidFill>
                  <a:schemeClr val="accent1"/>
                </a:solidFill>
                <a:effectLst/>
                <a:latin typeface="Abel" panose="02000506030000020004" pitchFamily="2" charset="0"/>
                <a:hlinkClick r:id="rId7">
                  <a:extLst>
                    <a:ext uri="{A12FA001-AC4F-418D-AE19-62706E023703}">
                      <ahyp:hlinkClr xmlns:ahyp="http://schemas.microsoft.com/office/drawing/2018/hyperlinkcolor" val="tx"/>
                    </a:ext>
                  </a:extLst>
                </a:hlinkClick>
              </a:rPr>
              <a:t>*REDUCE STRESS</a:t>
            </a:r>
            <a:endParaRPr lang="en-US" b="1" i="0" dirty="0">
              <a:solidFill>
                <a:schemeClr val="accent1"/>
              </a:solidFill>
              <a:effectLst/>
              <a:latin typeface="Abel" panose="02000506030000020004" pitchFamily="2" charset="0"/>
            </a:endParaRPr>
          </a:p>
          <a:p>
            <a:r>
              <a:rPr lang="en-US" b="1" i="0" dirty="0">
                <a:solidFill>
                  <a:schemeClr val="accent1"/>
                </a:solidFill>
                <a:effectLst/>
                <a:latin typeface="Abel" panose="02000506030000020004" pitchFamily="2" charset="0"/>
              </a:rPr>
              <a:t>*RELIEVE </a:t>
            </a:r>
            <a:r>
              <a:rPr lang="en-US" b="1" i="0" u="none" strike="noStrike" dirty="0">
                <a:solidFill>
                  <a:schemeClr val="accent1"/>
                </a:solidFill>
                <a:effectLst/>
                <a:latin typeface="Abel" panose="02000506030000020004" pitchFamily="2" charset="0"/>
                <a:hlinkClick r:id="rId20">
                  <a:extLst>
                    <a:ext uri="{A12FA001-AC4F-418D-AE19-62706E023703}">
                      <ahyp:hlinkClr xmlns:ahyp="http://schemas.microsoft.com/office/drawing/2018/hyperlinkcolor" val="tx"/>
                    </a:ext>
                  </a:extLst>
                </a:hlinkClick>
              </a:rPr>
              <a:t>PMS SYMPTOMS</a:t>
            </a:r>
            <a:endParaRPr lang="en-US" b="1" i="0" dirty="0">
              <a:solidFill>
                <a:schemeClr val="accent1"/>
              </a:solidFill>
              <a:effectLst/>
              <a:latin typeface="Abel" panose="02000506030000020004" pitchFamily="2" charset="0"/>
            </a:endParaRPr>
          </a:p>
          <a:p>
            <a:r>
              <a:rPr lang="en-US" b="1" i="0" u="none" strike="noStrike" dirty="0">
                <a:solidFill>
                  <a:schemeClr val="accent1"/>
                </a:solidFill>
                <a:effectLst/>
                <a:latin typeface="Abel" panose="02000506030000020004" pitchFamily="2" charset="0"/>
                <a:hlinkClick r:id="rId6">
                  <a:extLst>
                    <a:ext uri="{A12FA001-AC4F-418D-AE19-62706E023703}">
                      <ahyp:hlinkClr xmlns:ahyp="http://schemas.microsoft.com/office/drawing/2018/hyperlinkcolor" val="tx"/>
                    </a:ext>
                  </a:extLst>
                </a:hlinkClick>
              </a:rPr>
              <a:t>*SLOW COGNITIVE DECLINE</a:t>
            </a:r>
            <a:endParaRPr lang="en-US" b="1" i="0" dirty="0">
              <a:solidFill>
                <a:schemeClr val="accent1"/>
              </a:solidFill>
              <a:effectLst/>
              <a:latin typeface="Abel" panose="02000506030000020004" pitchFamily="2" charset="0"/>
            </a:endParaRPr>
          </a:p>
          <a:p>
            <a:r>
              <a:rPr lang="en-US" b="1" i="0" u="none" strike="noStrike" dirty="0">
                <a:solidFill>
                  <a:schemeClr val="accent1"/>
                </a:solidFill>
                <a:effectLst/>
                <a:latin typeface="Abel" panose="02000506030000020004" pitchFamily="2" charset="0"/>
                <a:hlinkClick r:id="rId21">
                  <a:extLst>
                    <a:ext uri="{A12FA001-AC4F-418D-AE19-62706E023703}">
                      <ahyp:hlinkClr xmlns:ahyp="http://schemas.microsoft.com/office/drawing/2018/hyperlinkcolor" val="tx"/>
                    </a:ext>
                  </a:extLst>
                </a:hlinkClick>
              </a:rPr>
              <a:t>*STRENGTHEN YOUR BONES</a:t>
            </a:r>
            <a:endParaRPr lang="en-US" b="1" i="0" dirty="0">
              <a:solidFill>
                <a:schemeClr val="accent1"/>
              </a:solidFill>
              <a:effectLst/>
              <a:latin typeface="Abel" panose="02000506030000020004" pitchFamily="2" charset="0"/>
            </a:endParaRPr>
          </a:p>
          <a:p>
            <a:r>
              <a:rPr lang="en-US" b="1" i="0" u="none" strike="noStrike" dirty="0">
                <a:solidFill>
                  <a:schemeClr val="accent1"/>
                </a:solidFill>
                <a:effectLst/>
                <a:latin typeface="Abel" panose="02000506030000020004" pitchFamily="2" charset="0"/>
                <a:hlinkClick r:id="rId22">
                  <a:extLst>
                    <a:ext uri="{A12FA001-AC4F-418D-AE19-62706E023703}">
                      <ahyp:hlinkClr xmlns:ahyp="http://schemas.microsoft.com/office/drawing/2018/hyperlinkcolor" val="tx"/>
                    </a:ext>
                  </a:extLst>
                </a:hlinkClick>
              </a:rPr>
              <a:t>*STRENGTHEN YOUR JOINTS</a:t>
            </a:r>
            <a:endParaRPr lang="en-US" b="1" i="0" dirty="0">
              <a:solidFill>
                <a:schemeClr val="accent1"/>
              </a:solidFill>
              <a:effectLst/>
              <a:latin typeface="Abel" panose="02000506030000020004" pitchFamily="2" charset="0"/>
            </a:endParaRPr>
          </a:p>
          <a:p>
            <a:endParaRPr lang="en-US" b="1" i="0" dirty="0">
              <a:solidFill>
                <a:schemeClr val="accent1"/>
              </a:solidFill>
              <a:effectLst/>
              <a:latin typeface="Abel" panose="02000506030000020004" pitchFamily="2" charset="0"/>
            </a:endParaRPr>
          </a:p>
        </p:txBody>
      </p:sp>
      <p:sp>
        <p:nvSpPr>
          <p:cNvPr id="2" name="Google Shape;2071;p51">
            <a:extLst>
              <a:ext uri="{FF2B5EF4-FFF2-40B4-BE49-F238E27FC236}">
                <a16:creationId xmlns:a16="http://schemas.microsoft.com/office/drawing/2014/main" id="{097DE7D2-AA21-AED4-1678-7E54D90815A8}"/>
              </a:ext>
            </a:extLst>
          </p:cNvPr>
          <p:cNvSpPr txBox="1">
            <a:spLocks noGrp="1"/>
          </p:cNvSpPr>
          <p:nvPr>
            <p:ph type="title" idx="2"/>
          </p:nvPr>
        </p:nvSpPr>
        <p:spPr>
          <a:xfrm>
            <a:off x="6133171" y="4067956"/>
            <a:ext cx="3159512" cy="152190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000" b="1" dirty="0">
                <a:solidFill>
                  <a:schemeClr val="tx2"/>
                </a:solidFill>
                <a:highlight>
                  <a:srgbClr val="FF0000"/>
                </a:highlight>
              </a:rPr>
              <a:t>BLAH BLAH !</a:t>
            </a:r>
            <a:endParaRPr sz="4000" b="1" dirty="0">
              <a:solidFill>
                <a:schemeClr val="tx2"/>
              </a:solidFill>
              <a:highlight>
                <a:srgbClr val="FF0000"/>
              </a:highligh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771"/>
                                        </p:tgtEl>
                                        <p:attrNameLst>
                                          <p:attrName>style.visibility</p:attrName>
                                        </p:attrNameLst>
                                      </p:cBhvr>
                                      <p:to>
                                        <p:strVal val="visible"/>
                                      </p:to>
                                    </p:set>
                                    <p:animEffect transition="in" filter="fade">
                                      <p:cBhvr>
                                        <p:cTn id="7" dur="500"/>
                                        <p:tgtEl>
                                          <p:spTgt spid="977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71" grpId="0"/>
      <p:bldP spid="10" grpId="0"/>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64"/>
        <p:cNvGrpSpPr/>
        <p:nvPr/>
      </p:nvGrpSpPr>
      <p:grpSpPr>
        <a:xfrm>
          <a:off x="0" y="0"/>
          <a:ext cx="0" cy="0"/>
          <a:chOff x="0" y="0"/>
          <a:chExt cx="0" cy="0"/>
        </a:xfrm>
      </p:grpSpPr>
      <p:sp>
        <p:nvSpPr>
          <p:cNvPr id="2265" name="Google Shape;2265;p63"/>
          <p:cNvSpPr/>
          <p:nvPr/>
        </p:nvSpPr>
        <p:spPr>
          <a:xfrm rot="5400000">
            <a:off x="801617" y="-491920"/>
            <a:ext cx="2106403" cy="3709639"/>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66" name="Google Shape;2266;p63"/>
          <p:cNvSpPr txBox="1">
            <a:spLocks noGrp="1"/>
          </p:cNvSpPr>
          <p:nvPr>
            <p:ph type="title"/>
          </p:nvPr>
        </p:nvSpPr>
        <p:spPr>
          <a:xfrm>
            <a:off x="-74342" y="770614"/>
            <a:ext cx="4088781" cy="1244039"/>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solidFill>
                  <a:schemeClr val="tx2"/>
                </a:solidFill>
              </a:rPr>
              <a:t>WHY THEY </a:t>
            </a:r>
            <a:br>
              <a:rPr lang="en-US" dirty="0">
                <a:solidFill>
                  <a:schemeClr val="tx2"/>
                </a:solidFill>
              </a:rPr>
            </a:br>
            <a:r>
              <a:rPr lang="en-US" dirty="0">
                <a:solidFill>
                  <a:schemeClr val="tx2"/>
                </a:solidFill>
              </a:rPr>
              <a:t>QUIT </a:t>
            </a:r>
            <a:r>
              <a:rPr lang="en-US" dirty="0">
                <a:solidFill>
                  <a:schemeClr val="tx1"/>
                </a:solidFill>
              </a:rPr>
              <a:t>GYM </a:t>
            </a:r>
            <a:endParaRPr dirty="0">
              <a:solidFill>
                <a:schemeClr val="tx1"/>
              </a:solidFill>
            </a:endParaRPr>
          </a:p>
        </p:txBody>
      </p:sp>
      <p:sp>
        <p:nvSpPr>
          <p:cNvPr id="5" name="Google Shape;1989;p44">
            <a:extLst>
              <a:ext uri="{FF2B5EF4-FFF2-40B4-BE49-F238E27FC236}">
                <a16:creationId xmlns:a16="http://schemas.microsoft.com/office/drawing/2014/main" id="{B91209BD-EFCE-F11D-79EA-AE7D01BDA440}"/>
              </a:ext>
            </a:extLst>
          </p:cNvPr>
          <p:cNvSpPr txBox="1">
            <a:spLocks/>
          </p:cNvSpPr>
          <p:nvPr/>
        </p:nvSpPr>
        <p:spPr>
          <a:xfrm flipH="1">
            <a:off x="1141854" y="3262661"/>
            <a:ext cx="6860292" cy="6978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7200" b="1" dirty="0">
                <a:solidFill>
                  <a:schemeClr val="bg2"/>
                </a:solidFill>
                <a:latin typeface="Anton" pitchFamily="2" charset="0"/>
              </a:rPr>
              <a:t>WHY?</a:t>
            </a:r>
          </a:p>
          <a:p>
            <a:pPr algn="ctr"/>
            <a:r>
              <a:rPr lang="en" sz="7200" b="1" dirty="0">
                <a:solidFill>
                  <a:schemeClr val="bg1">
                    <a:lumMod val="20000"/>
                    <a:lumOff val="80000"/>
                  </a:schemeClr>
                </a:solidFill>
                <a:latin typeface="Anton" pitchFamily="2" charset="0"/>
              </a:rPr>
              <a:t>WHY?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06"/>
        <p:cNvGrpSpPr/>
        <p:nvPr/>
      </p:nvGrpSpPr>
      <p:grpSpPr>
        <a:xfrm>
          <a:off x="0" y="0"/>
          <a:ext cx="0" cy="0"/>
          <a:chOff x="0" y="0"/>
          <a:chExt cx="0" cy="0"/>
        </a:xfrm>
      </p:grpSpPr>
      <p:sp>
        <p:nvSpPr>
          <p:cNvPr id="2008" name="Google Shape;2008;p46"/>
          <p:cNvSpPr/>
          <p:nvPr/>
        </p:nvSpPr>
        <p:spPr>
          <a:xfrm>
            <a:off x="1242274" y="-142420"/>
            <a:ext cx="5084185" cy="3098193"/>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9" name="Google Shape;2009;p46"/>
          <p:cNvSpPr txBox="1">
            <a:spLocks noGrp="1"/>
          </p:cNvSpPr>
          <p:nvPr>
            <p:ph type="subTitle" idx="1"/>
          </p:nvPr>
        </p:nvSpPr>
        <p:spPr>
          <a:xfrm>
            <a:off x="1454224" y="688825"/>
            <a:ext cx="4924275" cy="1475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400" b="1" dirty="0"/>
              <a:t>PEOPLE MUST HAVE A PROPER TRAINER </a:t>
            </a:r>
          </a:p>
          <a:p>
            <a:pPr marL="0" lvl="0" indent="0" algn="ctr" rtl="0">
              <a:spcBef>
                <a:spcPts val="0"/>
              </a:spcBef>
              <a:spcAft>
                <a:spcPts val="0"/>
              </a:spcAft>
              <a:buNone/>
            </a:pPr>
            <a:r>
              <a:rPr lang="en-US" sz="2400" b="1" dirty="0"/>
              <a:t>TO GET BEST 1-TO-1 GUIDANCE</a:t>
            </a:r>
          </a:p>
          <a:p>
            <a:pPr marL="0" lvl="0" indent="0" algn="ctr" rtl="0">
              <a:spcBef>
                <a:spcPts val="0"/>
              </a:spcBef>
              <a:spcAft>
                <a:spcPts val="0"/>
              </a:spcAft>
              <a:buNone/>
            </a:pPr>
            <a:r>
              <a:rPr lang="en-US" sz="2400" b="1" dirty="0"/>
              <a:t>TO ACHIEVE THEIR PERSONAL HEALTH/BODY GOAL</a:t>
            </a:r>
          </a:p>
          <a:p>
            <a:pPr marL="0" lvl="0" indent="0" algn="ctr" rtl="0">
              <a:spcBef>
                <a:spcPts val="0"/>
              </a:spcBef>
              <a:spcAft>
                <a:spcPts val="0"/>
              </a:spcAft>
              <a:buNone/>
            </a:pPr>
            <a:r>
              <a:rPr lang="en-US" sz="2400" b="1" dirty="0">
                <a:solidFill>
                  <a:schemeClr val="bg2"/>
                </a:solidFill>
              </a:rPr>
              <a:t>BUT</a:t>
            </a:r>
          </a:p>
          <a:p>
            <a:pPr marL="0" lvl="0" indent="0" algn="ctr" rtl="0">
              <a:spcBef>
                <a:spcPts val="0"/>
              </a:spcBef>
              <a:spcAft>
                <a:spcPts val="0"/>
              </a:spcAft>
              <a:buNone/>
            </a:pPr>
            <a:r>
              <a:rPr lang="en-US" sz="2400" b="1" dirty="0"/>
              <a:t>THEY ARE WAY TOO EXPENSIVE</a:t>
            </a:r>
            <a:endParaRPr sz="2400" b="1" dirty="0"/>
          </a:p>
        </p:txBody>
      </p:sp>
      <p:sp>
        <p:nvSpPr>
          <p:cNvPr id="2010" name="Google Shape;2010;p46"/>
          <p:cNvSpPr txBox="1">
            <a:spLocks noGrp="1"/>
          </p:cNvSpPr>
          <p:nvPr>
            <p:ph type="title"/>
          </p:nvPr>
        </p:nvSpPr>
        <p:spPr>
          <a:xfrm rot="-5400000">
            <a:off x="-1573000" y="2285450"/>
            <a:ext cx="40119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lt2"/>
                </a:solidFill>
              </a:rPr>
              <a:t>ANOTHER PROBLEM</a:t>
            </a:r>
            <a:endParaRPr sz="2000" dirty="0"/>
          </a:p>
        </p:txBody>
      </p:sp>
      <p:sp>
        <p:nvSpPr>
          <p:cNvPr id="2" name="Google Shape;2071;p51">
            <a:extLst>
              <a:ext uri="{FF2B5EF4-FFF2-40B4-BE49-F238E27FC236}">
                <a16:creationId xmlns:a16="http://schemas.microsoft.com/office/drawing/2014/main" id="{CB42DCB0-755E-671D-514E-B075E7F2AAEF}"/>
              </a:ext>
            </a:extLst>
          </p:cNvPr>
          <p:cNvSpPr txBox="1">
            <a:spLocks/>
          </p:cNvSpPr>
          <p:nvPr/>
        </p:nvSpPr>
        <p:spPr>
          <a:xfrm>
            <a:off x="847430" y="320838"/>
            <a:ext cx="1477413" cy="1173426"/>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8000" b="1" dirty="0">
                <a:solidFill>
                  <a:schemeClr val="bg2"/>
                </a:solidFill>
                <a:latin typeface="Abel" panose="02000506030000020004" pitchFamily="2" charset="0"/>
              </a:rPr>
              <a:t>1.</a:t>
            </a:r>
          </a:p>
        </p:txBody>
      </p:sp>
      <p:pic>
        <p:nvPicPr>
          <p:cNvPr id="5" name="Picture 4" descr="A person wearing sunglasses&#10;&#10;Description automatically generated with medium confidence">
            <a:extLst>
              <a:ext uri="{FF2B5EF4-FFF2-40B4-BE49-F238E27FC236}">
                <a16:creationId xmlns:a16="http://schemas.microsoft.com/office/drawing/2014/main" id="{0AA6A138-DBF7-B604-A524-A1BB7B2FEB90}"/>
              </a:ext>
            </a:extLst>
          </p:cNvPr>
          <p:cNvPicPr>
            <a:picLocks noChangeAspect="1"/>
          </p:cNvPicPr>
          <p:nvPr/>
        </p:nvPicPr>
        <p:blipFill>
          <a:blip r:embed="rId3"/>
          <a:stretch>
            <a:fillRect/>
          </a:stretch>
        </p:blipFill>
        <p:spPr>
          <a:xfrm>
            <a:off x="6378499" y="1714500"/>
            <a:ext cx="2611066" cy="3287751"/>
          </a:xfrm>
          <a:prstGeom prst="rect">
            <a:avLst/>
          </a:prstGeom>
        </p:spPr>
      </p:pic>
      <p:pic>
        <p:nvPicPr>
          <p:cNvPr id="4" name="Picture 3" descr="Text&#10;&#10;Description automatically generated">
            <a:extLst>
              <a:ext uri="{FF2B5EF4-FFF2-40B4-BE49-F238E27FC236}">
                <a16:creationId xmlns:a16="http://schemas.microsoft.com/office/drawing/2014/main" id="{B5611CCB-9E7D-852D-094E-D1D9EAEB36A2}"/>
              </a:ext>
            </a:extLst>
          </p:cNvPr>
          <p:cNvPicPr>
            <a:picLocks noChangeAspect="1"/>
          </p:cNvPicPr>
          <p:nvPr/>
        </p:nvPicPr>
        <p:blipFill>
          <a:blip r:embed="rId4"/>
          <a:stretch>
            <a:fillRect/>
          </a:stretch>
        </p:blipFill>
        <p:spPr>
          <a:xfrm>
            <a:off x="1242275" y="3086099"/>
            <a:ext cx="3444025" cy="1916151"/>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06"/>
        <p:cNvGrpSpPr/>
        <p:nvPr/>
      </p:nvGrpSpPr>
      <p:grpSpPr>
        <a:xfrm>
          <a:off x="0" y="0"/>
          <a:ext cx="0" cy="0"/>
          <a:chOff x="0" y="0"/>
          <a:chExt cx="0" cy="0"/>
        </a:xfrm>
      </p:grpSpPr>
      <p:sp>
        <p:nvSpPr>
          <p:cNvPr id="2008" name="Google Shape;2008;p46"/>
          <p:cNvSpPr/>
          <p:nvPr/>
        </p:nvSpPr>
        <p:spPr>
          <a:xfrm>
            <a:off x="1242274" y="-59474"/>
            <a:ext cx="5084185" cy="2512742"/>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9" name="Google Shape;2009;p46"/>
          <p:cNvSpPr txBox="1">
            <a:spLocks noGrp="1"/>
          </p:cNvSpPr>
          <p:nvPr>
            <p:ph type="subTitle" idx="1"/>
          </p:nvPr>
        </p:nvSpPr>
        <p:spPr>
          <a:xfrm>
            <a:off x="1506264" y="719670"/>
            <a:ext cx="4820195" cy="1475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400" b="1" dirty="0"/>
              <a:t>PEOPLE </a:t>
            </a:r>
            <a:r>
              <a:rPr lang="en-US" sz="2400" b="1" dirty="0">
                <a:solidFill>
                  <a:schemeClr val="bg2"/>
                </a:solidFill>
              </a:rPr>
              <a:t>DON’T GET THE MOTIVATION </a:t>
            </a:r>
          </a:p>
          <a:p>
            <a:pPr marL="0" lvl="0" indent="0" algn="ctr" rtl="0">
              <a:spcBef>
                <a:spcPts val="0"/>
              </a:spcBef>
              <a:spcAft>
                <a:spcPts val="0"/>
              </a:spcAft>
              <a:buNone/>
            </a:pPr>
            <a:r>
              <a:rPr lang="en-US" sz="2400" b="1" dirty="0"/>
              <a:t>AND </a:t>
            </a:r>
            <a:r>
              <a:rPr lang="en-IN" sz="2400" b="1" dirty="0"/>
              <a:t>PATIANCE LATER RESULTING</a:t>
            </a:r>
          </a:p>
          <a:p>
            <a:pPr marL="0" lvl="0" indent="0" algn="ctr" rtl="0">
              <a:spcBef>
                <a:spcPts val="0"/>
              </a:spcBef>
              <a:spcAft>
                <a:spcPts val="0"/>
              </a:spcAft>
              <a:buNone/>
            </a:pPr>
            <a:r>
              <a:rPr lang="en-IN" sz="2400" b="1" dirty="0"/>
              <a:t> IN QUITTING IT BY MAKING EXCUSES</a:t>
            </a:r>
            <a:endParaRPr sz="2400" b="1" dirty="0"/>
          </a:p>
        </p:txBody>
      </p:sp>
      <p:sp>
        <p:nvSpPr>
          <p:cNvPr id="2010" name="Google Shape;2010;p46"/>
          <p:cNvSpPr txBox="1">
            <a:spLocks noGrp="1"/>
          </p:cNvSpPr>
          <p:nvPr>
            <p:ph type="title"/>
          </p:nvPr>
        </p:nvSpPr>
        <p:spPr>
          <a:xfrm rot="-5400000">
            <a:off x="-1573000" y="2285450"/>
            <a:ext cx="40119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lt2"/>
                </a:solidFill>
              </a:rPr>
              <a:t>ANOTHER PROBLEM</a:t>
            </a:r>
            <a:endParaRPr sz="2000" dirty="0"/>
          </a:p>
        </p:txBody>
      </p:sp>
      <p:sp>
        <p:nvSpPr>
          <p:cNvPr id="2" name="Google Shape;2071;p51">
            <a:extLst>
              <a:ext uri="{FF2B5EF4-FFF2-40B4-BE49-F238E27FC236}">
                <a16:creationId xmlns:a16="http://schemas.microsoft.com/office/drawing/2014/main" id="{CB42DCB0-755E-671D-514E-B075E7F2AAEF}"/>
              </a:ext>
            </a:extLst>
          </p:cNvPr>
          <p:cNvSpPr txBox="1">
            <a:spLocks/>
          </p:cNvSpPr>
          <p:nvPr/>
        </p:nvSpPr>
        <p:spPr>
          <a:xfrm>
            <a:off x="931250" y="320838"/>
            <a:ext cx="1477413" cy="1173426"/>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8000" b="1" dirty="0">
                <a:solidFill>
                  <a:schemeClr val="bg2"/>
                </a:solidFill>
                <a:latin typeface="Abel" panose="02000506030000020004" pitchFamily="2" charset="0"/>
              </a:rPr>
              <a:t>2.</a:t>
            </a:r>
          </a:p>
        </p:txBody>
      </p:sp>
      <p:pic>
        <p:nvPicPr>
          <p:cNvPr id="4" name="Picture 3" descr="A person with a beard&#10;&#10;Description automatically generated with medium confidence">
            <a:extLst>
              <a:ext uri="{FF2B5EF4-FFF2-40B4-BE49-F238E27FC236}">
                <a16:creationId xmlns:a16="http://schemas.microsoft.com/office/drawing/2014/main" id="{8120BBFD-92E2-C5A4-2806-A79F5DD86526}"/>
              </a:ext>
            </a:extLst>
          </p:cNvPr>
          <p:cNvPicPr>
            <a:picLocks noChangeAspect="1"/>
          </p:cNvPicPr>
          <p:nvPr/>
        </p:nvPicPr>
        <p:blipFill>
          <a:blip r:embed="rId3"/>
          <a:stretch>
            <a:fillRect/>
          </a:stretch>
        </p:blipFill>
        <p:spPr>
          <a:xfrm>
            <a:off x="5656429" y="2159400"/>
            <a:ext cx="2386008" cy="2984100"/>
          </a:xfrm>
          <a:prstGeom prst="rect">
            <a:avLst/>
          </a:prstGeom>
        </p:spPr>
      </p:pic>
      <p:pic>
        <p:nvPicPr>
          <p:cNvPr id="5" name="Picture 4">
            <a:extLst>
              <a:ext uri="{FF2B5EF4-FFF2-40B4-BE49-F238E27FC236}">
                <a16:creationId xmlns:a16="http://schemas.microsoft.com/office/drawing/2014/main" id="{86675682-71D4-1A1B-8E34-37D61F7C4CC8}"/>
              </a:ext>
            </a:extLst>
          </p:cNvPr>
          <p:cNvPicPr>
            <a:picLocks noChangeAspect="1"/>
          </p:cNvPicPr>
          <p:nvPr/>
        </p:nvPicPr>
        <p:blipFill>
          <a:blip r:embed="rId4"/>
          <a:stretch>
            <a:fillRect/>
          </a:stretch>
        </p:blipFill>
        <p:spPr>
          <a:xfrm>
            <a:off x="1242274" y="2690232"/>
            <a:ext cx="3527846" cy="2453267"/>
          </a:xfrm>
          <a:prstGeom prst="rect">
            <a:avLst/>
          </a:prstGeom>
        </p:spPr>
      </p:pic>
    </p:spTree>
    <p:extLst>
      <p:ext uri="{BB962C8B-B14F-4D97-AF65-F5344CB8AC3E}">
        <p14:creationId xmlns:p14="http://schemas.microsoft.com/office/powerpoint/2010/main" val="3154447533"/>
      </p:ext>
    </p:extLst>
  </p:cSld>
  <p:clrMapOvr>
    <a:masterClrMapping/>
  </p:clrMapOvr>
</p:sld>
</file>

<file path=ppt/theme/theme1.xml><?xml version="1.0" encoding="utf-8"?>
<a:theme xmlns:a="http://schemas.openxmlformats.org/drawingml/2006/main" name="Gym Sport Business Plan XL by Slidesgo">
  <a:themeElements>
    <a:clrScheme name="Simple Light">
      <a:dk1>
        <a:srgbClr val="0C343D"/>
      </a:dk1>
      <a:lt1>
        <a:srgbClr val="76A5AF"/>
      </a:lt1>
      <a:dk2>
        <a:srgbClr val="F94C3C"/>
      </a:dk2>
      <a:lt2>
        <a:srgbClr val="FFFFFF"/>
      </a:lt2>
      <a:accent1>
        <a:srgbClr val="0C343D"/>
      </a:accent1>
      <a:accent2>
        <a:srgbClr val="76A5AF"/>
      </a:accent2>
      <a:accent3>
        <a:srgbClr val="F94C3C"/>
      </a:accent3>
      <a:accent4>
        <a:srgbClr val="FFFFFF"/>
      </a:accent4>
      <a:accent5>
        <a:srgbClr val="0C343D"/>
      </a:accent5>
      <a:accent6>
        <a:srgbClr val="F94C3C"/>
      </a:accent6>
      <a:hlink>
        <a:srgbClr val="0C343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479</TotalTime>
  <Words>515</Words>
  <Application>Microsoft Office PowerPoint</Application>
  <PresentationFormat>On-screen Show (16:9)</PresentationFormat>
  <Paragraphs>100</Paragraphs>
  <Slides>20</Slides>
  <Notes>20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20</vt:i4>
      </vt:variant>
    </vt:vector>
  </HeadingPairs>
  <TitlesOfParts>
    <vt:vector size="31" baseType="lpstr">
      <vt:lpstr>Abel</vt:lpstr>
      <vt:lpstr>Abadi</vt:lpstr>
      <vt:lpstr>Open Sans</vt:lpstr>
      <vt:lpstr>Roboto</vt:lpstr>
      <vt:lpstr>Times New Roman</vt:lpstr>
      <vt:lpstr>Josefin Slab</vt:lpstr>
      <vt:lpstr>Anton</vt:lpstr>
      <vt:lpstr>Arial</vt:lpstr>
      <vt:lpstr>Josefin Sans</vt:lpstr>
      <vt:lpstr>Josefin Slab SemiBold</vt:lpstr>
      <vt:lpstr>Gym Sport Business Plan XL by Slidesgo</vt:lpstr>
      <vt:lpstr>GYM-BOT</vt:lpstr>
      <vt:lpstr>GYM-BOT</vt:lpstr>
      <vt:lpstr>01</vt:lpstr>
      <vt:lpstr>01</vt:lpstr>
      <vt:lpstr>FACTS</vt:lpstr>
      <vt:lpstr>BENEFITS OF FITNESS</vt:lpstr>
      <vt:lpstr>WHY THEY  QUIT GYM </vt:lpstr>
      <vt:lpstr>ANOTHER PROBLEM</vt:lpstr>
      <vt:lpstr>ANOTHER PROBLEM</vt:lpstr>
      <vt:lpstr>ANOTHER PROBLEM</vt:lpstr>
      <vt:lpstr>02</vt:lpstr>
      <vt:lpstr>SOLUTION</vt:lpstr>
      <vt:lpstr>APPLICATION</vt:lpstr>
      <vt:lpstr>PROBLEM VS SOLUTION</vt:lpstr>
      <vt:lpstr>03</vt:lpstr>
      <vt:lpstr>03</vt:lpstr>
      <vt:lpstr>TOOLS USED</vt:lpstr>
      <vt:lpstr>OUTCOME,</vt:lpstr>
      <vt:lpstr>So,</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GYM-BOT</dc:title>
  <cp:lastModifiedBy>Samarth Bansal</cp:lastModifiedBy>
  <cp:revision>20</cp:revision>
  <dcterms:modified xsi:type="dcterms:W3CDTF">2023-02-27T19:29:54Z</dcterms:modified>
</cp:coreProperties>
</file>