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71" r:id="rId11"/>
    <p:sldId id="272" r:id="rId12"/>
    <p:sldId id="268" r:id="rId13"/>
    <p:sldId id="270" r:id="rId14"/>
    <p:sldId id="269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83"/>
    <p:restoredTop sz="94643"/>
  </p:normalViewPr>
  <p:slideViewPr>
    <p:cSldViewPr snapToGrid="0" snapToObjects="1">
      <p:cViewPr varScale="1">
        <p:scale>
          <a:sx n="55" d="100"/>
          <a:sy n="55" d="100"/>
        </p:scale>
        <p:origin x="192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7B23F4-DCA7-5C4C-BE1C-B75EA5D74844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2FE2BC-8BA7-3C4E-B45D-9FDFDE535448}">
      <dgm:prSet custT="1"/>
      <dgm:spPr/>
      <dgm:t>
        <a:bodyPr/>
        <a:lstStyle/>
        <a:p>
          <a:r>
            <a:rPr lang="en-US" sz="2000" dirty="0" smtClean="0"/>
            <a:t>TASK/BUG /STORY ASSIGNED</a:t>
          </a:r>
          <a:endParaRPr lang="en-US" sz="2000" dirty="0"/>
        </a:p>
      </dgm:t>
    </dgm:pt>
    <dgm:pt modelId="{7996B580-8AF9-BF4E-8028-051184D69302}" type="parTrans" cxnId="{96C0C437-63C7-CF4D-AEF1-92FB271082C4}">
      <dgm:prSet/>
      <dgm:spPr/>
      <dgm:t>
        <a:bodyPr/>
        <a:lstStyle/>
        <a:p>
          <a:endParaRPr lang="en-US"/>
        </a:p>
      </dgm:t>
    </dgm:pt>
    <dgm:pt modelId="{3E2C2060-C62E-854E-AD3E-08B54E2EA955}" type="sibTrans" cxnId="{96C0C437-63C7-CF4D-AEF1-92FB271082C4}">
      <dgm:prSet/>
      <dgm:spPr/>
      <dgm:t>
        <a:bodyPr/>
        <a:lstStyle/>
        <a:p>
          <a:endParaRPr lang="en-US"/>
        </a:p>
      </dgm:t>
    </dgm:pt>
    <dgm:pt modelId="{19671C9D-9029-A145-BE82-32F8F71AED22}">
      <dgm:prSet custT="1"/>
      <dgm:spPr/>
      <dgm:t>
        <a:bodyPr/>
        <a:lstStyle/>
        <a:p>
          <a:r>
            <a:rPr lang="en-US" sz="2000" dirty="0" smtClean="0"/>
            <a:t>ASSIGNED TEAM OPENS ISSUE</a:t>
          </a:r>
          <a:endParaRPr lang="en-US" sz="2000" dirty="0"/>
        </a:p>
      </dgm:t>
    </dgm:pt>
    <dgm:pt modelId="{0E017A66-5ED0-9847-9C9D-786C3EA50A3A}" type="parTrans" cxnId="{42844BCB-EBD3-084C-8944-D68F7734059E}">
      <dgm:prSet/>
      <dgm:spPr/>
      <dgm:t>
        <a:bodyPr/>
        <a:lstStyle/>
        <a:p>
          <a:endParaRPr lang="en-US"/>
        </a:p>
      </dgm:t>
    </dgm:pt>
    <dgm:pt modelId="{96DF904C-3DB3-154D-89FB-8CDCD5C290CA}" type="sibTrans" cxnId="{42844BCB-EBD3-084C-8944-D68F7734059E}">
      <dgm:prSet/>
      <dgm:spPr/>
      <dgm:t>
        <a:bodyPr/>
        <a:lstStyle/>
        <a:p>
          <a:endParaRPr lang="en-US"/>
        </a:p>
      </dgm:t>
    </dgm:pt>
    <dgm:pt modelId="{DC1A7934-3255-164F-8B7B-83FDAEE94A7C}">
      <dgm:prSet custT="1"/>
      <dgm:spPr/>
      <dgm:t>
        <a:bodyPr/>
        <a:lstStyle/>
        <a:p>
          <a:r>
            <a:rPr lang="en-US" sz="2000" dirty="0" smtClean="0"/>
            <a:t>CODE IN DEVELOPMENT</a:t>
          </a:r>
          <a:endParaRPr lang="en-US" sz="2000" dirty="0"/>
        </a:p>
      </dgm:t>
    </dgm:pt>
    <dgm:pt modelId="{EC9B0C79-1015-AB44-A368-CEF4DCECF222}" type="parTrans" cxnId="{31E62819-A95D-BB41-9BB8-DBF67E3AD8A0}">
      <dgm:prSet/>
      <dgm:spPr/>
      <dgm:t>
        <a:bodyPr/>
        <a:lstStyle/>
        <a:p>
          <a:endParaRPr lang="en-US"/>
        </a:p>
      </dgm:t>
    </dgm:pt>
    <dgm:pt modelId="{DDE1DE27-2960-1B4B-B422-4EECF6A08FDA}" type="sibTrans" cxnId="{31E62819-A95D-BB41-9BB8-DBF67E3AD8A0}">
      <dgm:prSet/>
      <dgm:spPr/>
      <dgm:t>
        <a:bodyPr/>
        <a:lstStyle/>
        <a:p>
          <a:endParaRPr lang="en-US"/>
        </a:p>
      </dgm:t>
    </dgm:pt>
    <dgm:pt modelId="{616F4478-1DA7-E94D-8095-C42570DA0C35}">
      <dgm:prSet custT="1"/>
      <dgm:spPr/>
      <dgm:t>
        <a:bodyPr/>
        <a:lstStyle/>
        <a:p>
          <a:r>
            <a:rPr lang="en-US" sz="2000" dirty="0" smtClean="0"/>
            <a:t>ASSIGNED FOR REVIEW BY DIFFERENT SUB-TEAM</a:t>
          </a:r>
          <a:endParaRPr lang="en-US" sz="2000" dirty="0"/>
        </a:p>
      </dgm:t>
    </dgm:pt>
    <dgm:pt modelId="{5CB41570-B6EC-9D4B-9634-653998F46261}" type="parTrans" cxnId="{03D85B28-92F5-2040-8B90-94F94F6CEC61}">
      <dgm:prSet/>
      <dgm:spPr/>
      <dgm:t>
        <a:bodyPr/>
        <a:lstStyle/>
        <a:p>
          <a:endParaRPr lang="en-US"/>
        </a:p>
      </dgm:t>
    </dgm:pt>
    <dgm:pt modelId="{FC896DC7-EE66-244C-B332-F0FFD83569E1}" type="sibTrans" cxnId="{03D85B28-92F5-2040-8B90-94F94F6CEC61}">
      <dgm:prSet/>
      <dgm:spPr/>
      <dgm:t>
        <a:bodyPr/>
        <a:lstStyle/>
        <a:p>
          <a:endParaRPr lang="en-US"/>
        </a:p>
      </dgm:t>
    </dgm:pt>
    <dgm:pt modelId="{0A0DA604-C43B-9342-9E0E-C49CA7CD7C6C}">
      <dgm:prSet/>
      <dgm:spPr/>
      <dgm:t>
        <a:bodyPr/>
        <a:lstStyle/>
        <a:p>
          <a:r>
            <a:rPr lang="en-US" dirty="0" smtClean="0"/>
            <a:t>ISSUE CLOSED</a:t>
          </a:r>
          <a:endParaRPr lang="en-US" dirty="0"/>
        </a:p>
      </dgm:t>
    </dgm:pt>
    <dgm:pt modelId="{CD61AC03-8AEB-1A42-A897-DD83694CAB9A}" type="parTrans" cxnId="{CD017CAA-9E44-E246-8CA7-A5DF78BB8668}">
      <dgm:prSet/>
      <dgm:spPr/>
      <dgm:t>
        <a:bodyPr/>
        <a:lstStyle/>
        <a:p>
          <a:endParaRPr lang="en-US"/>
        </a:p>
      </dgm:t>
    </dgm:pt>
    <dgm:pt modelId="{48A9CD9F-E9A0-4648-B017-59236616E550}" type="sibTrans" cxnId="{CD017CAA-9E44-E246-8CA7-A5DF78BB8668}">
      <dgm:prSet/>
      <dgm:spPr/>
      <dgm:t>
        <a:bodyPr/>
        <a:lstStyle/>
        <a:p>
          <a:endParaRPr lang="en-US"/>
        </a:p>
      </dgm:t>
    </dgm:pt>
    <dgm:pt modelId="{A300DE53-16EA-8949-AC49-241ACADEB163}" type="pres">
      <dgm:prSet presAssocID="{A87B23F4-DCA7-5C4C-BE1C-B75EA5D7484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88AD0CB-FB18-7142-B6A9-C1161B82F2B6}" type="pres">
      <dgm:prSet presAssocID="{FC2FE2BC-8BA7-3C4E-B45D-9FDFDE535448}" presName="composite" presStyleCnt="0"/>
      <dgm:spPr/>
    </dgm:pt>
    <dgm:pt modelId="{B197202B-9219-C84E-98CA-E12E1CA112AD}" type="pres">
      <dgm:prSet presAssocID="{FC2FE2BC-8BA7-3C4E-B45D-9FDFDE535448}" presName="bentUpArrow1" presStyleLbl="alignImgPlace1" presStyleIdx="0" presStyleCnt="4" custLinFactX="-100000" custLinFactNeighborX="-149407" custLinFactNeighborY="-5794"/>
      <dgm:spPr/>
    </dgm:pt>
    <dgm:pt modelId="{0E4150A0-BF2B-5947-A0C1-288B68731256}" type="pres">
      <dgm:prSet presAssocID="{FC2FE2BC-8BA7-3C4E-B45D-9FDFDE535448}" presName="ParentText" presStyleLbl="node1" presStyleIdx="0" presStyleCnt="5" custScaleX="210454" custLinFactX="-99978" custLinFactNeighborX="-100000" custLinFactNeighborY="-255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F49CA-2498-414D-808E-01DA2D77B190}" type="pres">
      <dgm:prSet presAssocID="{FC2FE2BC-8BA7-3C4E-B45D-9FDFDE535448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E282E7D-09B6-4047-BD31-5ACEE3067699}" type="pres">
      <dgm:prSet presAssocID="{3E2C2060-C62E-854E-AD3E-08B54E2EA955}" presName="sibTrans" presStyleCnt="0"/>
      <dgm:spPr/>
    </dgm:pt>
    <dgm:pt modelId="{D0BB66C0-C659-4649-A0D6-620CDF46A9BD}" type="pres">
      <dgm:prSet presAssocID="{19671C9D-9029-A145-BE82-32F8F71AED22}" presName="composite" presStyleCnt="0"/>
      <dgm:spPr/>
    </dgm:pt>
    <dgm:pt modelId="{3ECB9A5C-3298-2E4E-8FCF-E89999BBE96D}" type="pres">
      <dgm:prSet presAssocID="{19671C9D-9029-A145-BE82-32F8F71AED22}" presName="bentUpArrow1" presStyleLbl="alignImgPlace1" presStyleIdx="1" presStyleCnt="4" custLinFactX="-92104" custLinFactNeighborX="-100000" custLinFactNeighborY="3645"/>
      <dgm:spPr/>
    </dgm:pt>
    <dgm:pt modelId="{729F9B63-850A-AB4F-BD75-FF5193BDECE7}" type="pres">
      <dgm:prSet presAssocID="{19671C9D-9029-A145-BE82-32F8F71AED22}" presName="ParentText" presStyleLbl="node1" presStyleIdx="1" presStyleCnt="5" custScaleX="206981" custLinFactX="-48144" custLinFactNeighborX="-100000" custLinFactNeighborY="857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69D094-0AA5-D14A-9CE9-5A73376DBA3F}" type="pres">
      <dgm:prSet presAssocID="{19671C9D-9029-A145-BE82-32F8F71AED22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E25CCD8-AB3D-FD43-B0B7-E6FF9D521C3F}" type="pres">
      <dgm:prSet presAssocID="{96DF904C-3DB3-154D-89FB-8CDCD5C290CA}" presName="sibTrans" presStyleCnt="0"/>
      <dgm:spPr/>
    </dgm:pt>
    <dgm:pt modelId="{EDF68535-8B92-2A49-93DA-D31BF81C783F}" type="pres">
      <dgm:prSet presAssocID="{DC1A7934-3255-164F-8B7B-83FDAEE94A7C}" presName="composite" presStyleCnt="0"/>
      <dgm:spPr/>
    </dgm:pt>
    <dgm:pt modelId="{4162160C-7A8F-8946-9D68-EEB6A555D8F1}" type="pres">
      <dgm:prSet presAssocID="{DC1A7934-3255-164F-8B7B-83FDAEE94A7C}" presName="bentUpArrow1" presStyleLbl="alignImgPlace1" presStyleIdx="2" presStyleCnt="4" custScaleX="136102" custLinFactNeighborX="-51227" custLinFactNeighborY="3646"/>
      <dgm:spPr/>
    </dgm:pt>
    <dgm:pt modelId="{EC4B6D1C-7356-FB4E-9567-7FD3CDAEC0AE}" type="pres">
      <dgm:prSet presAssocID="{DC1A7934-3255-164F-8B7B-83FDAEE94A7C}" presName="ParentText" presStyleLbl="node1" presStyleIdx="2" presStyleCnt="5" custScaleX="212197" custLinFactX="-11855" custLinFactNeighborX="-100000" custLinFactNeighborY="618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B1662-ADAD-E748-AFFB-25814C057D1A}" type="pres">
      <dgm:prSet presAssocID="{DC1A7934-3255-164F-8B7B-83FDAEE94A7C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53D9FE9D-6F21-4E49-ADFD-BFE90ACD2983}" type="pres">
      <dgm:prSet presAssocID="{DDE1DE27-2960-1B4B-B422-4EECF6A08FDA}" presName="sibTrans" presStyleCnt="0"/>
      <dgm:spPr/>
    </dgm:pt>
    <dgm:pt modelId="{346DC01C-5B3F-9347-9282-D6C2847CDB56}" type="pres">
      <dgm:prSet presAssocID="{616F4478-1DA7-E94D-8095-C42570DA0C35}" presName="composite" presStyleCnt="0"/>
      <dgm:spPr/>
    </dgm:pt>
    <dgm:pt modelId="{F9895424-A40B-5F47-B16B-9A2853681BF6}" type="pres">
      <dgm:prSet presAssocID="{616F4478-1DA7-E94D-8095-C42570DA0C35}" presName="bentUpArrow1" presStyleLbl="alignImgPlace1" presStyleIdx="3" presStyleCnt="4" custScaleX="168777" custLinFactNeighborX="61789" custLinFactNeighborY="-7290"/>
      <dgm:spPr/>
    </dgm:pt>
    <dgm:pt modelId="{921A9BBA-1234-E84B-A118-7076D74DF68F}" type="pres">
      <dgm:prSet presAssocID="{616F4478-1DA7-E94D-8095-C42570DA0C35}" presName="ParentText" presStyleLbl="node1" presStyleIdx="3" presStyleCnt="5" custScaleX="237386" custScaleY="122981" custLinFactNeighborX="1379" custLinFactNeighborY="-1904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F5028E-71C3-5B4A-8805-809A6E875CB8}" type="pres">
      <dgm:prSet presAssocID="{616F4478-1DA7-E94D-8095-C42570DA0C35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E28698F2-DCD4-B44D-A567-DC4D2D8560A9}" type="pres">
      <dgm:prSet presAssocID="{FC896DC7-EE66-244C-B332-F0FFD83569E1}" presName="sibTrans" presStyleCnt="0"/>
      <dgm:spPr/>
    </dgm:pt>
    <dgm:pt modelId="{3030EBF8-359B-4F48-8628-3FA5E8DB9203}" type="pres">
      <dgm:prSet presAssocID="{0A0DA604-C43B-9342-9E0E-C49CA7CD7C6C}" presName="composite" presStyleCnt="0"/>
      <dgm:spPr/>
    </dgm:pt>
    <dgm:pt modelId="{02EF948F-42CF-FF42-8239-A65A65C3BAE7}" type="pres">
      <dgm:prSet presAssocID="{0A0DA604-C43B-9342-9E0E-C49CA7CD7C6C}" presName="ParentText" presStyleLbl="node1" presStyleIdx="4" presStyleCnt="5" custScaleX="210529" custLinFactX="8848" custLinFactNeighborX="100000" custLinFactNeighborY="-392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E62819-A95D-BB41-9BB8-DBF67E3AD8A0}" srcId="{A87B23F4-DCA7-5C4C-BE1C-B75EA5D74844}" destId="{DC1A7934-3255-164F-8B7B-83FDAEE94A7C}" srcOrd="2" destOrd="0" parTransId="{EC9B0C79-1015-AB44-A368-CEF4DCECF222}" sibTransId="{DDE1DE27-2960-1B4B-B422-4EECF6A08FDA}"/>
    <dgm:cxn modelId="{96C0C437-63C7-CF4D-AEF1-92FB271082C4}" srcId="{A87B23F4-DCA7-5C4C-BE1C-B75EA5D74844}" destId="{FC2FE2BC-8BA7-3C4E-B45D-9FDFDE535448}" srcOrd="0" destOrd="0" parTransId="{7996B580-8AF9-BF4E-8028-051184D69302}" sibTransId="{3E2C2060-C62E-854E-AD3E-08B54E2EA955}"/>
    <dgm:cxn modelId="{CD017CAA-9E44-E246-8CA7-A5DF78BB8668}" srcId="{A87B23F4-DCA7-5C4C-BE1C-B75EA5D74844}" destId="{0A0DA604-C43B-9342-9E0E-C49CA7CD7C6C}" srcOrd="4" destOrd="0" parTransId="{CD61AC03-8AEB-1A42-A897-DD83694CAB9A}" sibTransId="{48A9CD9F-E9A0-4648-B017-59236616E550}"/>
    <dgm:cxn modelId="{2D19D98E-7996-984B-8213-7CD8CBB84494}" type="presOf" srcId="{0A0DA604-C43B-9342-9E0E-C49CA7CD7C6C}" destId="{02EF948F-42CF-FF42-8239-A65A65C3BAE7}" srcOrd="0" destOrd="0" presId="urn:microsoft.com/office/officeart/2005/8/layout/StepDownProcess"/>
    <dgm:cxn modelId="{42844BCB-EBD3-084C-8944-D68F7734059E}" srcId="{A87B23F4-DCA7-5C4C-BE1C-B75EA5D74844}" destId="{19671C9D-9029-A145-BE82-32F8F71AED22}" srcOrd="1" destOrd="0" parTransId="{0E017A66-5ED0-9847-9C9D-786C3EA50A3A}" sibTransId="{96DF904C-3DB3-154D-89FB-8CDCD5C290CA}"/>
    <dgm:cxn modelId="{03D85B28-92F5-2040-8B90-94F94F6CEC61}" srcId="{A87B23F4-DCA7-5C4C-BE1C-B75EA5D74844}" destId="{616F4478-1DA7-E94D-8095-C42570DA0C35}" srcOrd="3" destOrd="0" parTransId="{5CB41570-B6EC-9D4B-9634-653998F46261}" sibTransId="{FC896DC7-EE66-244C-B332-F0FFD83569E1}"/>
    <dgm:cxn modelId="{49E28B4B-0FA1-034E-B4EF-A32D8AF96354}" type="presOf" srcId="{A87B23F4-DCA7-5C4C-BE1C-B75EA5D74844}" destId="{A300DE53-16EA-8949-AC49-241ACADEB163}" srcOrd="0" destOrd="0" presId="urn:microsoft.com/office/officeart/2005/8/layout/StepDownProcess"/>
    <dgm:cxn modelId="{73CC2F91-8C6C-3644-8650-35676CEC232C}" type="presOf" srcId="{19671C9D-9029-A145-BE82-32F8F71AED22}" destId="{729F9B63-850A-AB4F-BD75-FF5193BDECE7}" srcOrd="0" destOrd="0" presId="urn:microsoft.com/office/officeart/2005/8/layout/StepDownProcess"/>
    <dgm:cxn modelId="{39A01FD4-3A55-9F42-A0C5-1E4ACDF7EA11}" type="presOf" srcId="{FC2FE2BC-8BA7-3C4E-B45D-9FDFDE535448}" destId="{0E4150A0-BF2B-5947-A0C1-288B68731256}" srcOrd="0" destOrd="0" presId="urn:microsoft.com/office/officeart/2005/8/layout/StepDownProcess"/>
    <dgm:cxn modelId="{64098D8A-9311-3E46-BB6B-36B677854390}" type="presOf" srcId="{616F4478-1DA7-E94D-8095-C42570DA0C35}" destId="{921A9BBA-1234-E84B-A118-7076D74DF68F}" srcOrd="0" destOrd="0" presId="urn:microsoft.com/office/officeart/2005/8/layout/StepDownProcess"/>
    <dgm:cxn modelId="{404AF189-1047-6A42-A7E4-1F0C1F25ED05}" type="presOf" srcId="{DC1A7934-3255-164F-8B7B-83FDAEE94A7C}" destId="{EC4B6D1C-7356-FB4E-9567-7FD3CDAEC0AE}" srcOrd="0" destOrd="0" presId="urn:microsoft.com/office/officeart/2005/8/layout/StepDownProcess"/>
    <dgm:cxn modelId="{C34656CD-CCFF-1E4A-9675-AE619F1D267E}" type="presParOf" srcId="{A300DE53-16EA-8949-AC49-241ACADEB163}" destId="{188AD0CB-FB18-7142-B6A9-C1161B82F2B6}" srcOrd="0" destOrd="0" presId="urn:microsoft.com/office/officeart/2005/8/layout/StepDownProcess"/>
    <dgm:cxn modelId="{56643D54-E32A-BD4C-9B20-D30F0E0E64F0}" type="presParOf" srcId="{188AD0CB-FB18-7142-B6A9-C1161B82F2B6}" destId="{B197202B-9219-C84E-98CA-E12E1CA112AD}" srcOrd="0" destOrd="0" presId="urn:microsoft.com/office/officeart/2005/8/layout/StepDownProcess"/>
    <dgm:cxn modelId="{4FA9D32E-1DCA-8F4D-B9FB-FD6BD8471E6E}" type="presParOf" srcId="{188AD0CB-FB18-7142-B6A9-C1161B82F2B6}" destId="{0E4150A0-BF2B-5947-A0C1-288B68731256}" srcOrd="1" destOrd="0" presId="urn:microsoft.com/office/officeart/2005/8/layout/StepDownProcess"/>
    <dgm:cxn modelId="{82F4FB81-2E69-AE48-8319-6A53F11157E2}" type="presParOf" srcId="{188AD0CB-FB18-7142-B6A9-C1161B82F2B6}" destId="{812F49CA-2498-414D-808E-01DA2D77B190}" srcOrd="2" destOrd="0" presId="urn:microsoft.com/office/officeart/2005/8/layout/StepDownProcess"/>
    <dgm:cxn modelId="{883426B3-191E-0741-86E7-49D73326A88B}" type="presParOf" srcId="{A300DE53-16EA-8949-AC49-241ACADEB163}" destId="{7E282E7D-09B6-4047-BD31-5ACEE3067699}" srcOrd="1" destOrd="0" presId="urn:microsoft.com/office/officeart/2005/8/layout/StepDownProcess"/>
    <dgm:cxn modelId="{34F14D8E-031D-2E46-B6E3-8DF6B2B5D1F6}" type="presParOf" srcId="{A300DE53-16EA-8949-AC49-241ACADEB163}" destId="{D0BB66C0-C659-4649-A0D6-620CDF46A9BD}" srcOrd="2" destOrd="0" presId="urn:microsoft.com/office/officeart/2005/8/layout/StepDownProcess"/>
    <dgm:cxn modelId="{AA5BD2F3-540C-DE47-9C52-301D1095811F}" type="presParOf" srcId="{D0BB66C0-C659-4649-A0D6-620CDF46A9BD}" destId="{3ECB9A5C-3298-2E4E-8FCF-E89999BBE96D}" srcOrd="0" destOrd="0" presId="urn:microsoft.com/office/officeart/2005/8/layout/StepDownProcess"/>
    <dgm:cxn modelId="{EDAEC6A9-9868-D24A-A39B-8544CD57920F}" type="presParOf" srcId="{D0BB66C0-C659-4649-A0D6-620CDF46A9BD}" destId="{729F9B63-850A-AB4F-BD75-FF5193BDECE7}" srcOrd="1" destOrd="0" presId="urn:microsoft.com/office/officeart/2005/8/layout/StepDownProcess"/>
    <dgm:cxn modelId="{D802C4A7-1274-E74E-94AA-97B7C2FBC67A}" type="presParOf" srcId="{D0BB66C0-C659-4649-A0D6-620CDF46A9BD}" destId="{6069D094-0AA5-D14A-9CE9-5A73376DBA3F}" srcOrd="2" destOrd="0" presId="urn:microsoft.com/office/officeart/2005/8/layout/StepDownProcess"/>
    <dgm:cxn modelId="{DF20B329-C23C-6549-897D-580793CC345E}" type="presParOf" srcId="{A300DE53-16EA-8949-AC49-241ACADEB163}" destId="{2E25CCD8-AB3D-FD43-B0B7-E6FF9D521C3F}" srcOrd="3" destOrd="0" presId="urn:microsoft.com/office/officeart/2005/8/layout/StepDownProcess"/>
    <dgm:cxn modelId="{E8F8EE0D-FCEE-8942-B054-C2DDFC327712}" type="presParOf" srcId="{A300DE53-16EA-8949-AC49-241ACADEB163}" destId="{EDF68535-8B92-2A49-93DA-D31BF81C783F}" srcOrd="4" destOrd="0" presId="urn:microsoft.com/office/officeart/2005/8/layout/StepDownProcess"/>
    <dgm:cxn modelId="{409CCEFE-0908-AB44-BC81-2D9B573E6C28}" type="presParOf" srcId="{EDF68535-8B92-2A49-93DA-D31BF81C783F}" destId="{4162160C-7A8F-8946-9D68-EEB6A555D8F1}" srcOrd="0" destOrd="0" presId="urn:microsoft.com/office/officeart/2005/8/layout/StepDownProcess"/>
    <dgm:cxn modelId="{79312B77-37BF-4348-837B-96112D41205B}" type="presParOf" srcId="{EDF68535-8B92-2A49-93DA-D31BF81C783F}" destId="{EC4B6D1C-7356-FB4E-9567-7FD3CDAEC0AE}" srcOrd="1" destOrd="0" presId="urn:microsoft.com/office/officeart/2005/8/layout/StepDownProcess"/>
    <dgm:cxn modelId="{0B7E29B2-5F0E-F949-8621-2E039D49A835}" type="presParOf" srcId="{EDF68535-8B92-2A49-93DA-D31BF81C783F}" destId="{C55B1662-ADAD-E748-AFFB-25814C057D1A}" srcOrd="2" destOrd="0" presId="urn:microsoft.com/office/officeart/2005/8/layout/StepDownProcess"/>
    <dgm:cxn modelId="{466AEC6C-9DF7-704D-8606-852160CBD971}" type="presParOf" srcId="{A300DE53-16EA-8949-AC49-241ACADEB163}" destId="{53D9FE9D-6F21-4E49-ADFD-BFE90ACD2983}" srcOrd="5" destOrd="0" presId="urn:microsoft.com/office/officeart/2005/8/layout/StepDownProcess"/>
    <dgm:cxn modelId="{64DB636B-A450-8942-8FAF-E331E5B35393}" type="presParOf" srcId="{A300DE53-16EA-8949-AC49-241ACADEB163}" destId="{346DC01C-5B3F-9347-9282-D6C2847CDB56}" srcOrd="6" destOrd="0" presId="urn:microsoft.com/office/officeart/2005/8/layout/StepDownProcess"/>
    <dgm:cxn modelId="{496E60A2-D348-B64E-9D6C-9C19713DAE6E}" type="presParOf" srcId="{346DC01C-5B3F-9347-9282-D6C2847CDB56}" destId="{F9895424-A40B-5F47-B16B-9A2853681BF6}" srcOrd="0" destOrd="0" presId="urn:microsoft.com/office/officeart/2005/8/layout/StepDownProcess"/>
    <dgm:cxn modelId="{8708229E-24B1-A140-87C5-E1C1FEC47CD6}" type="presParOf" srcId="{346DC01C-5B3F-9347-9282-D6C2847CDB56}" destId="{921A9BBA-1234-E84B-A118-7076D74DF68F}" srcOrd="1" destOrd="0" presId="urn:microsoft.com/office/officeart/2005/8/layout/StepDownProcess"/>
    <dgm:cxn modelId="{07E73307-E6ED-C74F-9FE9-DABC254E9080}" type="presParOf" srcId="{346DC01C-5B3F-9347-9282-D6C2847CDB56}" destId="{BCF5028E-71C3-5B4A-8805-809A6E875CB8}" srcOrd="2" destOrd="0" presId="urn:microsoft.com/office/officeart/2005/8/layout/StepDownProcess"/>
    <dgm:cxn modelId="{9BF86C02-486A-8E4E-906B-17C577964998}" type="presParOf" srcId="{A300DE53-16EA-8949-AC49-241ACADEB163}" destId="{E28698F2-DCD4-B44D-A567-DC4D2D8560A9}" srcOrd="7" destOrd="0" presId="urn:microsoft.com/office/officeart/2005/8/layout/StepDownProcess"/>
    <dgm:cxn modelId="{6A644EE8-693D-264B-9745-85EABDEBED76}" type="presParOf" srcId="{A300DE53-16EA-8949-AC49-241ACADEB163}" destId="{3030EBF8-359B-4F48-8628-3FA5E8DB9203}" srcOrd="8" destOrd="0" presId="urn:microsoft.com/office/officeart/2005/8/layout/StepDownProcess"/>
    <dgm:cxn modelId="{53B83B7C-1F50-5848-B987-B4B3BEFC7830}" type="presParOf" srcId="{3030EBF8-359B-4F48-8628-3FA5E8DB9203}" destId="{02EF948F-42CF-FF42-8239-A65A65C3BAE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7202B-9219-C84E-98CA-E12E1CA112AD}">
      <dsp:nvSpPr>
        <dsp:cNvPr id="0" name=""/>
        <dsp:cNvSpPr/>
      </dsp:nvSpPr>
      <dsp:spPr>
        <a:xfrm rot="5400000">
          <a:off x="139391" y="810615"/>
          <a:ext cx="743112" cy="8460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E4150A0-BF2B-5947-A0C1-288B68731256}">
      <dsp:nvSpPr>
        <dsp:cNvPr id="0" name=""/>
        <dsp:cNvSpPr/>
      </dsp:nvSpPr>
      <dsp:spPr>
        <a:xfrm>
          <a:off x="0" y="7509"/>
          <a:ext cx="2632702" cy="87563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TASK/BUG /STORY ASSIGNED</a:t>
          </a:r>
          <a:endParaRPr lang="en-US" sz="2000" kern="1200" dirty="0"/>
        </a:p>
      </dsp:txBody>
      <dsp:txXfrm>
        <a:off x="42753" y="50262"/>
        <a:ext cx="2547196" cy="790127"/>
      </dsp:txXfrm>
    </dsp:sp>
    <dsp:sp modelId="{812F49CA-2498-414D-808E-01DA2D77B190}">
      <dsp:nvSpPr>
        <dsp:cNvPr id="0" name=""/>
        <dsp:cNvSpPr/>
      </dsp:nvSpPr>
      <dsp:spPr>
        <a:xfrm>
          <a:off x="3303476" y="113428"/>
          <a:ext cx="909831" cy="707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B9A5C-3298-2E4E-8FCF-E89999BBE96D}">
      <dsp:nvSpPr>
        <dsp:cNvPr id="0" name=""/>
        <dsp:cNvSpPr/>
      </dsp:nvSpPr>
      <dsp:spPr>
        <a:xfrm rot="5400000">
          <a:off x="1971255" y="1864383"/>
          <a:ext cx="743112" cy="8460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9F9B63-850A-AB4F-BD75-FF5193BDECE7}">
      <dsp:nvSpPr>
        <dsp:cNvPr id="0" name=""/>
        <dsp:cNvSpPr/>
      </dsp:nvSpPr>
      <dsp:spPr>
        <a:xfrm>
          <a:off x="877214" y="1088645"/>
          <a:ext cx="2589256" cy="87563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ASSIGNED TEAM OPENS ISSUE</a:t>
          </a:r>
          <a:endParaRPr lang="en-US" sz="2000" kern="1200" dirty="0"/>
        </a:p>
      </dsp:txBody>
      <dsp:txXfrm>
        <a:off x="919967" y="1131398"/>
        <a:ext cx="2503750" cy="790127"/>
      </dsp:txXfrm>
    </dsp:sp>
    <dsp:sp modelId="{6069D094-0AA5-D14A-9CE9-5A73376DBA3F}">
      <dsp:nvSpPr>
        <dsp:cNvPr id="0" name=""/>
        <dsp:cNvSpPr/>
      </dsp:nvSpPr>
      <dsp:spPr>
        <a:xfrm>
          <a:off x="4650552" y="1097054"/>
          <a:ext cx="909831" cy="707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62160C-7A8F-8946-9D68-EEB6A555D8F1}">
      <dsp:nvSpPr>
        <dsp:cNvPr id="0" name=""/>
        <dsp:cNvSpPr/>
      </dsp:nvSpPr>
      <dsp:spPr>
        <a:xfrm rot="5400000">
          <a:off x="4564508" y="2695304"/>
          <a:ext cx="743112" cy="115143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4B6D1C-7356-FB4E-9567-7FD3CDAEC0AE}">
      <dsp:nvSpPr>
        <dsp:cNvPr id="0" name=""/>
        <dsp:cNvSpPr/>
      </dsp:nvSpPr>
      <dsp:spPr>
        <a:xfrm>
          <a:off x="2699975" y="2051343"/>
          <a:ext cx="2654506" cy="87563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CODE IN DEVELOPMENT</a:t>
          </a:r>
          <a:endParaRPr lang="en-US" sz="2000" kern="1200" dirty="0"/>
        </a:p>
      </dsp:txBody>
      <dsp:txXfrm>
        <a:off x="2742728" y="2094096"/>
        <a:ext cx="2569000" cy="790127"/>
      </dsp:txXfrm>
    </dsp:sp>
    <dsp:sp modelId="{C55B1662-ADAD-E748-AFFB-25814C057D1A}">
      <dsp:nvSpPr>
        <dsp:cNvPr id="0" name=""/>
        <dsp:cNvSpPr/>
      </dsp:nvSpPr>
      <dsp:spPr>
        <a:xfrm>
          <a:off x="6051976" y="2080679"/>
          <a:ext cx="909831" cy="707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895424-A40B-5F47-B16B-9A2853681BF6}">
      <dsp:nvSpPr>
        <dsp:cNvPr id="0" name=""/>
        <dsp:cNvSpPr/>
      </dsp:nvSpPr>
      <dsp:spPr>
        <a:xfrm rot="5400000">
          <a:off x="7046983" y="3560061"/>
          <a:ext cx="743112" cy="14278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1A9BBA-1234-E84B-A118-7076D74DF68F}">
      <dsp:nvSpPr>
        <dsp:cNvPr id="0" name=""/>
        <dsp:cNvSpPr/>
      </dsp:nvSpPr>
      <dsp:spPr>
        <a:xfrm>
          <a:off x="5485290" y="2814038"/>
          <a:ext cx="2969612" cy="107686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ASSIGNED FOR REVIEW BY DIFFERENT SUB-TEAM</a:t>
          </a:r>
          <a:endParaRPr lang="en-US" sz="2000" kern="1200" dirty="0"/>
        </a:p>
      </dsp:txBody>
      <dsp:txXfrm>
        <a:off x="5537868" y="2866616"/>
        <a:ext cx="2864456" cy="971707"/>
      </dsp:txXfrm>
    </dsp:sp>
    <dsp:sp modelId="{BCF5028E-71C3-5B4A-8805-809A6E875CB8}">
      <dsp:nvSpPr>
        <dsp:cNvPr id="0" name=""/>
        <dsp:cNvSpPr/>
      </dsp:nvSpPr>
      <dsp:spPr>
        <a:xfrm>
          <a:off x="7578327" y="3164920"/>
          <a:ext cx="909831" cy="707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F948F-42CF-FF42-8239-A65A65C3BAE7}">
      <dsp:nvSpPr>
        <dsp:cNvPr id="0" name=""/>
        <dsp:cNvSpPr/>
      </dsp:nvSpPr>
      <dsp:spPr>
        <a:xfrm>
          <a:off x="8198482" y="4030674"/>
          <a:ext cx="2633640" cy="87563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ISSUE CLOSED</a:t>
          </a:r>
          <a:endParaRPr lang="en-US" sz="2900" kern="1200" dirty="0"/>
        </a:p>
      </dsp:txBody>
      <dsp:txXfrm>
        <a:off x="8241235" y="4073427"/>
        <a:ext cx="2548134" cy="7901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35C1DD-CE4F-5547-ADC2-77798CA8071C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199D6D6-F9D6-9F4E-8201-8B5BB377FE5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5180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C1DD-CE4F-5547-ADC2-77798CA8071C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D6D6-F9D6-9F4E-8201-8B5BB377F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2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C1DD-CE4F-5547-ADC2-77798CA8071C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D6D6-F9D6-9F4E-8201-8B5BB377F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C1DD-CE4F-5547-ADC2-77798CA8071C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D6D6-F9D6-9F4E-8201-8B5BB377F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35C1DD-CE4F-5547-ADC2-77798CA8071C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99D6D6-F9D6-9F4E-8201-8B5BB377FE5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6291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C1DD-CE4F-5547-ADC2-77798CA8071C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D6D6-F9D6-9F4E-8201-8B5BB377F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6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C1DD-CE4F-5547-ADC2-77798CA8071C}" type="datetimeFigureOut">
              <a:rPr lang="en-US" smtClean="0"/>
              <a:t>4/18/17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D6D6-F9D6-9F4E-8201-8B5BB377F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8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C1DD-CE4F-5547-ADC2-77798CA8071C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D6D6-F9D6-9F4E-8201-8B5BB377F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5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C1DD-CE4F-5547-ADC2-77798CA8071C}" type="datetimeFigureOut">
              <a:rPr lang="en-US" smtClean="0"/>
              <a:t>4/18/17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D6D6-F9D6-9F4E-8201-8B5BB377F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1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35C1DD-CE4F-5547-ADC2-77798CA8071C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99D6D6-F9D6-9F4E-8201-8B5BB377FE5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088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35C1DD-CE4F-5547-ADC2-77798CA8071C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99D6D6-F9D6-9F4E-8201-8B5BB377FE5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889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B35C1DD-CE4F-5547-ADC2-77798CA8071C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199D6D6-F9D6-9F4E-8201-8B5BB377FE5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222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9617" y="2353082"/>
            <a:ext cx="8275186" cy="1515533"/>
          </a:xfrm>
        </p:spPr>
        <p:txBody>
          <a:bodyPr/>
          <a:lstStyle/>
          <a:p>
            <a:r>
              <a:rPr lang="en-US" dirty="0" smtClean="0"/>
              <a:t>COMMITTEE HELPER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595" y="3267481"/>
            <a:ext cx="8361229" cy="2438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MSD PROJECT- TEAM 09</a:t>
            </a:r>
          </a:p>
          <a:p>
            <a:endParaRPr lang="en-US" dirty="0" smtClean="0"/>
          </a:p>
          <a:p>
            <a:r>
              <a:rPr lang="en-US" dirty="0" smtClean="0"/>
              <a:t>BANSAL SHAH</a:t>
            </a:r>
          </a:p>
          <a:p>
            <a:r>
              <a:rPr lang="en-US" dirty="0" smtClean="0"/>
              <a:t>MUAAZ SALAGAR</a:t>
            </a:r>
          </a:p>
          <a:p>
            <a:r>
              <a:rPr lang="en-US" dirty="0" smtClean="0"/>
              <a:t>MEGHNA TULASI</a:t>
            </a:r>
          </a:p>
          <a:p>
            <a:r>
              <a:rPr lang="en-US" dirty="0" smtClean="0"/>
              <a:t>NEETHU PRASAD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90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8992"/>
            <a:ext cx="9601200" cy="2540977"/>
          </a:xfrm>
        </p:spPr>
        <p:txBody>
          <a:bodyPr/>
          <a:lstStyle/>
          <a:p>
            <a:pPr lvl="1">
              <a:buFont typeface="Wingdings" charset="2"/>
              <a:buChar char="§"/>
            </a:pPr>
            <a:r>
              <a:rPr lang="en-US" sz="3200" i="0" dirty="0"/>
              <a:t>Single window search application</a:t>
            </a:r>
          </a:p>
          <a:p>
            <a:pPr lvl="1">
              <a:buFont typeface="Wingdings" charset="2"/>
              <a:buChar char="§"/>
            </a:pPr>
            <a:r>
              <a:rPr lang="en-US" sz="3200" i="0" dirty="0"/>
              <a:t>Focused on having search, filter, and sort results on a same window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48" y="3423138"/>
            <a:ext cx="10470344" cy="294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49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263770"/>
            <a:ext cx="9601200" cy="1485900"/>
          </a:xfrm>
        </p:spPr>
        <p:txBody>
          <a:bodyPr/>
          <a:lstStyle/>
          <a:p>
            <a:r>
              <a:rPr lang="en-US" smtClean="0"/>
              <a:t>USER EXPEREINCE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1" y="1538655"/>
            <a:ext cx="10374922" cy="485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6" y="2485293"/>
            <a:ext cx="6893169" cy="385835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695" y="196360"/>
            <a:ext cx="11127397" cy="1866901"/>
          </a:xfrm>
        </p:spPr>
        <p:txBody>
          <a:bodyPr>
            <a:noAutofit/>
          </a:bodyPr>
          <a:lstStyle/>
          <a:p>
            <a:pPr lvl="2"/>
            <a:r>
              <a:rPr lang="en-US" sz="2800" b="1" dirty="0"/>
              <a:t>Developed with Test Driven Development</a:t>
            </a:r>
          </a:p>
          <a:p>
            <a:pPr lvl="2"/>
            <a:r>
              <a:rPr lang="en-US" sz="2800" b="1" dirty="0"/>
              <a:t>Unit, Integration, System &amp; Regression Testing</a:t>
            </a:r>
          </a:p>
          <a:p>
            <a:pPr marL="0" lvl="2" indent="0">
              <a:buNone/>
            </a:pPr>
            <a:r>
              <a:rPr lang="en-US" sz="2800" b="1" dirty="0"/>
              <a:t>        --</a:t>
            </a:r>
            <a:r>
              <a:rPr lang="en-US" sz="2800" dirty="0"/>
              <a:t>Manual and JUNIT testing and continuous integration with Jenkins</a:t>
            </a:r>
          </a:p>
          <a:p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8" r="24058"/>
          <a:stretch/>
        </p:blipFill>
        <p:spPr>
          <a:xfrm>
            <a:off x="8370277" y="2259245"/>
            <a:ext cx="3463815" cy="418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6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MAINTAINABLE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sz="3200" b="1" i="0" dirty="0"/>
              <a:t>Future </a:t>
            </a:r>
            <a:r>
              <a:rPr lang="en-US" sz="3200" b="1" i="0" dirty="0" smtClean="0"/>
              <a:t>enhancements</a:t>
            </a:r>
          </a:p>
          <a:p>
            <a:pPr lvl="3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sz="3200" b="1" i="0" dirty="0" smtClean="0"/>
              <a:t>Ready to use</a:t>
            </a:r>
          </a:p>
          <a:p>
            <a:pPr marL="0" lvl="3" indent="0">
              <a:spcBef>
                <a:spcPts val="1000"/>
              </a:spcBef>
              <a:buNone/>
            </a:pPr>
            <a:r>
              <a:rPr lang="en-US" sz="4400" b="1" i="0" dirty="0" smtClean="0"/>
              <a:t>	-</a:t>
            </a:r>
            <a:r>
              <a:rPr lang="en-US" sz="2400" b="1" i="0" dirty="0" smtClean="0"/>
              <a:t>Parser </a:t>
            </a:r>
            <a:r>
              <a:rPr lang="en-US" sz="2400" b="1" i="0" dirty="0"/>
              <a:t>for xml files and data on cloud(RDS support</a:t>
            </a:r>
            <a:r>
              <a:rPr lang="en-US" sz="2400" b="1" i="0" dirty="0" smtClean="0"/>
              <a:t>)</a:t>
            </a:r>
          </a:p>
          <a:p>
            <a:pPr lvl="3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sz="3200" b="1" i="0" dirty="0" smtClean="0"/>
              <a:t>Design </a:t>
            </a:r>
            <a:r>
              <a:rPr lang="en-US" sz="3200" b="1" i="0" dirty="0"/>
              <a:t>Patterns </a:t>
            </a:r>
            <a:r>
              <a:rPr lang="en-US" sz="3200" b="1" i="0" dirty="0" smtClean="0"/>
              <a:t>(Singleton and Abstract Factory)</a:t>
            </a:r>
            <a:endParaRPr lang="en-US" sz="3200" b="1" i="0" dirty="0"/>
          </a:p>
          <a:p>
            <a:pPr lvl="3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sz="3200" b="1" i="0" dirty="0" smtClean="0"/>
              <a:t>DRY </a:t>
            </a:r>
            <a:r>
              <a:rPr lang="en-US" sz="3200" b="1" i="0" dirty="0"/>
              <a:t>(Do not repeat yourself)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843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54" y="310661"/>
            <a:ext cx="9601200" cy="1236785"/>
          </a:xfrm>
        </p:spPr>
        <p:txBody>
          <a:bodyPr/>
          <a:lstStyle/>
          <a:p>
            <a:r>
              <a:rPr lang="en-US" dirty="0" smtClean="0"/>
              <a:t>PRACTICED CODE REVIEW PROCESS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95549431"/>
              </p:ext>
            </p:extLst>
          </p:nvPr>
        </p:nvGraphicFramePr>
        <p:xfrm>
          <a:off x="1055077" y="1547446"/>
          <a:ext cx="10832123" cy="4970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Up Arrow 5"/>
          <p:cNvSpPr/>
          <p:nvPr/>
        </p:nvSpPr>
        <p:spPr>
          <a:xfrm>
            <a:off x="9566031" y="2784231"/>
            <a:ext cx="750276" cy="27725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1" t="10733" r="4452" b="16812"/>
          <a:stretch/>
        </p:blipFill>
        <p:spPr>
          <a:xfrm>
            <a:off x="5861538" y="2151185"/>
            <a:ext cx="6330462" cy="6330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316307" y="4097270"/>
            <a:ext cx="1875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GIT PUSH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0753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Enhancement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758462"/>
            <a:ext cx="10117015" cy="4618892"/>
          </a:xfrm>
        </p:spPr>
        <p:txBody>
          <a:bodyPr>
            <a:normAutofit/>
          </a:bodyPr>
          <a:lstStyle/>
          <a:p>
            <a:pPr marL="301752" lvl="1" indent="-457200">
              <a:spcBef>
                <a:spcPts val="1000"/>
              </a:spcBef>
              <a:buFont typeface="Wingdings" charset="2"/>
              <a:buChar char="§"/>
            </a:pPr>
            <a:r>
              <a:rPr lang="en-US" sz="2800" i="0" dirty="0"/>
              <a:t>New Data source CS Rankings added with latest feature “Similar Author”</a:t>
            </a:r>
          </a:p>
          <a:p>
            <a:pPr marL="301752" lvl="1" indent="-457200">
              <a:spcBef>
                <a:spcPts val="1000"/>
              </a:spcBef>
              <a:buFont typeface="Wingdings" charset="2"/>
              <a:buChar char="§"/>
            </a:pPr>
            <a:r>
              <a:rPr lang="en-US" sz="2800" i="0" dirty="0"/>
              <a:t>Faster response: Result response time improved by 62% (1.2 second for author search with multiple search criteria)</a:t>
            </a:r>
          </a:p>
          <a:p>
            <a:pPr marL="301752" lvl="1" indent="-457200">
              <a:spcBef>
                <a:spcPts val="1000"/>
              </a:spcBef>
              <a:buFont typeface="Wingdings" charset="2"/>
              <a:buChar char="§"/>
            </a:pPr>
            <a:r>
              <a:rPr lang="en-US" sz="2800" i="0" dirty="0"/>
              <a:t>Testing by fellow classmates </a:t>
            </a:r>
            <a:r>
              <a:rPr lang="en-US" sz="2800" i="0" dirty="0" smtClean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 smtClean="0"/>
              <a:t>	-17 </a:t>
            </a:r>
            <a:r>
              <a:rPr lang="en-US" sz="2800" dirty="0"/>
              <a:t>Bugs reported including enhancements and </a:t>
            </a:r>
            <a:r>
              <a:rPr lang="en-US" sz="2800" dirty="0" smtClean="0"/>
              <a:t>questions</a:t>
            </a:r>
            <a:endParaRPr lang="en-US" sz="2800" i="0" dirty="0"/>
          </a:p>
          <a:p>
            <a:pPr marL="301752" lvl="1" indent="-457200">
              <a:spcBef>
                <a:spcPts val="1000"/>
              </a:spcBef>
              <a:buFont typeface="Wingdings" charset="2"/>
              <a:buChar char="§"/>
            </a:pPr>
            <a:r>
              <a:rPr lang="en-US" sz="2800" i="0" dirty="0"/>
              <a:t>Delivered according to updated requirements </a:t>
            </a:r>
          </a:p>
          <a:p>
            <a:pPr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83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5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 application that assists program committee chairs and associate editors with identifying suitable candidates for their committees.</a:t>
            </a:r>
          </a:p>
        </p:txBody>
      </p:sp>
    </p:spTree>
    <p:extLst>
      <p:ext uri="{BB962C8B-B14F-4D97-AF65-F5344CB8AC3E}">
        <p14:creationId xmlns:p14="http://schemas.microsoft.com/office/powerpoint/2010/main" val="117631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771116"/>
            <a:ext cx="9601196" cy="1303867"/>
          </a:xfrm>
        </p:spPr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81908"/>
            <a:ext cx="9601196" cy="4759569"/>
          </a:xfrm>
        </p:spPr>
        <p:txBody>
          <a:bodyPr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/>
              <a:t> Identify the names of authors who published more than one paper in OOPSLA since the year 2010.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 Identify the names of authors who published at least one paper with the words “pointer” and </a:t>
            </a:r>
            <a:r>
              <a:rPr lang="en-US" sz="2800" dirty="0" smtClean="0"/>
              <a:t>“analysis</a:t>
            </a:r>
            <a:r>
              <a:rPr lang="en-US" sz="2800" dirty="0"/>
              <a:t>” in the title.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 Identify the names of authors who published at least two papers in OOPSLA or ECOOP and did not serve on the committee during the last two years.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 Identify authors who have “similar” profiles to a given author.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060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0"/>
          <a:stretch/>
        </p:blipFill>
        <p:spPr>
          <a:xfrm>
            <a:off x="1023562" y="1040700"/>
            <a:ext cx="5071256" cy="43050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>
            <a:normAutofit/>
          </a:bodyPr>
          <a:lstStyle/>
          <a:p>
            <a:r>
              <a:rPr lang="en-US" dirty="0"/>
              <a:t>WHY IS IT CHALLENGING?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9914" y="2285999"/>
            <a:ext cx="5127172" cy="392723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How many papers published?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Any Publication last 3 years?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Did he serve on the committee before?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Are there any similar profiles matching this criteria 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Data is volatile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More than 2 million records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6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Committee Helper</a:t>
            </a:r>
            <a:r>
              <a:rPr lang="en-US" sz="3200" dirty="0"/>
              <a:t> v 1.0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338" y="381000"/>
            <a:ext cx="11090031" cy="814754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Identify the names of authors who published more than one paper in OOPSLA since the year 2010.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37" y="1746738"/>
            <a:ext cx="11090031" cy="5111262"/>
          </a:xfrm>
        </p:spPr>
      </p:pic>
    </p:spTree>
    <p:extLst>
      <p:ext uri="{BB962C8B-B14F-4D97-AF65-F5344CB8AC3E}">
        <p14:creationId xmlns:p14="http://schemas.microsoft.com/office/powerpoint/2010/main" val="149977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921" y="240323"/>
            <a:ext cx="11342079" cy="1485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dirty="0"/>
              <a:t>Identify the names of authors who published at </a:t>
            </a:r>
            <a:r>
              <a:rPr lang="en-US" dirty="0" smtClean="0"/>
              <a:t>papers </a:t>
            </a:r>
            <a:r>
              <a:rPr lang="en-US" dirty="0"/>
              <a:t>with the words “pointer” and “analysis” in the title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21" y="2157046"/>
            <a:ext cx="11177956" cy="4525108"/>
          </a:xfrm>
        </p:spPr>
      </p:pic>
    </p:spTree>
    <p:extLst>
      <p:ext uri="{BB962C8B-B14F-4D97-AF65-F5344CB8AC3E}">
        <p14:creationId xmlns:p14="http://schemas.microsoft.com/office/powerpoint/2010/main" val="1487128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357554"/>
            <a:ext cx="11113476" cy="1485900"/>
          </a:xfrm>
        </p:spPr>
        <p:txBody>
          <a:bodyPr>
            <a:noAutofit/>
          </a:bodyPr>
          <a:lstStyle/>
          <a:p>
            <a:r>
              <a:rPr lang="en-US" sz="3600" dirty="0" smtClean="0"/>
              <a:t>Identify </a:t>
            </a:r>
            <a:r>
              <a:rPr lang="en-US" sz="3600" dirty="0"/>
              <a:t>the names of authors who published at least two papers in OOPSLA or ECOOP and did not serve on the committee during the last two years. 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2227385"/>
            <a:ext cx="11113476" cy="4407877"/>
          </a:xfrm>
        </p:spPr>
      </p:pic>
    </p:spTree>
    <p:extLst>
      <p:ext uri="{BB962C8B-B14F-4D97-AF65-F5344CB8AC3E}">
        <p14:creationId xmlns:p14="http://schemas.microsoft.com/office/powerpoint/2010/main" val="120122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738" y="427893"/>
            <a:ext cx="10972800" cy="1354015"/>
          </a:xfrm>
        </p:spPr>
        <p:txBody>
          <a:bodyPr>
            <a:normAutofit fontScale="90000"/>
          </a:bodyPr>
          <a:lstStyle/>
          <a:p>
            <a:r>
              <a:rPr lang="en-US" smtClean="0"/>
              <a:t>Identify </a:t>
            </a:r>
            <a:r>
              <a:rPr lang="en-US" dirty="0"/>
              <a:t>authors who have “similar” profiles to a given author.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8" y="1781908"/>
            <a:ext cx="10785231" cy="4759569"/>
          </a:xfrm>
        </p:spPr>
      </p:pic>
    </p:spTree>
    <p:extLst>
      <p:ext uri="{BB962C8B-B14F-4D97-AF65-F5344CB8AC3E}">
        <p14:creationId xmlns:p14="http://schemas.microsoft.com/office/powerpoint/2010/main" val="159587690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70</TotalTime>
  <Words>371</Words>
  <Application>Microsoft Macintosh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Franklin Gothic Book</vt:lpstr>
      <vt:lpstr>Wingdings</vt:lpstr>
      <vt:lpstr>Arial</vt:lpstr>
      <vt:lpstr>Crop</vt:lpstr>
      <vt:lpstr>COMMITTEE HELPER </vt:lpstr>
      <vt:lpstr>GOAL</vt:lpstr>
      <vt:lpstr>FUNCTIONALITY</vt:lpstr>
      <vt:lpstr>WHY IS IT CHALLENGING?</vt:lpstr>
      <vt:lpstr>INTRODUCING</vt:lpstr>
      <vt:lpstr>Identify the names of authors who published more than one paper in OOPSLA since the year 2010.  </vt:lpstr>
      <vt:lpstr> Identify the names of authors who published at papers with the words “pointer” and “analysis” in the title</vt:lpstr>
      <vt:lpstr>Identify the names of authors who published at least two papers in OOPSLA or ECOOP and did not serve on the committee during the last two years.  </vt:lpstr>
      <vt:lpstr>Identify authors who have “similar” profiles to a given author. </vt:lpstr>
      <vt:lpstr>USER EXPERIENCE</vt:lpstr>
      <vt:lpstr>USER EXPEREINCE</vt:lpstr>
      <vt:lpstr>PowerPoint Presentation</vt:lpstr>
      <vt:lpstr>MAINTAINABLE CODE</vt:lpstr>
      <vt:lpstr>PRACTICED CODE REVIEW PROCESS</vt:lpstr>
      <vt:lpstr>Product Enhancement and Evaluation</vt:lpstr>
      <vt:lpstr>DEMO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Committee Helper </dc:title>
  <dc:creator>Meghna Srinivas Tulasi</dc:creator>
  <cp:lastModifiedBy>Meghna Srinivas Tulasi</cp:lastModifiedBy>
  <cp:revision>35</cp:revision>
  <dcterms:created xsi:type="dcterms:W3CDTF">2017-04-18T17:46:57Z</dcterms:created>
  <dcterms:modified xsi:type="dcterms:W3CDTF">2017-04-18T19:09:14Z</dcterms:modified>
</cp:coreProperties>
</file>