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6" r:id="rId4"/>
    <p:sldId id="268" r:id="rId5"/>
    <p:sldId id="264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D27D-FDC6-4A44-BCAA-44F6720ED282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Created by Abhay Bansal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F58B-95B6-4ADE-8AD8-23DC04BD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2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D608-088A-4694-9173-ECB68008D77B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Created by Abhay Bansal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2FBA3-3787-45A3-AC6A-552513FF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7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FBA3-3787-45A3-AC6A-552513FFE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20C-6344-4D64-A8D8-F3BB13F4766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05C6-5652-4797-9ACB-1DD881CF17EF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EB44-C75F-4C13-94B6-2477C4CF7A5C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C810-2727-4B9A-91C6-4C0384BD72E0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D3DA-A49E-4232-A37E-17109A110D30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C389-A8F1-4F86-884E-54CD75B012ED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A524-3D32-4845-A9FC-09E423F28A15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91DE-B61E-44C7-85E6-2D07F2486097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21EC-FBCA-42DD-905D-52DF74EEE39E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0A0C-50AF-4B05-87FF-373E23CAF8D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6E32-19DD-4646-9A71-08F9BAC7BFF7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0E54-560B-490C-AE5E-FB3DBF91AEA4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DA1-111C-4D3D-B963-E9AFEA0204A3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C87-2FAC-440A-8DB5-2EE5D80FABAD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F904-99A3-4E77-997F-225CDC4CD155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5D2-D927-4DEB-A6B8-E4C34D2CFFD8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83FF-83D6-43D5-A163-45645F073794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A9A1B5-CF44-43FD-839D-EBC7E9DBA00F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Created by Abhay Bansal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72803"/>
            <a:ext cx="8825658" cy="2724955"/>
          </a:xfrm>
        </p:spPr>
        <p:txBody>
          <a:bodyPr/>
          <a:lstStyle/>
          <a:p>
            <a:r>
              <a:rPr lang="en-US" sz="3200" b="1" dirty="0" smtClean="0"/>
              <a:t>Examples of Mean, Median &amp; Mode :-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Agenda :</a:t>
            </a:r>
            <a:br>
              <a:rPr lang="en-US" sz="2400" dirty="0" smtClean="0"/>
            </a:br>
            <a:r>
              <a:rPr lang="en-US" sz="2400" dirty="0" smtClean="0"/>
              <a:t>1.)Dot Plots</a:t>
            </a:r>
            <a:br>
              <a:rPr lang="en-US" sz="2400" dirty="0" smtClean="0"/>
            </a:br>
            <a:r>
              <a:rPr lang="en-US" sz="2400" dirty="0" smtClean="0"/>
              <a:t>2.)Histograms</a:t>
            </a:r>
            <a:br>
              <a:rPr lang="en-US" sz="2400" dirty="0" smtClean="0"/>
            </a:br>
            <a:r>
              <a:rPr lang="en-US" sz="2400" dirty="0" smtClean="0"/>
              <a:t>3.)Missing Value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Start Learning with practical examples 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275" y="351472"/>
            <a:ext cx="113076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Dot </a:t>
            </a:r>
            <a:r>
              <a:rPr lang="en-US" b="1" u="sng" dirty="0" smtClean="0"/>
              <a:t>Plots :-</a:t>
            </a:r>
          </a:p>
          <a:p>
            <a:r>
              <a:rPr lang="en-US" dirty="0" smtClean="0"/>
              <a:t> </a:t>
            </a:r>
            <a:r>
              <a:rPr lang="en-US" dirty="0"/>
              <a:t>A dot plot consists of a horizontal scale (a number line) on which dots are placed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show the numerical values of the data. If a data value repeats the dots are piled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 </a:t>
            </a:r>
            <a:r>
              <a:rPr lang="en-US" dirty="0"/>
              <a:t>at that location. One dot for each </a:t>
            </a:r>
            <a:r>
              <a:rPr lang="en-US" dirty="0" smtClean="0"/>
              <a:t>repetition. </a:t>
            </a:r>
            <a:r>
              <a:rPr lang="en-US" dirty="0"/>
              <a:t>We say that the dot plot displays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distribution of the data.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275" y="2297633"/>
            <a:ext cx="11050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1.)Below </a:t>
            </a:r>
            <a:r>
              <a:rPr lang="en-US" dirty="0"/>
              <a:t>are the data points which shows the data distribution of </a:t>
            </a:r>
            <a:r>
              <a:rPr lang="en-US" dirty="0" smtClean="0"/>
              <a:t>Numb </a:t>
            </a:r>
            <a:r>
              <a:rPr lang="en-US" dirty="0"/>
              <a:t>of Students in a class . Find the </a:t>
            </a:r>
            <a:r>
              <a:rPr lang="en-US" dirty="0" smtClean="0"/>
              <a:t>median, mode </a:t>
            </a:r>
            <a:r>
              <a:rPr lang="en-US" dirty="0"/>
              <a:t>of the Students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76" y="3068297"/>
            <a:ext cx="5278221" cy="20446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91673" y="5103674"/>
            <a:ext cx="5705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20,23,23,25,25,27,27,27,28 – Median – 9 – 5</a:t>
            </a:r>
            <a:r>
              <a:rPr lang="en-US" baseline="30000" dirty="0" smtClean="0"/>
              <a:t>th</a:t>
            </a:r>
            <a:r>
              <a:rPr lang="en-US" dirty="0" smtClean="0"/>
              <a:t> Terms -25</a:t>
            </a:r>
          </a:p>
          <a:p>
            <a:endParaRPr lang="en-US" dirty="0"/>
          </a:p>
          <a:p>
            <a:r>
              <a:rPr lang="en-US" dirty="0" smtClean="0"/>
              <a:t>X – </a:t>
            </a:r>
            <a:r>
              <a:rPr lang="en-US" dirty="0" err="1" smtClean="0"/>
              <a:t>fx</a:t>
            </a:r>
            <a:endParaRPr lang="en-US" dirty="0" smtClean="0"/>
          </a:p>
          <a:p>
            <a:r>
              <a:rPr lang="en-US" dirty="0" smtClean="0"/>
              <a:t>20 – 1</a:t>
            </a:r>
          </a:p>
          <a:p>
            <a:r>
              <a:rPr lang="en-US" dirty="0" smtClean="0"/>
              <a:t>23-2</a:t>
            </a:r>
          </a:p>
          <a:p>
            <a:r>
              <a:rPr lang="en-US" dirty="0" smtClean="0"/>
              <a:t>25-2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4" y="0"/>
            <a:ext cx="9908125" cy="4165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2.)Find the median of the dot Plot           3.)Mean of the Dot Plot (80)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73" y="541997"/>
            <a:ext cx="3808354" cy="1879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03" y="524185"/>
            <a:ext cx="4001640" cy="1879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1064" y="3148288"/>
            <a:ext cx="110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81" y="3794619"/>
            <a:ext cx="6332716" cy="28123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91523" y="3905220"/>
            <a:ext cx="459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of the following is a typical number of cavities one patient had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.)2</a:t>
            </a:r>
          </a:p>
          <a:p>
            <a:r>
              <a:rPr lang="en-US" dirty="0" smtClean="0"/>
              <a:t>ii.)5</a:t>
            </a:r>
          </a:p>
          <a:p>
            <a:r>
              <a:rPr lang="en-US" dirty="0" smtClean="0"/>
              <a:t>iii.)7</a:t>
            </a:r>
          </a:p>
          <a:p>
            <a:r>
              <a:rPr lang="en-US" dirty="0" smtClean="0"/>
              <a:t>iv.)15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0281" y="2640059"/>
            <a:ext cx="44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60,80,85,85,90,90,</a:t>
            </a:r>
            <a:r>
              <a:rPr lang="en-US" b="1" dirty="0" smtClean="0">
                <a:solidFill>
                  <a:schemeClr val="accent1"/>
                </a:solidFill>
              </a:rPr>
              <a:t>95</a:t>
            </a:r>
            <a:r>
              <a:rPr lang="en-US" dirty="0" smtClean="0"/>
              <a:t>,95,95,100,100,100,100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55" y="1242808"/>
            <a:ext cx="6686550" cy="28479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351" y="436740"/>
            <a:ext cx="9735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5.)What </a:t>
            </a:r>
            <a:r>
              <a:rPr lang="en-US" dirty="0"/>
              <a:t>is the highest number of players at a table</a:t>
            </a:r>
            <a:r>
              <a:rPr lang="en-US" dirty="0" smtClean="0"/>
              <a:t>? Trying to convert the Dot Plot into</a:t>
            </a:r>
          </a:p>
          <a:p>
            <a:r>
              <a:rPr lang="en-US" dirty="0" smtClean="0"/>
              <a:t> frequency table 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780" y="4376707"/>
            <a:ext cx="928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6.)The </a:t>
            </a:r>
            <a:r>
              <a:rPr lang="en-US" dirty="0"/>
              <a:t>table is a frequency table of the scores obtained in a competition. Find the median score.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5" y="5023038"/>
            <a:ext cx="6696075" cy="8286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2041" y="6087192"/>
            <a:ext cx="7250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Options: 2.5 , 3.5 , 4.5 ,  2  -  </a:t>
            </a:r>
            <a:r>
              <a:rPr lang="en-US" dirty="0" err="1" smtClean="0"/>
              <a:t>Answ</a:t>
            </a:r>
            <a:r>
              <a:rPr lang="en-US" dirty="0" smtClean="0"/>
              <a:t> : -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49296" y="1242808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  -  Frequency(</a:t>
            </a:r>
            <a:r>
              <a:rPr lang="en-US" dirty="0" err="1" smtClean="0"/>
              <a:t>Num</a:t>
            </a:r>
            <a:r>
              <a:rPr lang="en-US" dirty="0" smtClean="0"/>
              <a:t> P)</a:t>
            </a:r>
          </a:p>
          <a:p>
            <a:r>
              <a:rPr lang="en-US" dirty="0"/>
              <a:t> </a:t>
            </a:r>
            <a:r>
              <a:rPr lang="en-US" dirty="0" smtClean="0"/>
              <a:t>T1  - 0</a:t>
            </a:r>
          </a:p>
          <a:p>
            <a:r>
              <a:rPr lang="en-US" dirty="0"/>
              <a:t> </a:t>
            </a:r>
            <a:r>
              <a:rPr lang="en-US" dirty="0" smtClean="0"/>
              <a:t>T2 -0</a:t>
            </a:r>
          </a:p>
          <a:p>
            <a:r>
              <a:rPr lang="en-US" dirty="0" smtClean="0"/>
              <a:t>T3 – 1</a:t>
            </a:r>
          </a:p>
          <a:p>
            <a:r>
              <a:rPr lang="en-US" dirty="0" smtClean="0"/>
              <a:t>T4-1</a:t>
            </a:r>
          </a:p>
          <a:p>
            <a:r>
              <a:rPr lang="en-US" dirty="0" smtClean="0"/>
              <a:t>T5-2</a:t>
            </a:r>
          </a:p>
          <a:p>
            <a:r>
              <a:rPr lang="en-US" dirty="0" smtClean="0"/>
              <a:t>T6-2</a:t>
            </a:r>
          </a:p>
          <a:p>
            <a:r>
              <a:rPr lang="en-US" dirty="0" smtClean="0"/>
              <a:t>-- T10 - 7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7" y="1019818"/>
            <a:ext cx="4073212" cy="2627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882" y="373487"/>
            <a:ext cx="982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7.)The sample dataset is the sleep timings of consecutive days and made a histogram of the result. Which interval contains the median sleep amount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8495" y="3647195"/>
            <a:ext cx="315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Amount of Sleep in </a:t>
            </a:r>
            <a:r>
              <a:rPr lang="en-US" sz="1000" b="1" dirty="0" err="1" smtClean="0"/>
              <a:t>hrs</a:t>
            </a:r>
            <a:endParaRPr lang="en-US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640455" y="42935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8.)</a:t>
            </a:r>
            <a:r>
              <a:rPr lang="en-US" dirty="0"/>
              <a:t>The sample dataset is the sleep timings of consecutive days and made a histogram of the result. Which interval contains the median sleep amount 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07" y="3926483"/>
            <a:ext cx="5057775" cy="27622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75042" y="1506828"/>
            <a:ext cx="5370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Answ</a:t>
            </a:r>
            <a:r>
              <a:rPr lang="en-US" dirty="0" smtClean="0"/>
              <a:t> - 7.5-8</a:t>
            </a:r>
          </a:p>
          <a:p>
            <a:r>
              <a:rPr lang="en-US" dirty="0" smtClean="0"/>
              <a:t>x= </a:t>
            </a:r>
          </a:p>
          <a:p>
            <a:r>
              <a:rPr lang="en-US" dirty="0" smtClean="0"/>
              <a:t>Total </a:t>
            </a:r>
            <a:r>
              <a:rPr lang="en-US" dirty="0" err="1" smtClean="0"/>
              <a:t>Obse</a:t>
            </a:r>
            <a:r>
              <a:rPr lang="en-US" dirty="0" smtClean="0"/>
              <a:t> = 2+9+12+12+11+2+2 = 50 (25</a:t>
            </a:r>
            <a:r>
              <a:rPr lang="en-US" baseline="30000" dirty="0" smtClean="0"/>
              <a:t>th</a:t>
            </a:r>
            <a:r>
              <a:rPr lang="en-US" dirty="0" smtClean="0"/>
              <a:t> +26</a:t>
            </a:r>
            <a:r>
              <a:rPr lang="en-US" baseline="30000" dirty="0" smtClean="0"/>
              <a:t>th</a:t>
            </a:r>
            <a:r>
              <a:rPr lang="en-US" dirty="0" smtClean="0"/>
              <a:t>/2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" y="772733"/>
            <a:ext cx="5792341" cy="2877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034" y="30909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10.)Find the number of coins Julia found if the Mean=6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034" y="5625031"/>
            <a:ext cx="966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11.)Try to take a histogram which show ranges of numbers &amp; find out mean.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5465" y="3760631"/>
            <a:ext cx="470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= sum of </a:t>
            </a:r>
            <a:r>
              <a:rPr lang="en-US" dirty="0" err="1" smtClean="0"/>
              <a:t>obs</a:t>
            </a:r>
            <a:r>
              <a:rPr lang="en-US" dirty="0" smtClean="0"/>
              <a:t>/number of </a:t>
            </a:r>
            <a:r>
              <a:rPr lang="en-US" dirty="0" err="1" smtClean="0"/>
              <a:t>obsv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(x,6,5,6,8)</a:t>
            </a:r>
          </a:p>
          <a:p>
            <a:r>
              <a:rPr lang="en-US" dirty="0" smtClean="0"/>
              <a:t>Mean =6   </a:t>
            </a:r>
          </a:p>
          <a:p>
            <a:r>
              <a:rPr lang="en-US" dirty="0" smtClean="0"/>
              <a:t>6=x+25/5 </a:t>
            </a:r>
          </a:p>
          <a:p>
            <a:r>
              <a:rPr lang="en-US" dirty="0" smtClean="0"/>
              <a:t>30 = x+25 = </a:t>
            </a:r>
            <a:r>
              <a:rPr lang="en-US" dirty="0" err="1" smtClean="0"/>
              <a:t>answ</a:t>
            </a:r>
            <a:r>
              <a:rPr lang="en-US" smtClean="0"/>
              <a:t>: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1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382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Examples of Mean, Median &amp; Mode :- Agenda : 1.)Dot Plots 2.)Histograms 3.)Missing Value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Mean, Median &amp; Mode</dc:title>
  <dc:creator>Admin</dc:creator>
  <cp:lastModifiedBy>Admin</cp:lastModifiedBy>
  <cp:revision>35</cp:revision>
  <dcterms:created xsi:type="dcterms:W3CDTF">2020-08-16T16:57:16Z</dcterms:created>
  <dcterms:modified xsi:type="dcterms:W3CDTF">2020-08-18T03:09:59Z</dcterms:modified>
</cp:coreProperties>
</file>