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8" r:id="rId9"/>
    <p:sldId id="261" r:id="rId10"/>
    <p:sldId id="262" r:id="rId11"/>
    <p:sldId id="271" r:id="rId12"/>
    <p:sldId id="272" r:id="rId13"/>
    <p:sldId id="277" r:id="rId14"/>
    <p:sldId id="278" r:id="rId15"/>
    <p:sldId id="279" r:id="rId16"/>
    <p:sldId id="280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0F3BD3A-DD82-4B95-9F16-74E810A219AA}">
          <p14:sldIdLst>
            <p14:sldId id="256"/>
            <p14:sldId id="257"/>
            <p14:sldId id="258"/>
            <p14:sldId id="264"/>
            <p14:sldId id="259"/>
            <p14:sldId id="265"/>
            <p14:sldId id="260"/>
            <p14:sldId id="268"/>
            <p14:sldId id="261"/>
            <p14:sldId id="262"/>
            <p14:sldId id="271"/>
            <p14:sldId id="272"/>
            <p14:sldId id="277"/>
            <p14:sldId id="278"/>
            <p14:sldId id="279"/>
            <p14:sldId id="280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73AD-E844-45B6-BDBF-455C6B723325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1295-1B18-4E10-81C0-473FB634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1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73AD-E844-45B6-BDBF-455C6B723325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1295-1B18-4E10-81C0-473FB634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90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73AD-E844-45B6-BDBF-455C6B723325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1295-1B18-4E10-81C0-473FB6344D1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4686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73AD-E844-45B6-BDBF-455C6B723325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1295-1B18-4E10-81C0-473FB634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86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73AD-E844-45B6-BDBF-455C6B723325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1295-1B18-4E10-81C0-473FB6344D1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6469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73AD-E844-45B6-BDBF-455C6B723325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1295-1B18-4E10-81C0-473FB634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218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73AD-E844-45B6-BDBF-455C6B723325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1295-1B18-4E10-81C0-473FB634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763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73AD-E844-45B6-BDBF-455C6B723325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1295-1B18-4E10-81C0-473FB634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02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73AD-E844-45B6-BDBF-455C6B723325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1295-1B18-4E10-81C0-473FB634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86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73AD-E844-45B6-BDBF-455C6B723325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1295-1B18-4E10-81C0-473FB634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80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73AD-E844-45B6-BDBF-455C6B723325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1295-1B18-4E10-81C0-473FB634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79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73AD-E844-45B6-BDBF-455C6B723325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1295-1B18-4E10-81C0-473FB634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40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73AD-E844-45B6-BDBF-455C6B723325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1295-1B18-4E10-81C0-473FB634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57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73AD-E844-45B6-BDBF-455C6B723325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1295-1B18-4E10-81C0-473FB634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6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73AD-E844-45B6-BDBF-455C6B723325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1295-1B18-4E10-81C0-473FB634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10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73AD-E844-45B6-BDBF-455C6B723325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1295-1B18-4E10-81C0-473FB634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78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73AD-E844-45B6-BDBF-455C6B723325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EB1295-1B18-4E10-81C0-473FB6344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99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2177" y="3030618"/>
            <a:ext cx="7766936" cy="1646302"/>
          </a:xfrm>
        </p:spPr>
        <p:txBody>
          <a:bodyPr/>
          <a:lstStyle/>
          <a:p>
            <a:pPr algn="ctr"/>
            <a:r>
              <a:rPr lang="en-IN" sz="4400" dirty="0" smtClean="0"/>
              <a:t>DBMS PROJECT</a:t>
            </a:r>
            <a:br>
              <a:rPr lang="en-IN" sz="4400" dirty="0" smtClean="0"/>
            </a:b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305985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/>
              <a:t>ONLINE SHOPPING SYSTEM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279" y="103486"/>
            <a:ext cx="2392512" cy="24083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5004" y="5402884"/>
            <a:ext cx="2147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Submitted By – </a:t>
            </a:r>
          </a:p>
          <a:p>
            <a:r>
              <a:rPr lang="en-IN" sz="2000" dirty="0" smtClean="0"/>
              <a:t>Divy Bansal</a:t>
            </a:r>
          </a:p>
          <a:p>
            <a:r>
              <a:rPr lang="en-IN" sz="2000" dirty="0" smtClean="0"/>
              <a:t>Lavish Nagar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658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Customer Can See Items He Want To Buy In Cart And Add/Remove Item</a:t>
            </a:r>
          </a:p>
          <a:p>
            <a:endParaRPr lang="en-IN" dirty="0"/>
          </a:p>
          <a:p>
            <a:r>
              <a:rPr lang="en-IN" dirty="0"/>
              <a:t>Customer Can Place Order From The Cart</a:t>
            </a:r>
          </a:p>
          <a:p>
            <a:endParaRPr lang="en-IN" dirty="0"/>
          </a:p>
          <a:p>
            <a:r>
              <a:rPr lang="en-IN" dirty="0"/>
              <a:t>Customer Can See Previous Orders Placed By Him and Track Status Of Orders Placed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6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21" y="1270000"/>
            <a:ext cx="8734085" cy="4930041"/>
          </a:xfrm>
        </p:spPr>
      </p:pic>
    </p:spTree>
    <p:extLst>
      <p:ext uri="{BB962C8B-B14F-4D97-AF65-F5344CB8AC3E}">
        <p14:creationId xmlns:p14="http://schemas.microsoft.com/office/powerpoint/2010/main" val="42602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SCHEMA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82" y="1453222"/>
            <a:ext cx="7425112" cy="5178482"/>
          </a:xfrm>
        </p:spPr>
      </p:pic>
    </p:spTree>
    <p:extLst>
      <p:ext uri="{BB962C8B-B14F-4D97-AF65-F5344CB8AC3E}">
        <p14:creationId xmlns:p14="http://schemas.microsoft.com/office/powerpoint/2010/main" val="283666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27" y="562252"/>
            <a:ext cx="4810610" cy="556005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018" y="323162"/>
            <a:ext cx="5345322" cy="60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98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85" y="511924"/>
            <a:ext cx="6877500" cy="552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3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69" y="364556"/>
            <a:ext cx="5633138" cy="573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9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820" y="1661379"/>
            <a:ext cx="6745096" cy="2401663"/>
          </a:xfrm>
        </p:spPr>
      </p:pic>
    </p:spTree>
    <p:extLst>
      <p:ext uri="{BB962C8B-B14F-4D97-AF65-F5344CB8AC3E}">
        <p14:creationId xmlns:p14="http://schemas.microsoft.com/office/powerpoint/2010/main" val="279211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REFERENCES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8883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Some Of The </a:t>
            </a:r>
            <a:r>
              <a:rPr lang="en-IN" b="1"/>
              <a:t>Websites </a:t>
            </a:r>
            <a:r>
              <a:rPr lang="en-IN" b="1" smtClean="0"/>
              <a:t>Referred </a:t>
            </a:r>
            <a:r>
              <a:rPr lang="en-IN" b="1" dirty="0"/>
              <a:t>During The Development of The Project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0"/>
            <a:r>
              <a:rPr lang="en-IN" b="1" dirty="0"/>
              <a:t>W3SCHOOLS</a:t>
            </a:r>
            <a:endParaRPr lang="en-IN" dirty="0"/>
          </a:p>
          <a:p>
            <a:pPr lvl="0"/>
            <a:r>
              <a:rPr lang="en-IN" b="1" dirty="0"/>
              <a:t>STACK OVERFLOW</a:t>
            </a:r>
            <a:endParaRPr lang="en-IN" dirty="0"/>
          </a:p>
          <a:p>
            <a:pPr lvl="0"/>
            <a:r>
              <a:rPr lang="en-IN" b="1" dirty="0"/>
              <a:t>MATERIALIZE CSS</a:t>
            </a:r>
            <a:endParaRPr lang="en-IN" dirty="0"/>
          </a:p>
          <a:p>
            <a:pPr lvl="0"/>
            <a:r>
              <a:rPr lang="en-IN" b="1" dirty="0"/>
              <a:t>Google Images</a:t>
            </a:r>
            <a:endParaRPr lang="en-IN" dirty="0"/>
          </a:p>
          <a:p>
            <a:pPr lvl="0"/>
            <a:r>
              <a:rPr lang="en-IN" b="1" dirty="0" err="1"/>
              <a:t>WikiPedia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638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259" y="2878348"/>
            <a:ext cx="8596668" cy="1320800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20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62151"/>
            <a:ext cx="8596668" cy="1320800"/>
          </a:xfrm>
        </p:spPr>
        <p:txBody>
          <a:bodyPr/>
          <a:lstStyle/>
          <a:p>
            <a:pPr algn="ctr"/>
            <a:r>
              <a:rPr lang="en-IN" dirty="0" smtClean="0"/>
              <a:t>Project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93502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This project is designed to serve as a platform for sellers and customers to Sell/Buy Items.</a:t>
            </a:r>
          </a:p>
          <a:p>
            <a:endParaRPr lang="en-US" sz="2400" dirty="0" smtClean="0"/>
          </a:p>
          <a:p>
            <a:r>
              <a:rPr lang="en-US" sz="2400" dirty="0" smtClean="0"/>
              <a:t> Customers can place orders of the items that are listed on the platform by various sellers  </a:t>
            </a:r>
          </a:p>
          <a:p>
            <a:endParaRPr lang="en-US" sz="2400" dirty="0" smtClean="0"/>
          </a:p>
          <a:p>
            <a:r>
              <a:rPr lang="en-US" sz="2400" dirty="0" smtClean="0"/>
              <a:t>Customers can choose items and add them to cart before placing orders.</a:t>
            </a:r>
          </a:p>
        </p:txBody>
      </p:sp>
    </p:spTree>
    <p:extLst>
      <p:ext uri="{BB962C8B-B14F-4D97-AF65-F5344CB8AC3E}">
        <p14:creationId xmlns:p14="http://schemas.microsoft.com/office/powerpoint/2010/main" val="32403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Sellers can add </a:t>
            </a:r>
            <a:r>
              <a:rPr lang="en-US" sz="2400" dirty="0"/>
              <a:t>items for sale </a:t>
            </a:r>
            <a:r>
              <a:rPr lang="en-US" sz="2400" dirty="0" smtClean="0"/>
              <a:t>on the </a:t>
            </a:r>
            <a:r>
              <a:rPr lang="en-US" sz="2400" dirty="0"/>
              <a:t>platform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Sellers can update the status of the order placed by customer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Customers Can Track The Status Of Previous Orders Placed 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559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Tools/Platform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Front End</a:t>
            </a:r>
            <a:endParaRPr lang="en-IN" dirty="0"/>
          </a:p>
          <a:p>
            <a:pPr lvl="1"/>
            <a:r>
              <a:rPr lang="en-IN" dirty="0" smtClean="0"/>
              <a:t>HTML</a:t>
            </a:r>
          </a:p>
          <a:p>
            <a:pPr lvl="1"/>
            <a:r>
              <a:rPr lang="en-IN" dirty="0" smtClean="0"/>
              <a:t>CSS (BOOTSTRAP)</a:t>
            </a:r>
          </a:p>
          <a:p>
            <a:r>
              <a:rPr lang="en-IN" dirty="0" smtClean="0"/>
              <a:t>Back </a:t>
            </a:r>
            <a:r>
              <a:rPr lang="en-IN" dirty="0" smtClean="0"/>
              <a:t>End</a:t>
            </a:r>
          </a:p>
          <a:p>
            <a:pPr lvl="1"/>
            <a:r>
              <a:rPr lang="en-IN" dirty="0" err="1" smtClean="0"/>
              <a:t>PhP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MySQL DATABSE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81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2785"/>
            <a:ext cx="8596668" cy="1320800"/>
          </a:xfrm>
        </p:spPr>
        <p:txBody>
          <a:bodyPr/>
          <a:lstStyle/>
          <a:p>
            <a:pPr algn="ctr"/>
            <a:r>
              <a:rPr lang="en-IN" dirty="0" smtClean="0"/>
              <a:t>Modules in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19382"/>
            <a:ext cx="8596668" cy="3880773"/>
          </a:xfrm>
        </p:spPr>
        <p:txBody>
          <a:bodyPr/>
          <a:lstStyle/>
          <a:p>
            <a:r>
              <a:rPr lang="en-US" dirty="0"/>
              <a:t>Admin can login and manage the sellers and customers </a:t>
            </a:r>
            <a:r>
              <a:rPr lang="en-US" dirty="0" smtClean="0"/>
              <a:t>registered </a:t>
            </a:r>
            <a:r>
              <a:rPr lang="en-US" dirty="0"/>
              <a:t>on the platform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Admin Can See Which Products Are Sold By which Seller</a:t>
            </a:r>
          </a:p>
          <a:p>
            <a:endParaRPr lang="en-US" dirty="0"/>
          </a:p>
          <a:p>
            <a:r>
              <a:rPr lang="en-US" dirty="0" smtClean="0"/>
              <a:t>Admin Can See The History Of All Orders Placed Through The Site.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89473" y="1514415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 smtClean="0"/>
              <a:t>Admin Login :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5512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9" y="2808285"/>
            <a:ext cx="9363457" cy="370007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34" y="23483"/>
            <a:ext cx="7822968" cy="24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6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2207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Seller Login :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New Seller Can Sign/Up And Register On The Site</a:t>
            </a:r>
          </a:p>
          <a:p>
            <a:endParaRPr lang="en-IN" dirty="0"/>
          </a:p>
          <a:p>
            <a:r>
              <a:rPr lang="en-IN" dirty="0" smtClean="0"/>
              <a:t>After Registration Seller Can Login </a:t>
            </a:r>
          </a:p>
          <a:p>
            <a:endParaRPr lang="en-IN" dirty="0"/>
          </a:p>
          <a:p>
            <a:r>
              <a:rPr lang="en-IN" dirty="0" smtClean="0"/>
              <a:t>Seller Can Add Different Items He Want To Sell On The Platform</a:t>
            </a:r>
          </a:p>
          <a:p>
            <a:endParaRPr lang="en-IN" dirty="0"/>
          </a:p>
          <a:p>
            <a:r>
              <a:rPr lang="en-IN" dirty="0" smtClean="0"/>
              <a:t>Seller Can Also View The Orders That Are Placed</a:t>
            </a:r>
          </a:p>
          <a:p>
            <a:endParaRPr lang="en-IN" dirty="0"/>
          </a:p>
          <a:p>
            <a:r>
              <a:rPr lang="en-IN" dirty="0" smtClean="0"/>
              <a:t>Seller Can Update The Customer About The Status Of The Orders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7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5" y="492970"/>
            <a:ext cx="11292298" cy="4743263"/>
          </a:xfrm>
        </p:spPr>
      </p:pic>
    </p:spTree>
    <p:extLst>
      <p:ext uri="{BB962C8B-B14F-4D97-AF65-F5344CB8AC3E}">
        <p14:creationId xmlns:p14="http://schemas.microsoft.com/office/powerpoint/2010/main" val="36698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5306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Customer Login </a:t>
            </a:r>
            <a:r>
              <a:rPr lang="en-IN" sz="2000" dirty="0">
                <a:solidFill>
                  <a:schemeClr val="tx1"/>
                </a:solidFill>
              </a:rPr>
              <a:t>: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New </a:t>
            </a:r>
            <a:r>
              <a:rPr lang="en-IN" dirty="0" smtClean="0"/>
              <a:t>Customer Can Sign-Up </a:t>
            </a:r>
            <a:r>
              <a:rPr lang="en-IN" dirty="0"/>
              <a:t>And Register On The Site</a:t>
            </a:r>
          </a:p>
          <a:p>
            <a:endParaRPr lang="en-IN" dirty="0"/>
          </a:p>
          <a:p>
            <a:r>
              <a:rPr lang="en-IN" dirty="0"/>
              <a:t>After Registration </a:t>
            </a:r>
            <a:r>
              <a:rPr lang="en-IN" dirty="0" smtClean="0"/>
              <a:t>Customer Can </a:t>
            </a:r>
            <a:r>
              <a:rPr lang="en-IN" dirty="0"/>
              <a:t>Login </a:t>
            </a:r>
            <a:r>
              <a:rPr lang="en-IN" dirty="0" smtClean="0"/>
              <a:t>On The Platform</a:t>
            </a:r>
            <a:endParaRPr lang="en-IN" dirty="0"/>
          </a:p>
          <a:p>
            <a:endParaRPr lang="en-IN" dirty="0"/>
          </a:p>
          <a:p>
            <a:r>
              <a:rPr lang="en-IN" dirty="0" smtClean="0"/>
              <a:t>Customer Can See Different </a:t>
            </a:r>
            <a:r>
              <a:rPr lang="en-IN" dirty="0"/>
              <a:t>Items </a:t>
            </a:r>
            <a:r>
              <a:rPr lang="en-IN" dirty="0" smtClean="0"/>
              <a:t>Available On The Platform for Buying</a:t>
            </a:r>
          </a:p>
          <a:p>
            <a:endParaRPr lang="en-IN" dirty="0"/>
          </a:p>
          <a:p>
            <a:r>
              <a:rPr lang="en-IN" dirty="0"/>
              <a:t>Customer Can Add The Items To Cart For Future Use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0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360</TotalTime>
  <Words>299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DBMS PROJECT </vt:lpstr>
      <vt:lpstr>Project Description</vt:lpstr>
      <vt:lpstr>PowerPoint Presentation</vt:lpstr>
      <vt:lpstr>Tools/Platform Used</vt:lpstr>
      <vt:lpstr>Modules in Project</vt:lpstr>
      <vt:lpstr>PowerPoint Presentation</vt:lpstr>
      <vt:lpstr>Seller Login :</vt:lpstr>
      <vt:lpstr>PowerPoint Presentation</vt:lpstr>
      <vt:lpstr>Customer Login :</vt:lpstr>
      <vt:lpstr>PowerPoint Presentation</vt:lpstr>
      <vt:lpstr>ER DIAGRAM</vt:lpstr>
      <vt:lpstr>SCHEMA</vt:lpstr>
      <vt:lpstr>PowerPoint Presentation</vt:lpstr>
      <vt:lpstr>PowerPoint Presentation</vt:lpstr>
      <vt:lpstr>PowerPoint Presentation</vt:lpstr>
      <vt:lpstr>PowerPoint Presentation</vt:lpstr>
      <vt:lpstr>REFERENCES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PROJECT</dc:title>
  <dc:creator>divy bansal</dc:creator>
  <cp:lastModifiedBy>divy bansal</cp:lastModifiedBy>
  <cp:revision>14</cp:revision>
  <dcterms:created xsi:type="dcterms:W3CDTF">2019-11-17T17:39:04Z</dcterms:created>
  <dcterms:modified xsi:type="dcterms:W3CDTF">2019-11-18T11:16:31Z</dcterms:modified>
</cp:coreProperties>
</file>