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99275" y="5944933"/>
            <a:ext cx="4897755" cy="913130"/>
          </a:xfrm>
          <a:custGeom>
            <a:rect b="b" l="l" r="r" t="t"/>
            <a:pathLst>
              <a:path extrusionOk="0" h="913129" w="4897755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extrusionOk="0" h="913129" w="4897755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485711" y="5939015"/>
            <a:ext cx="3651885" cy="919480"/>
          </a:xfrm>
          <a:custGeom>
            <a:rect b="b" l="l" r="r" t="t"/>
            <a:pathLst>
              <a:path extrusionOk="0" h="919479" w="3651885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2538825" y="817116"/>
            <a:ext cx="3606094" cy="6315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2581275" y="857377"/>
            <a:ext cx="3520566" cy="5478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5524246" y="1071880"/>
            <a:ext cx="161925" cy="1043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4364482" y="1071880"/>
            <a:ext cx="161925" cy="1043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/>
          <p:nvPr/>
        </p:nvSpPr>
        <p:spPr>
          <a:xfrm>
            <a:off x="3701542" y="1071880"/>
            <a:ext cx="161925" cy="1043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3"/>
          <p:cNvSpPr/>
          <p:nvPr/>
        </p:nvSpPr>
        <p:spPr>
          <a:xfrm>
            <a:off x="3064510" y="1071880"/>
            <a:ext cx="161925" cy="1043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3"/>
          <p:cNvSpPr/>
          <p:nvPr/>
        </p:nvSpPr>
        <p:spPr>
          <a:xfrm>
            <a:off x="2990977" y="1019048"/>
            <a:ext cx="3110865" cy="386715"/>
          </a:xfrm>
          <a:custGeom>
            <a:rect b="b" l="l" r="r" t="t"/>
            <a:pathLst>
              <a:path extrusionOk="0" h="386715" w="3110865">
                <a:moveTo>
                  <a:pt x="2989580" y="380"/>
                </a:moveTo>
                <a:lnTo>
                  <a:pt x="3044622" y="5363"/>
                </a:lnTo>
                <a:lnTo>
                  <a:pt x="3084068" y="12446"/>
                </a:lnTo>
                <a:lnTo>
                  <a:pt x="3084068" y="78359"/>
                </a:lnTo>
                <a:lnTo>
                  <a:pt x="3054727" y="71358"/>
                </a:lnTo>
                <a:lnTo>
                  <a:pt x="3029362" y="66357"/>
                </a:lnTo>
                <a:lnTo>
                  <a:pt x="3007951" y="63357"/>
                </a:lnTo>
                <a:lnTo>
                  <a:pt x="2990469" y="62356"/>
                </a:lnTo>
                <a:lnTo>
                  <a:pt x="2978209" y="63021"/>
                </a:lnTo>
                <a:lnTo>
                  <a:pt x="2938986" y="85216"/>
                </a:lnTo>
                <a:lnTo>
                  <a:pt x="2935351" y="100964"/>
                </a:lnTo>
                <a:lnTo>
                  <a:pt x="2938039" y="113014"/>
                </a:lnTo>
                <a:lnTo>
                  <a:pt x="2946098" y="124206"/>
                </a:lnTo>
                <a:lnTo>
                  <a:pt x="2959514" y="134540"/>
                </a:lnTo>
                <a:lnTo>
                  <a:pt x="2978277" y="144017"/>
                </a:lnTo>
                <a:lnTo>
                  <a:pt x="3009519" y="157099"/>
                </a:lnTo>
                <a:lnTo>
                  <a:pt x="3034829" y="168836"/>
                </a:lnTo>
                <a:lnTo>
                  <a:pt x="3073830" y="193549"/>
                </a:lnTo>
                <a:lnTo>
                  <a:pt x="3104991" y="236045"/>
                </a:lnTo>
                <a:lnTo>
                  <a:pt x="3110865" y="272161"/>
                </a:lnTo>
                <a:lnTo>
                  <a:pt x="3108392" y="296070"/>
                </a:lnTo>
                <a:lnTo>
                  <a:pt x="3088683" y="337079"/>
                </a:lnTo>
                <a:lnTo>
                  <a:pt x="3050488" y="368204"/>
                </a:lnTo>
                <a:lnTo>
                  <a:pt x="3000664" y="384206"/>
                </a:lnTo>
                <a:lnTo>
                  <a:pt x="2971800" y="386206"/>
                </a:lnTo>
                <a:lnTo>
                  <a:pt x="2947580" y="384782"/>
                </a:lnTo>
                <a:lnTo>
                  <a:pt x="2920444" y="380523"/>
                </a:lnTo>
                <a:lnTo>
                  <a:pt x="2890379" y="373455"/>
                </a:lnTo>
                <a:lnTo>
                  <a:pt x="2857373" y="363600"/>
                </a:lnTo>
                <a:lnTo>
                  <a:pt x="2857373" y="292735"/>
                </a:lnTo>
                <a:lnTo>
                  <a:pt x="2891545" y="306496"/>
                </a:lnTo>
                <a:lnTo>
                  <a:pt x="2922444" y="316341"/>
                </a:lnTo>
                <a:lnTo>
                  <a:pt x="2950081" y="322256"/>
                </a:lnTo>
                <a:lnTo>
                  <a:pt x="2974467" y="324230"/>
                </a:lnTo>
                <a:lnTo>
                  <a:pt x="2986639" y="323397"/>
                </a:lnTo>
                <a:lnTo>
                  <a:pt x="3023344" y="303847"/>
                </a:lnTo>
                <a:lnTo>
                  <a:pt x="3032506" y="278129"/>
                </a:lnTo>
                <a:lnTo>
                  <a:pt x="3030128" y="264394"/>
                </a:lnTo>
                <a:lnTo>
                  <a:pt x="3023012" y="251777"/>
                </a:lnTo>
                <a:lnTo>
                  <a:pt x="3011181" y="240303"/>
                </a:lnTo>
                <a:lnTo>
                  <a:pt x="2994660" y="229997"/>
                </a:lnTo>
                <a:lnTo>
                  <a:pt x="2952750" y="213867"/>
                </a:lnTo>
                <a:lnTo>
                  <a:pt x="2911891" y="193395"/>
                </a:lnTo>
                <a:lnTo>
                  <a:pt x="2882677" y="168767"/>
                </a:lnTo>
                <a:lnTo>
                  <a:pt x="2865131" y="140019"/>
                </a:lnTo>
                <a:lnTo>
                  <a:pt x="2859278" y="107187"/>
                </a:lnTo>
                <a:lnTo>
                  <a:pt x="2861490" y="83585"/>
                </a:lnTo>
                <a:lnTo>
                  <a:pt x="2879155" y="44430"/>
                </a:lnTo>
                <a:lnTo>
                  <a:pt x="2913677" y="16400"/>
                </a:lnTo>
                <a:lnTo>
                  <a:pt x="2961199" y="2164"/>
                </a:lnTo>
                <a:lnTo>
                  <a:pt x="2989580" y="380"/>
                </a:lnTo>
                <a:close/>
              </a:path>
              <a:path extrusionOk="0" h="386715" w="3110865">
                <a:moveTo>
                  <a:pt x="2294509" y="380"/>
                </a:moveTo>
                <a:lnTo>
                  <a:pt x="2316632" y="1188"/>
                </a:lnTo>
                <a:lnTo>
                  <a:pt x="2340721" y="3603"/>
                </a:lnTo>
                <a:lnTo>
                  <a:pt x="2366785" y="7614"/>
                </a:lnTo>
                <a:lnTo>
                  <a:pt x="2394839" y="13207"/>
                </a:lnTo>
                <a:lnTo>
                  <a:pt x="2394839" y="79375"/>
                </a:lnTo>
                <a:lnTo>
                  <a:pt x="2365190" y="72374"/>
                </a:lnTo>
                <a:lnTo>
                  <a:pt x="2339292" y="67373"/>
                </a:lnTo>
                <a:lnTo>
                  <a:pt x="2317132" y="64373"/>
                </a:lnTo>
                <a:lnTo>
                  <a:pt x="2298700" y="63373"/>
                </a:lnTo>
                <a:lnTo>
                  <a:pt x="2276677" y="65561"/>
                </a:lnTo>
                <a:lnTo>
                  <a:pt x="2239442" y="83036"/>
                </a:lnTo>
                <a:lnTo>
                  <a:pt x="2212036" y="117369"/>
                </a:lnTo>
                <a:lnTo>
                  <a:pt x="2198078" y="164752"/>
                </a:lnTo>
                <a:lnTo>
                  <a:pt x="2196338" y="193039"/>
                </a:lnTo>
                <a:lnTo>
                  <a:pt x="2198127" y="220545"/>
                </a:lnTo>
                <a:lnTo>
                  <a:pt x="2212518" y="266888"/>
                </a:lnTo>
                <a:lnTo>
                  <a:pt x="2240742" y="300938"/>
                </a:lnTo>
                <a:lnTo>
                  <a:pt x="2278512" y="318361"/>
                </a:lnTo>
                <a:lnTo>
                  <a:pt x="2300732" y="320548"/>
                </a:lnTo>
                <a:lnTo>
                  <a:pt x="2322929" y="319119"/>
                </a:lnTo>
                <a:lnTo>
                  <a:pt x="2346674" y="314832"/>
                </a:lnTo>
                <a:lnTo>
                  <a:pt x="2371990" y="307689"/>
                </a:lnTo>
                <a:lnTo>
                  <a:pt x="2398903" y="297688"/>
                </a:lnTo>
                <a:lnTo>
                  <a:pt x="2398903" y="365378"/>
                </a:lnTo>
                <a:lnTo>
                  <a:pt x="2365970" y="374473"/>
                </a:lnTo>
                <a:lnTo>
                  <a:pt x="2335752" y="380984"/>
                </a:lnTo>
                <a:lnTo>
                  <a:pt x="2308248" y="384899"/>
                </a:lnTo>
                <a:lnTo>
                  <a:pt x="2283460" y="386206"/>
                </a:lnTo>
                <a:lnTo>
                  <a:pt x="2247380" y="382730"/>
                </a:lnTo>
                <a:lnTo>
                  <a:pt x="2184983" y="354917"/>
                </a:lnTo>
                <a:lnTo>
                  <a:pt x="2137023" y="301077"/>
                </a:lnTo>
                <a:lnTo>
                  <a:pt x="2112309" y="231354"/>
                </a:lnTo>
                <a:lnTo>
                  <a:pt x="2109216" y="191135"/>
                </a:lnTo>
                <a:lnTo>
                  <a:pt x="2112285" y="148796"/>
                </a:lnTo>
                <a:lnTo>
                  <a:pt x="2121487" y="111315"/>
                </a:lnTo>
                <a:lnTo>
                  <a:pt x="2158238" y="50926"/>
                </a:lnTo>
                <a:lnTo>
                  <a:pt x="2216896" y="13033"/>
                </a:lnTo>
                <a:lnTo>
                  <a:pt x="2253339" y="3546"/>
                </a:lnTo>
                <a:lnTo>
                  <a:pt x="2294509" y="380"/>
                </a:lnTo>
                <a:close/>
              </a:path>
              <a:path extrusionOk="0" h="386715" w="3110865">
                <a:moveTo>
                  <a:pt x="1908937" y="380"/>
                </a:moveTo>
                <a:lnTo>
                  <a:pt x="1953593" y="8270"/>
                </a:lnTo>
                <a:lnTo>
                  <a:pt x="1988058" y="31876"/>
                </a:lnTo>
                <a:lnTo>
                  <a:pt x="2010171" y="68564"/>
                </a:lnTo>
                <a:lnTo>
                  <a:pt x="2017522" y="115442"/>
                </a:lnTo>
                <a:lnTo>
                  <a:pt x="2017522" y="378078"/>
                </a:lnTo>
                <a:lnTo>
                  <a:pt x="1939163" y="378078"/>
                </a:lnTo>
                <a:lnTo>
                  <a:pt x="1939163" y="136525"/>
                </a:lnTo>
                <a:lnTo>
                  <a:pt x="1938539" y="119189"/>
                </a:lnTo>
                <a:lnTo>
                  <a:pt x="1923123" y="77920"/>
                </a:lnTo>
                <a:lnTo>
                  <a:pt x="1895602" y="69723"/>
                </a:lnTo>
                <a:lnTo>
                  <a:pt x="1868170" y="74293"/>
                </a:lnTo>
                <a:lnTo>
                  <a:pt x="1841500" y="87995"/>
                </a:lnTo>
                <a:lnTo>
                  <a:pt x="1815591" y="110817"/>
                </a:lnTo>
                <a:lnTo>
                  <a:pt x="1790446" y="142748"/>
                </a:lnTo>
                <a:lnTo>
                  <a:pt x="1790446" y="378078"/>
                </a:lnTo>
                <a:lnTo>
                  <a:pt x="1712087" y="378078"/>
                </a:lnTo>
                <a:lnTo>
                  <a:pt x="1712087" y="8127"/>
                </a:lnTo>
                <a:lnTo>
                  <a:pt x="1790446" y="8127"/>
                </a:lnTo>
                <a:lnTo>
                  <a:pt x="1790446" y="75184"/>
                </a:lnTo>
                <a:lnTo>
                  <a:pt x="1813139" y="42439"/>
                </a:lnTo>
                <a:lnTo>
                  <a:pt x="1840452" y="19065"/>
                </a:lnTo>
                <a:lnTo>
                  <a:pt x="1872384" y="5050"/>
                </a:lnTo>
                <a:lnTo>
                  <a:pt x="1908937" y="380"/>
                </a:lnTo>
                <a:close/>
              </a:path>
              <a:path extrusionOk="0" h="386715" w="3110865">
                <a:moveTo>
                  <a:pt x="1230630" y="380"/>
                </a:moveTo>
                <a:lnTo>
                  <a:pt x="1236152" y="547"/>
                </a:lnTo>
                <a:lnTo>
                  <a:pt x="1242615" y="1047"/>
                </a:lnTo>
                <a:lnTo>
                  <a:pt x="1250007" y="1881"/>
                </a:lnTo>
                <a:lnTo>
                  <a:pt x="1258315" y="3048"/>
                </a:lnTo>
                <a:lnTo>
                  <a:pt x="1258315" y="76326"/>
                </a:lnTo>
                <a:lnTo>
                  <a:pt x="1246671" y="73846"/>
                </a:lnTo>
                <a:lnTo>
                  <a:pt x="1236694" y="72104"/>
                </a:lnTo>
                <a:lnTo>
                  <a:pt x="1228383" y="71076"/>
                </a:lnTo>
                <a:lnTo>
                  <a:pt x="1221739" y="70738"/>
                </a:lnTo>
                <a:lnTo>
                  <a:pt x="1194311" y="74957"/>
                </a:lnTo>
                <a:lnTo>
                  <a:pt x="1169193" y="87629"/>
                </a:lnTo>
                <a:lnTo>
                  <a:pt x="1146409" y="108779"/>
                </a:lnTo>
                <a:lnTo>
                  <a:pt x="1125982" y="138429"/>
                </a:lnTo>
                <a:lnTo>
                  <a:pt x="1125982" y="378078"/>
                </a:lnTo>
                <a:lnTo>
                  <a:pt x="1047623" y="378078"/>
                </a:lnTo>
                <a:lnTo>
                  <a:pt x="1047623" y="8127"/>
                </a:lnTo>
                <a:lnTo>
                  <a:pt x="1125982" y="8127"/>
                </a:lnTo>
                <a:lnTo>
                  <a:pt x="1125982" y="75184"/>
                </a:lnTo>
                <a:lnTo>
                  <a:pt x="1142797" y="42439"/>
                </a:lnTo>
                <a:lnTo>
                  <a:pt x="1165828" y="19065"/>
                </a:lnTo>
                <a:lnTo>
                  <a:pt x="1195097" y="5050"/>
                </a:lnTo>
                <a:lnTo>
                  <a:pt x="1230630" y="380"/>
                </a:lnTo>
                <a:close/>
              </a:path>
              <a:path extrusionOk="0" h="386715" w="3110865">
                <a:moveTo>
                  <a:pt x="2622423" y="0"/>
                </a:moveTo>
                <a:lnTo>
                  <a:pt x="2682827" y="12160"/>
                </a:lnTo>
                <a:lnTo>
                  <a:pt x="2727706" y="48513"/>
                </a:lnTo>
                <a:lnTo>
                  <a:pt x="2755534" y="104949"/>
                </a:lnTo>
                <a:lnTo>
                  <a:pt x="2764790" y="177291"/>
                </a:lnTo>
                <a:lnTo>
                  <a:pt x="2764282" y="210057"/>
                </a:lnTo>
                <a:lnTo>
                  <a:pt x="2539365" y="210057"/>
                </a:lnTo>
                <a:lnTo>
                  <a:pt x="2551773" y="259730"/>
                </a:lnTo>
                <a:lnTo>
                  <a:pt x="2575480" y="295211"/>
                </a:lnTo>
                <a:lnTo>
                  <a:pt x="2610498" y="316499"/>
                </a:lnTo>
                <a:lnTo>
                  <a:pt x="2656840" y="323596"/>
                </a:lnTo>
                <a:lnTo>
                  <a:pt x="2678271" y="322195"/>
                </a:lnTo>
                <a:lnTo>
                  <a:pt x="2703131" y="318007"/>
                </a:lnTo>
                <a:lnTo>
                  <a:pt x="2731420" y="311058"/>
                </a:lnTo>
                <a:lnTo>
                  <a:pt x="2763139" y="301371"/>
                </a:lnTo>
                <a:lnTo>
                  <a:pt x="2763139" y="364616"/>
                </a:lnTo>
                <a:lnTo>
                  <a:pt x="2729178" y="374044"/>
                </a:lnTo>
                <a:lnTo>
                  <a:pt x="2698146" y="380793"/>
                </a:lnTo>
                <a:lnTo>
                  <a:pt x="2670020" y="384851"/>
                </a:lnTo>
                <a:lnTo>
                  <a:pt x="2644775" y="386206"/>
                </a:lnTo>
                <a:lnTo>
                  <a:pt x="2605575" y="382803"/>
                </a:lnTo>
                <a:lnTo>
                  <a:pt x="2538797" y="355613"/>
                </a:lnTo>
                <a:lnTo>
                  <a:pt x="2488668" y="302726"/>
                </a:lnTo>
                <a:lnTo>
                  <a:pt x="2462950" y="232570"/>
                </a:lnTo>
                <a:lnTo>
                  <a:pt x="2459736" y="191515"/>
                </a:lnTo>
                <a:lnTo>
                  <a:pt x="2462591" y="151576"/>
                </a:lnTo>
                <a:lnTo>
                  <a:pt x="2485399" y="82841"/>
                </a:lnTo>
                <a:lnTo>
                  <a:pt x="2529786" y="30378"/>
                </a:lnTo>
                <a:lnTo>
                  <a:pt x="2588321" y="3379"/>
                </a:lnTo>
                <a:lnTo>
                  <a:pt x="2622423" y="0"/>
                </a:lnTo>
                <a:close/>
              </a:path>
              <a:path extrusionOk="0" h="386715" w="3110865">
                <a:moveTo>
                  <a:pt x="1462659" y="0"/>
                </a:moveTo>
                <a:lnTo>
                  <a:pt x="1523063" y="12160"/>
                </a:lnTo>
                <a:lnTo>
                  <a:pt x="1567942" y="48513"/>
                </a:lnTo>
                <a:lnTo>
                  <a:pt x="1595770" y="104949"/>
                </a:lnTo>
                <a:lnTo>
                  <a:pt x="1605026" y="177291"/>
                </a:lnTo>
                <a:lnTo>
                  <a:pt x="1604518" y="210057"/>
                </a:lnTo>
                <a:lnTo>
                  <a:pt x="1379601" y="210057"/>
                </a:lnTo>
                <a:lnTo>
                  <a:pt x="1392009" y="259730"/>
                </a:lnTo>
                <a:lnTo>
                  <a:pt x="1415716" y="295211"/>
                </a:lnTo>
                <a:lnTo>
                  <a:pt x="1450734" y="316499"/>
                </a:lnTo>
                <a:lnTo>
                  <a:pt x="1497076" y="323596"/>
                </a:lnTo>
                <a:lnTo>
                  <a:pt x="1518507" y="322195"/>
                </a:lnTo>
                <a:lnTo>
                  <a:pt x="1543367" y="318007"/>
                </a:lnTo>
                <a:lnTo>
                  <a:pt x="1571656" y="311058"/>
                </a:lnTo>
                <a:lnTo>
                  <a:pt x="1603375" y="301371"/>
                </a:lnTo>
                <a:lnTo>
                  <a:pt x="1603375" y="364616"/>
                </a:lnTo>
                <a:lnTo>
                  <a:pt x="1569414" y="374044"/>
                </a:lnTo>
                <a:lnTo>
                  <a:pt x="1538382" y="380793"/>
                </a:lnTo>
                <a:lnTo>
                  <a:pt x="1510256" y="384851"/>
                </a:lnTo>
                <a:lnTo>
                  <a:pt x="1485011" y="386206"/>
                </a:lnTo>
                <a:lnTo>
                  <a:pt x="1445811" y="382803"/>
                </a:lnTo>
                <a:lnTo>
                  <a:pt x="1379033" y="355613"/>
                </a:lnTo>
                <a:lnTo>
                  <a:pt x="1328904" y="302726"/>
                </a:lnTo>
                <a:lnTo>
                  <a:pt x="1303186" y="232570"/>
                </a:lnTo>
                <a:lnTo>
                  <a:pt x="1299972" y="191515"/>
                </a:lnTo>
                <a:lnTo>
                  <a:pt x="1302827" y="151576"/>
                </a:lnTo>
                <a:lnTo>
                  <a:pt x="1325635" y="82841"/>
                </a:lnTo>
                <a:lnTo>
                  <a:pt x="1370022" y="30378"/>
                </a:lnTo>
                <a:lnTo>
                  <a:pt x="1428557" y="3379"/>
                </a:lnTo>
                <a:lnTo>
                  <a:pt x="1462659" y="0"/>
                </a:lnTo>
                <a:close/>
              </a:path>
              <a:path extrusionOk="0" h="386715" w="3110865">
                <a:moveTo>
                  <a:pt x="799719" y="0"/>
                </a:moveTo>
                <a:lnTo>
                  <a:pt x="860123" y="12160"/>
                </a:lnTo>
                <a:lnTo>
                  <a:pt x="905001" y="48513"/>
                </a:lnTo>
                <a:lnTo>
                  <a:pt x="932830" y="104949"/>
                </a:lnTo>
                <a:lnTo>
                  <a:pt x="942086" y="177291"/>
                </a:lnTo>
                <a:lnTo>
                  <a:pt x="941577" y="210057"/>
                </a:lnTo>
                <a:lnTo>
                  <a:pt x="716661" y="210057"/>
                </a:lnTo>
                <a:lnTo>
                  <a:pt x="729069" y="259730"/>
                </a:lnTo>
                <a:lnTo>
                  <a:pt x="752776" y="295211"/>
                </a:lnTo>
                <a:lnTo>
                  <a:pt x="787794" y="316499"/>
                </a:lnTo>
                <a:lnTo>
                  <a:pt x="834136" y="323596"/>
                </a:lnTo>
                <a:lnTo>
                  <a:pt x="855567" y="322195"/>
                </a:lnTo>
                <a:lnTo>
                  <a:pt x="880427" y="318007"/>
                </a:lnTo>
                <a:lnTo>
                  <a:pt x="908716" y="311058"/>
                </a:lnTo>
                <a:lnTo>
                  <a:pt x="940435" y="301371"/>
                </a:lnTo>
                <a:lnTo>
                  <a:pt x="940435" y="364616"/>
                </a:lnTo>
                <a:lnTo>
                  <a:pt x="906474" y="374044"/>
                </a:lnTo>
                <a:lnTo>
                  <a:pt x="875442" y="380793"/>
                </a:lnTo>
                <a:lnTo>
                  <a:pt x="847316" y="384851"/>
                </a:lnTo>
                <a:lnTo>
                  <a:pt x="822071" y="386206"/>
                </a:lnTo>
                <a:lnTo>
                  <a:pt x="782871" y="382803"/>
                </a:lnTo>
                <a:lnTo>
                  <a:pt x="716093" y="355613"/>
                </a:lnTo>
                <a:lnTo>
                  <a:pt x="665964" y="302726"/>
                </a:lnTo>
                <a:lnTo>
                  <a:pt x="640246" y="232570"/>
                </a:lnTo>
                <a:lnTo>
                  <a:pt x="637032" y="191515"/>
                </a:lnTo>
                <a:lnTo>
                  <a:pt x="639887" y="151576"/>
                </a:lnTo>
                <a:lnTo>
                  <a:pt x="662695" y="82841"/>
                </a:lnTo>
                <a:lnTo>
                  <a:pt x="707082" y="30378"/>
                </a:lnTo>
                <a:lnTo>
                  <a:pt x="765617" y="3379"/>
                </a:lnTo>
                <a:lnTo>
                  <a:pt x="799719" y="0"/>
                </a:lnTo>
                <a:close/>
              </a:path>
              <a:path extrusionOk="0" h="386715" w="3110865">
                <a:moveTo>
                  <a:pt x="162687" y="0"/>
                </a:moveTo>
                <a:lnTo>
                  <a:pt x="223091" y="12160"/>
                </a:lnTo>
                <a:lnTo>
                  <a:pt x="267970" y="48513"/>
                </a:lnTo>
                <a:lnTo>
                  <a:pt x="295798" y="104949"/>
                </a:lnTo>
                <a:lnTo>
                  <a:pt x="305053" y="177291"/>
                </a:lnTo>
                <a:lnTo>
                  <a:pt x="304546" y="210057"/>
                </a:lnTo>
                <a:lnTo>
                  <a:pt x="79629" y="210057"/>
                </a:lnTo>
                <a:lnTo>
                  <a:pt x="92037" y="259730"/>
                </a:lnTo>
                <a:lnTo>
                  <a:pt x="115744" y="295211"/>
                </a:lnTo>
                <a:lnTo>
                  <a:pt x="150762" y="316499"/>
                </a:lnTo>
                <a:lnTo>
                  <a:pt x="197104" y="323596"/>
                </a:lnTo>
                <a:lnTo>
                  <a:pt x="218535" y="322195"/>
                </a:lnTo>
                <a:lnTo>
                  <a:pt x="243395" y="318007"/>
                </a:lnTo>
                <a:lnTo>
                  <a:pt x="271684" y="311058"/>
                </a:lnTo>
                <a:lnTo>
                  <a:pt x="303402" y="301371"/>
                </a:lnTo>
                <a:lnTo>
                  <a:pt x="303402" y="364616"/>
                </a:lnTo>
                <a:lnTo>
                  <a:pt x="269442" y="374044"/>
                </a:lnTo>
                <a:lnTo>
                  <a:pt x="238410" y="380793"/>
                </a:lnTo>
                <a:lnTo>
                  <a:pt x="210284" y="384851"/>
                </a:lnTo>
                <a:lnTo>
                  <a:pt x="185039" y="386206"/>
                </a:lnTo>
                <a:lnTo>
                  <a:pt x="145839" y="382803"/>
                </a:lnTo>
                <a:lnTo>
                  <a:pt x="79061" y="355613"/>
                </a:lnTo>
                <a:lnTo>
                  <a:pt x="28932" y="302726"/>
                </a:lnTo>
                <a:lnTo>
                  <a:pt x="3214" y="232570"/>
                </a:lnTo>
                <a:lnTo>
                  <a:pt x="0" y="191515"/>
                </a:lnTo>
                <a:lnTo>
                  <a:pt x="2855" y="151576"/>
                </a:lnTo>
                <a:lnTo>
                  <a:pt x="25663" y="82841"/>
                </a:lnTo>
                <a:lnTo>
                  <a:pt x="70050" y="30378"/>
                </a:lnTo>
                <a:lnTo>
                  <a:pt x="128585" y="3379"/>
                </a:lnTo>
                <a:lnTo>
                  <a:pt x="162687" y="0"/>
                </a:lnTo>
                <a:close/>
              </a:path>
            </a:pathLst>
          </a:custGeom>
          <a:noFill/>
          <a:ln cap="flat" cmpd="sng" w="18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3"/>
          <p:cNvSpPr/>
          <p:nvPr/>
        </p:nvSpPr>
        <p:spPr>
          <a:xfrm>
            <a:off x="2654173" y="953643"/>
            <a:ext cx="157225" cy="1821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3"/>
          <p:cNvSpPr/>
          <p:nvPr/>
        </p:nvSpPr>
        <p:spPr>
          <a:xfrm>
            <a:off x="2581275" y="857377"/>
            <a:ext cx="1038225" cy="539750"/>
          </a:xfrm>
          <a:custGeom>
            <a:rect b="b" l="l" r="r" t="t"/>
            <a:pathLst>
              <a:path extrusionOk="0" h="539750" w="1038225">
                <a:moveTo>
                  <a:pt x="0" y="40512"/>
                </a:moveTo>
                <a:lnTo>
                  <a:pt x="153797" y="40512"/>
                </a:lnTo>
                <a:lnTo>
                  <a:pt x="187944" y="42560"/>
                </a:lnTo>
                <a:lnTo>
                  <a:pt x="243951" y="58943"/>
                </a:lnTo>
                <a:lnTo>
                  <a:pt x="283126" y="91398"/>
                </a:lnTo>
                <a:lnTo>
                  <a:pt x="302851" y="138590"/>
                </a:lnTo>
                <a:lnTo>
                  <a:pt x="305307" y="167639"/>
                </a:lnTo>
                <a:lnTo>
                  <a:pt x="303637" y="191166"/>
                </a:lnTo>
                <a:lnTo>
                  <a:pt x="290198" y="234219"/>
                </a:lnTo>
                <a:lnTo>
                  <a:pt x="263786" y="271371"/>
                </a:lnTo>
                <a:lnTo>
                  <a:pt x="228163" y="298715"/>
                </a:lnTo>
                <a:lnTo>
                  <a:pt x="207137" y="308483"/>
                </a:lnTo>
                <a:lnTo>
                  <a:pt x="369316" y="539750"/>
                </a:lnTo>
                <a:lnTo>
                  <a:pt x="273938" y="539750"/>
                </a:lnTo>
                <a:lnTo>
                  <a:pt x="135381" y="334137"/>
                </a:lnTo>
                <a:lnTo>
                  <a:pt x="82042" y="334137"/>
                </a:lnTo>
                <a:lnTo>
                  <a:pt x="82042" y="539750"/>
                </a:lnTo>
                <a:lnTo>
                  <a:pt x="0" y="539750"/>
                </a:lnTo>
                <a:lnTo>
                  <a:pt x="0" y="40512"/>
                </a:lnTo>
                <a:close/>
              </a:path>
              <a:path extrusionOk="0" h="539750" w="1038225">
                <a:moveTo>
                  <a:pt x="956945" y="0"/>
                </a:moveTo>
                <a:lnTo>
                  <a:pt x="974371" y="765"/>
                </a:lnTo>
                <a:lnTo>
                  <a:pt x="993679" y="3079"/>
                </a:lnTo>
                <a:lnTo>
                  <a:pt x="1014845" y="6965"/>
                </a:lnTo>
                <a:lnTo>
                  <a:pt x="1037844" y="12446"/>
                </a:lnTo>
                <a:lnTo>
                  <a:pt x="1037844" y="75692"/>
                </a:lnTo>
                <a:lnTo>
                  <a:pt x="1013438" y="69691"/>
                </a:lnTo>
                <a:lnTo>
                  <a:pt x="992425" y="65404"/>
                </a:lnTo>
                <a:lnTo>
                  <a:pt x="974818" y="62833"/>
                </a:lnTo>
                <a:lnTo>
                  <a:pt x="960627" y="61975"/>
                </a:lnTo>
                <a:lnTo>
                  <a:pt x="947527" y="62783"/>
                </a:lnTo>
                <a:lnTo>
                  <a:pt x="914733" y="94329"/>
                </a:lnTo>
                <a:lnTo>
                  <a:pt x="912240" y="127000"/>
                </a:lnTo>
                <a:lnTo>
                  <a:pt x="912240" y="169799"/>
                </a:lnTo>
                <a:lnTo>
                  <a:pt x="1001776" y="169799"/>
                </a:lnTo>
                <a:lnTo>
                  <a:pt x="1001776" y="231775"/>
                </a:lnTo>
                <a:lnTo>
                  <a:pt x="912240" y="231775"/>
                </a:lnTo>
                <a:lnTo>
                  <a:pt x="912240" y="539750"/>
                </a:lnTo>
                <a:lnTo>
                  <a:pt x="833882" y="539750"/>
                </a:lnTo>
                <a:lnTo>
                  <a:pt x="833882" y="231775"/>
                </a:lnTo>
                <a:lnTo>
                  <a:pt x="783336" y="231775"/>
                </a:lnTo>
                <a:lnTo>
                  <a:pt x="783336" y="169799"/>
                </a:lnTo>
                <a:lnTo>
                  <a:pt x="833882" y="169799"/>
                </a:lnTo>
                <a:lnTo>
                  <a:pt x="833882" y="133858"/>
                </a:lnTo>
                <a:lnTo>
                  <a:pt x="838804" y="85652"/>
                </a:lnTo>
                <a:lnTo>
                  <a:pt x="853572" y="48170"/>
                </a:lnTo>
                <a:lnTo>
                  <a:pt x="878184" y="21405"/>
                </a:lnTo>
                <a:lnTo>
                  <a:pt x="912642" y="5350"/>
                </a:lnTo>
                <a:lnTo>
                  <a:pt x="956945" y="0"/>
                </a:lnTo>
                <a:close/>
              </a:path>
            </a:pathLst>
          </a:custGeom>
          <a:noFill/>
          <a:ln cap="flat" cmpd="sng" w="18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258267" y="2777998"/>
            <a:ext cx="8627465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258267" y="2777998"/>
            <a:ext cx="8627465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258267" y="2777998"/>
            <a:ext cx="8627465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5" y="5944933"/>
            <a:ext cx="4897755" cy="913130"/>
          </a:xfrm>
          <a:custGeom>
            <a:rect b="b" l="l" r="r" t="t"/>
            <a:pathLst>
              <a:path extrusionOk="0" h="913129" w="4897755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extrusionOk="0" h="913129" w="4897755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485711" y="5939015"/>
            <a:ext cx="3651885" cy="919480"/>
          </a:xfrm>
          <a:custGeom>
            <a:rect b="b" l="l" r="r" t="t"/>
            <a:pathLst>
              <a:path extrusionOk="0" h="919479" w="3651885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258267" y="2777998"/>
            <a:ext cx="8627465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hyperlink" Target="https://en.wikipedia.org/wiki/List_of_districts_in_India" TargetMode="External"/><Relationship Id="rId8" Type="http://schemas.openxmlformats.org/officeDocument/2006/relationships/hyperlink" Target="https://en.wikipedia.org/wiki/List_of_districts_in_India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0.png"/><Relationship Id="rId13" Type="http://schemas.openxmlformats.org/officeDocument/2006/relationships/image" Target="../media/image1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5" Type="http://schemas.openxmlformats.org/officeDocument/2006/relationships/image" Target="../media/image24.png"/><Relationship Id="rId14" Type="http://schemas.openxmlformats.org/officeDocument/2006/relationships/image" Target="../media/image18.png"/><Relationship Id="rId16" Type="http://schemas.openxmlformats.org/officeDocument/2006/relationships/image" Target="../media/image26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8.jpg"/><Relationship Id="rId7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jp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"/>
          <p:cNvGrpSpPr/>
          <p:nvPr/>
        </p:nvGrpSpPr>
        <p:grpSpPr>
          <a:xfrm>
            <a:off x="0" y="4953000"/>
            <a:ext cx="9144381" cy="1904998"/>
            <a:chOff x="0" y="4953000"/>
            <a:chExt cx="9144381" cy="1904998"/>
          </a:xfrm>
        </p:grpSpPr>
        <p:sp>
          <p:nvSpPr>
            <p:cNvPr id="61" name="Google Shape;61;p7"/>
            <p:cNvSpPr/>
            <p:nvPr/>
          </p:nvSpPr>
          <p:spPr>
            <a:xfrm>
              <a:off x="1687576" y="4953000"/>
              <a:ext cx="7456805" cy="488315"/>
            </a:xfrm>
            <a:custGeom>
              <a:rect b="b" l="l" r="r" t="t"/>
              <a:pathLst>
                <a:path extrusionOk="0" h="488314" w="7456805">
                  <a:moveTo>
                    <a:pt x="7456424" y="0"/>
                  </a:moveTo>
                  <a:lnTo>
                    <a:pt x="0" y="289941"/>
                  </a:lnTo>
                  <a:lnTo>
                    <a:pt x="7456424" y="488188"/>
                  </a:lnTo>
                  <a:lnTo>
                    <a:pt x="7456424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1347" y="5237734"/>
              <a:ext cx="9032875" cy="788670"/>
            </a:xfrm>
            <a:custGeom>
              <a:rect b="b" l="l" r="r" t="t"/>
              <a:pathLst>
                <a:path extrusionOk="0" h="788670" w="9032875">
                  <a:moveTo>
                    <a:pt x="9032652" y="0"/>
                  </a:moveTo>
                  <a:lnTo>
                    <a:pt x="0" y="0"/>
                  </a:lnTo>
                  <a:lnTo>
                    <a:pt x="9032652" y="788669"/>
                  </a:lnTo>
                  <a:lnTo>
                    <a:pt x="9032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0" y="4991888"/>
              <a:ext cx="9143999" cy="80209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" name="Google Shape;65;p7"/>
          <p:cNvSpPr/>
          <p:nvPr/>
        </p:nvSpPr>
        <p:spPr>
          <a:xfrm>
            <a:off x="490603" y="1330074"/>
            <a:ext cx="8048489" cy="12140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7"/>
          <p:cNvSpPr txBox="1"/>
          <p:nvPr/>
        </p:nvSpPr>
        <p:spPr>
          <a:xfrm>
            <a:off x="6359775" y="4088425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Harsh Bansal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989001" y="579119"/>
            <a:ext cx="7089828" cy="662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6"/>
          <p:cNvSpPr/>
          <p:nvPr/>
        </p:nvSpPr>
        <p:spPr>
          <a:xfrm>
            <a:off x="1520189" y="1484757"/>
            <a:ext cx="5731510" cy="3422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6"/>
          <p:cNvSpPr txBox="1"/>
          <p:nvPr/>
        </p:nvSpPr>
        <p:spPr>
          <a:xfrm>
            <a:off x="1482597" y="5219191"/>
            <a:ext cx="6652259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colors purple, green, and red represents  cluster 0, 1, and 2 respectively.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/>
        </p:nvSpPr>
        <p:spPr>
          <a:xfrm>
            <a:off x="258267" y="617346"/>
            <a:ext cx="8582660" cy="459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results show that the most common business in cluster one at  the respective venues are Indian Restaurants.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35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 Indian Restaurants are popular in these tourist venues and  opening up a similar one can attract many tourists.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Whereas in cluster two the most sought business is the Hotel,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Seafood Restaurants, and Cafeterias.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6891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green clusters at the seaside clearly indicate that opening a  seafood restaurant would help a person make the best use of the  opportunity.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63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Finally, in cluster three Fast Food/Vegetarian Restaurants have  been given a top priority.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8"/>
          <p:cNvGrpSpPr/>
          <p:nvPr/>
        </p:nvGrpSpPr>
        <p:grpSpPr>
          <a:xfrm>
            <a:off x="457123" y="635253"/>
            <a:ext cx="8175625" cy="402590"/>
            <a:chOff x="457123" y="635253"/>
            <a:chExt cx="8175625" cy="402590"/>
          </a:xfrm>
        </p:grpSpPr>
        <p:sp>
          <p:nvSpPr>
            <p:cNvPr id="191" name="Google Shape;191;p18"/>
            <p:cNvSpPr/>
            <p:nvPr/>
          </p:nvSpPr>
          <p:spPr>
            <a:xfrm>
              <a:off x="457123" y="635253"/>
              <a:ext cx="8175574" cy="4024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7861935" y="789685"/>
              <a:ext cx="150240" cy="2044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409696" y="895349"/>
              <a:ext cx="104648" cy="956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013835" y="789685"/>
              <a:ext cx="140081" cy="19824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630043" y="789685"/>
              <a:ext cx="150240" cy="20447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66775" y="789685"/>
              <a:ext cx="150177" cy="20447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6976490" y="789431"/>
              <a:ext cx="116966" cy="7442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799962" y="789431"/>
              <a:ext cx="116967" cy="7442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57123" y="635253"/>
              <a:ext cx="8175625" cy="402590"/>
            </a:xfrm>
            <a:custGeom>
              <a:rect b="b" l="l" r="r" t="t"/>
              <a:pathLst>
                <a:path extrusionOk="0" h="402590" w="8175625">
                  <a:moveTo>
                    <a:pt x="7221931" y="119634"/>
                  </a:moveTo>
                  <a:lnTo>
                    <a:pt x="7279970" y="119634"/>
                  </a:lnTo>
                  <a:lnTo>
                    <a:pt x="7279970" y="393446"/>
                  </a:lnTo>
                  <a:lnTo>
                    <a:pt x="7221931" y="393446"/>
                  </a:lnTo>
                  <a:lnTo>
                    <a:pt x="7221931" y="119634"/>
                  </a:lnTo>
                  <a:close/>
                </a:path>
                <a:path extrusionOk="0" h="402590" w="8175625">
                  <a:moveTo>
                    <a:pt x="6127699" y="119634"/>
                  </a:moveTo>
                  <a:lnTo>
                    <a:pt x="6185738" y="119634"/>
                  </a:lnTo>
                  <a:lnTo>
                    <a:pt x="6185738" y="393446"/>
                  </a:lnTo>
                  <a:lnTo>
                    <a:pt x="6127699" y="393446"/>
                  </a:lnTo>
                  <a:lnTo>
                    <a:pt x="6127699" y="119634"/>
                  </a:lnTo>
                  <a:close/>
                </a:path>
                <a:path extrusionOk="0" h="402590" w="8175625">
                  <a:moveTo>
                    <a:pt x="4780610" y="119634"/>
                  </a:moveTo>
                  <a:lnTo>
                    <a:pt x="4838522" y="119634"/>
                  </a:lnTo>
                  <a:lnTo>
                    <a:pt x="4838522" y="298450"/>
                  </a:lnTo>
                  <a:lnTo>
                    <a:pt x="4838994" y="311471"/>
                  </a:lnTo>
                  <a:lnTo>
                    <a:pt x="4862658" y="347440"/>
                  </a:lnTo>
                  <a:lnTo>
                    <a:pt x="4870780" y="348107"/>
                  </a:lnTo>
                  <a:lnTo>
                    <a:pt x="4891068" y="344725"/>
                  </a:lnTo>
                  <a:lnTo>
                    <a:pt x="4910785" y="334581"/>
                  </a:lnTo>
                  <a:lnTo>
                    <a:pt x="4929930" y="317674"/>
                  </a:lnTo>
                  <a:lnTo>
                    <a:pt x="4948504" y="294005"/>
                  </a:lnTo>
                  <a:lnTo>
                    <a:pt x="4948504" y="119634"/>
                  </a:lnTo>
                  <a:lnTo>
                    <a:pt x="5006543" y="119634"/>
                  </a:lnTo>
                  <a:lnTo>
                    <a:pt x="5006543" y="393446"/>
                  </a:lnTo>
                  <a:lnTo>
                    <a:pt x="4948504" y="393446"/>
                  </a:lnTo>
                  <a:lnTo>
                    <a:pt x="4948504" y="343788"/>
                  </a:lnTo>
                  <a:lnTo>
                    <a:pt x="4931668" y="368125"/>
                  </a:lnTo>
                  <a:lnTo>
                    <a:pt x="4911451" y="385508"/>
                  </a:lnTo>
                  <a:lnTo>
                    <a:pt x="4887853" y="395938"/>
                  </a:lnTo>
                  <a:lnTo>
                    <a:pt x="4860874" y="399415"/>
                  </a:lnTo>
                  <a:lnTo>
                    <a:pt x="4843439" y="397962"/>
                  </a:lnTo>
                  <a:lnTo>
                    <a:pt x="4802327" y="376174"/>
                  </a:lnTo>
                  <a:lnTo>
                    <a:pt x="4781967" y="332543"/>
                  </a:lnTo>
                  <a:lnTo>
                    <a:pt x="4780610" y="314071"/>
                  </a:lnTo>
                  <a:lnTo>
                    <a:pt x="4780610" y="119634"/>
                  </a:lnTo>
                  <a:close/>
                </a:path>
                <a:path extrusionOk="0" h="402590" w="8175625">
                  <a:moveTo>
                    <a:pt x="4271594" y="119634"/>
                  </a:moveTo>
                  <a:lnTo>
                    <a:pt x="4329506" y="119634"/>
                  </a:lnTo>
                  <a:lnTo>
                    <a:pt x="4329506" y="298450"/>
                  </a:lnTo>
                  <a:lnTo>
                    <a:pt x="4329978" y="311471"/>
                  </a:lnTo>
                  <a:lnTo>
                    <a:pt x="4353642" y="347440"/>
                  </a:lnTo>
                  <a:lnTo>
                    <a:pt x="4361764" y="348107"/>
                  </a:lnTo>
                  <a:lnTo>
                    <a:pt x="4382052" y="344725"/>
                  </a:lnTo>
                  <a:lnTo>
                    <a:pt x="4401769" y="334581"/>
                  </a:lnTo>
                  <a:lnTo>
                    <a:pt x="4420914" y="317674"/>
                  </a:lnTo>
                  <a:lnTo>
                    <a:pt x="4439488" y="294005"/>
                  </a:lnTo>
                  <a:lnTo>
                    <a:pt x="4439488" y="119634"/>
                  </a:lnTo>
                  <a:lnTo>
                    <a:pt x="4497527" y="119634"/>
                  </a:lnTo>
                  <a:lnTo>
                    <a:pt x="4497527" y="393446"/>
                  </a:lnTo>
                  <a:lnTo>
                    <a:pt x="4439488" y="393446"/>
                  </a:lnTo>
                  <a:lnTo>
                    <a:pt x="4439488" y="343788"/>
                  </a:lnTo>
                  <a:lnTo>
                    <a:pt x="4422652" y="368125"/>
                  </a:lnTo>
                  <a:lnTo>
                    <a:pt x="4402435" y="385508"/>
                  </a:lnTo>
                  <a:lnTo>
                    <a:pt x="4378837" y="395938"/>
                  </a:lnTo>
                  <a:lnTo>
                    <a:pt x="4351858" y="399415"/>
                  </a:lnTo>
                  <a:lnTo>
                    <a:pt x="4334423" y="397962"/>
                  </a:lnTo>
                  <a:lnTo>
                    <a:pt x="4293311" y="376174"/>
                  </a:lnTo>
                  <a:lnTo>
                    <a:pt x="4272951" y="332543"/>
                  </a:lnTo>
                  <a:lnTo>
                    <a:pt x="4271594" y="314071"/>
                  </a:lnTo>
                  <a:lnTo>
                    <a:pt x="4271594" y="119634"/>
                  </a:lnTo>
                  <a:close/>
                </a:path>
                <a:path extrusionOk="0" h="402590" w="8175625">
                  <a:moveTo>
                    <a:pt x="1991563" y="119634"/>
                  </a:moveTo>
                  <a:lnTo>
                    <a:pt x="2049602" y="119634"/>
                  </a:lnTo>
                  <a:lnTo>
                    <a:pt x="2049602" y="393446"/>
                  </a:lnTo>
                  <a:lnTo>
                    <a:pt x="1991563" y="393446"/>
                  </a:lnTo>
                  <a:lnTo>
                    <a:pt x="1991563" y="119634"/>
                  </a:lnTo>
                  <a:close/>
                </a:path>
                <a:path extrusionOk="0" h="402590" w="8175625">
                  <a:moveTo>
                    <a:pt x="1412570" y="119634"/>
                  </a:moveTo>
                  <a:lnTo>
                    <a:pt x="1470482" y="119634"/>
                  </a:lnTo>
                  <a:lnTo>
                    <a:pt x="1470482" y="298450"/>
                  </a:lnTo>
                  <a:lnTo>
                    <a:pt x="1470954" y="311471"/>
                  </a:lnTo>
                  <a:lnTo>
                    <a:pt x="1494618" y="347440"/>
                  </a:lnTo>
                  <a:lnTo>
                    <a:pt x="1502740" y="348107"/>
                  </a:lnTo>
                  <a:lnTo>
                    <a:pt x="1523028" y="344725"/>
                  </a:lnTo>
                  <a:lnTo>
                    <a:pt x="1542745" y="334581"/>
                  </a:lnTo>
                  <a:lnTo>
                    <a:pt x="1561890" y="317674"/>
                  </a:lnTo>
                  <a:lnTo>
                    <a:pt x="1580464" y="294005"/>
                  </a:lnTo>
                  <a:lnTo>
                    <a:pt x="1580464" y="119634"/>
                  </a:lnTo>
                  <a:lnTo>
                    <a:pt x="1638503" y="119634"/>
                  </a:lnTo>
                  <a:lnTo>
                    <a:pt x="1638503" y="393446"/>
                  </a:lnTo>
                  <a:lnTo>
                    <a:pt x="1580464" y="393446"/>
                  </a:lnTo>
                  <a:lnTo>
                    <a:pt x="1580464" y="343788"/>
                  </a:lnTo>
                  <a:lnTo>
                    <a:pt x="1563628" y="368125"/>
                  </a:lnTo>
                  <a:lnTo>
                    <a:pt x="1543411" y="385508"/>
                  </a:lnTo>
                  <a:lnTo>
                    <a:pt x="1519813" y="395938"/>
                  </a:lnTo>
                  <a:lnTo>
                    <a:pt x="1492834" y="399415"/>
                  </a:lnTo>
                  <a:lnTo>
                    <a:pt x="1475399" y="397962"/>
                  </a:lnTo>
                  <a:lnTo>
                    <a:pt x="1434287" y="376174"/>
                  </a:lnTo>
                  <a:lnTo>
                    <a:pt x="1413927" y="332543"/>
                  </a:lnTo>
                  <a:lnTo>
                    <a:pt x="1412570" y="314071"/>
                  </a:lnTo>
                  <a:lnTo>
                    <a:pt x="1412570" y="119634"/>
                  </a:lnTo>
                  <a:close/>
                </a:path>
                <a:path extrusionOk="0" h="402590" w="8175625">
                  <a:moveTo>
                    <a:pt x="8085912" y="113919"/>
                  </a:moveTo>
                  <a:lnTo>
                    <a:pt x="8126560" y="117669"/>
                  </a:lnTo>
                  <a:lnTo>
                    <a:pt x="8155762" y="122809"/>
                  </a:lnTo>
                  <a:lnTo>
                    <a:pt x="8155762" y="171704"/>
                  </a:lnTo>
                  <a:lnTo>
                    <a:pt x="8134070" y="166516"/>
                  </a:lnTo>
                  <a:lnTo>
                    <a:pt x="8115296" y="162782"/>
                  </a:lnTo>
                  <a:lnTo>
                    <a:pt x="8099451" y="160524"/>
                  </a:lnTo>
                  <a:lnTo>
                    <a:pt x="8086547" y="159766"/>
                  </a:lnTo>
                  <a:lnTo>
                    <a:pt x="8077452" y="160264"/>
                  </a:lnTo>
                  <a:lnTo>
                    <a:pt x="8045780" y="179832"/>
                  </a:lnTo>
                  <a:lnTo>
                    <a:pt x="8045780" y="188341"/>
                  </a:lnTo>
                  <a:lnTo>
                    <a:pt x="8077530" y="220218"/>
                  </a:lnTo>
                  <a:lnTo>
                    <a:pt x="8100644" y="229997"/>
                  </a:lnTo>
                  <a:lnTo>
                    <a:pt x="8119333" y="238638"/>
                  </a:lnTo>
                  <a:lnTo>
                    <a:pt x="8158302" y="266446"/>
                  </a:lnTo>
                  <a:lnTo>
                    <a:pt x="8174500" y="301128"/>
                  </a:lnTo>
                  <a:lnTo>
                    <a:pt x="8175574" y="315087"/>
                  </a:lnTo>
                  <a:lnTo>
                    <a:pt x="8173762" y="332751"/>
                  </a:lnTo>
                  <a:lnTo>
                    <a:pt x="8146491" y="375793"/>
                  </a:lnTo>
                  <a:lnTo>
                    <a:pt x="8094038" y="397938"/>
                  </a:lnTo>
                  <a:lnTo>
                    <a:pt x="8072704" y="399415"/>
                  </a:lnTo>
                  <a:lnTo>
                    <a:pt x="8054771" y="398369"/>
                  </a:lnTo>
                  <a:lnTo>
                    <a:pt x="8034683" y="395239"/>
                  </a:lnTo>
                  <a:lnTo>
                    <a:pt x="8012428" y="390038"/>
                  </a:lnTo>
                  <a:lnTo>
                    <a:pt x="7987995" y="382778"/>
                  </a:lnTo>
                  <a:lnTo>
                    <a:pt x="7987995" y="330326"/>
                  </a:lnTo>
                  <a:lnTo>
                    <a:pt x="8013280" y="340494"/>
                  </a:lnTo>
                  <a:lnTo>
                    <a:pt x="8036159" y="347757"/>
                  </a:lnTo>
                  <a:lnTo>
                    <a:pt x="8056610" y="352115"/>
                  </a:lnTo>
                  <a:lnTo>
                    <a:pt x="8074609" y="353568"/>
                  </a:lnTo>
                  <a:lnTo>
                    <a:pt x="8083630" y="352950"/>
                  </a:lnTo>
                  <a:lnTo>
                    <a:pt x="8116795" y="326358"/>
                  </a:lnTo>
                  <a:lnTo>
                    <a:pt x="8117535" y="319405"/>
                  </a:lnTo>
                  <a:lnTo>
                    <a:pt x="8115794" y="309258"/>
                  </a:lnTo>
                  <a:lnTo>
                    <a:pt x="8110566" y="299958"/>
                  </a:lnTo>
                  <a:lnTo>
                    <a:pt x="8101836" y="291490"/>
                  </a:lnTo>
                  <a:lnTo>
                    <a:pt x="8089595" y="283845"/>
                  </a:lnTo>
                  <a:lnTo>
                    <a:pt x="8058607" y="272034"/>
                  </a:lnTo>
                  <a:lnTo>
                    <a:pt x="8028363" y="256813"/>
                  </a:lnTo>
                  <a:lnTo>
                    <a:pt x="8006775" y="238569"/>
                  </a:lnTo>
                  <a:lnTo>
                    <a:pt x="7993831" y="217277"/>
                  </a:lnTo>
                  <a:lnTo>
                    <a:pt x="7989519" y="192912"/>
                  </a:lnTo>
                  <a:lnTo>
                    <a:pt x="7991140" y="175506"/>
                  </a:lnTo>
                  <a:lnTo>
                    <a:pt x="8015554" y="135000"/>
                  </a:lnTo>
                  <a:lnTo>
                    <a:pt x="8064863" y="115248"/>
                  </a:lnTo>
                  <a:lnTo>
                    <a:pt x="8085912" y="113919"/>
                  </a:lnTo>
                  <a:close/>
                </a:path>
                <a:path extrusionOk="0" h="402590" w="8175625">
                  <a:moveTo>
                    <a:pt x="7827848" y="113919"/>
                  </a:moveTo>
                  <a:lnTo>
                    <a:pt x="7874532" y="127099"/>
                  </a:lnTo>
                  <a:lnTo>
                    <a:pt x="7902682" y="164449"/>
                  </a:lnTo>
                  <a:lnTo>
                    <a:pt x="7908112" y="199136"/>
                  </a:lnTo>
                  <a:lnTo>
                    <a:pt x="7908112" y="393446"/>
                  </a:lnTo>
                  <a:lnTo>
                    <a:pt x="7850200" y="393446"/>
                  </a:lnTo>
                  <a:lnTo>
                    <a:pt x="7850200" y="214630"/>
                  </a:lnTo>
                  <a:lnTo>
                    <a:pt x="7849725" y="201866"/>
                  </a:lnTo>
                  <a:lnTo>
                    <a:pt x="7825990" y="165915"/>
                  </a:lnTo>
                  <a:lnTo>
                    <a:pt x="7817942" y="165226"/>
                  </a:lnTo>
                  <a:lnTo>
                    <a:pt x="7797636" y="168608"/>
                  </a:lnTo>
                  <a:lnTo>
                    <a:pt x="7777889" y="178752"/>
                  </a:lnTo>
                  <a:lnTo>
                    <a:pt x="7758738" y="195659"/>
                  </a:lnTo>
                  <a:lnTo>
                    <a:pt x="7740218" y="219329"/>
                  </a:lnTo>
                  <a:lnTo>
                    <a:pt x="7740218" y="393446"/>
                  </a:lnTo>
                  <a:lnTo>
                    <a:pt x="7682179" y="393446"/>
                  </a:lnTo>
                  <a:lnTo>
                    <a:pt x="7682179" y="119634"/>
                  </a:lnTo>
                  <a:lnTo>
                    <a:pt x="7740218" y="119634"/>
                  </a:lnTo>
                  <a:lnTo>
                    <a:pt x="7740218" y="169291"/>
                  </a:lnTo>
                  <a:lnTo>
                    <a:pt x="7756982" y="145101"/>
                  </a:lnTo>
                  <a:lnTo>
                    <a:pt x="7777175" y="127793"/>
                  </a:lnTo>
                  <a:lnTo>
                    <a:pt x="7800797" y="117391"/>
                  </a:lnTo>
                  <a:lnTo>
                    <a:pt x="7827848" y="113919"/>
                  </a:lnTo>
                  <a:close/>
                </a:path>
                <a:path extrusionOk="0" h="402590" w="8175625">
                  <a:moveTo>
                    <a:pt x="7479741" y="113919"/>
                  </a:moveTo>
                  <a:lnTo>
                    <a:pt x="7533906" y="123602"/>
                  </a:lnTo>
                  <a:lnTo>
                    <a:pt x="7575499" y="152526"/>
                  </a:lnTo>
                  <a:lnTo>
                    <a:pt x="7602010" y="197865"/>
                  </a:lnTo>
                  <a:lnTo>
                    <a:pt x="7610805" y="256540"/>
                  </a:lnTo>
                  <a:lnTo>
                    <a:pt x="7608612" y="287637"/>
                  </a:lnTo>
                  <a:lnTo>
                    <a:pt x="7591034" y="339782"/>
                  </a:lnTo>
                  <a:lnTo>
                    <a:pt x="7556357" y="377715"/>
                  </a:lnTo>
                  <a:lnTo>
                    <a:pt x="7508439" y="397007"/>
                  </a:lnTo>
                  <a:lnTo>
                    <a:pt x="7479741" y="399415"/>
                  </a:lnTo>
                  <a:lnTo>
                    <a:pt x="7451118" y="397007"/>
                  </a:lnTo>
                  <a:lnTo>
                    <a:pt x="7403303" y="377715"/>
                  </a:lnTo>
                  <a:lnTo>
                    <a:pt x="7368755" y="339853"/>
                  </a:lnTo>
                  <a:lnTo>
                    <a:pt x="7351141" y="287708"/>
                  </a:lnTo>
                  <a:lnTo>
                    <a:pt x="7348931" y="256540"/>
                  </a:lnTo>
                  <a:lnTo>
                    <a:pt x="7351143" y="225464"/>
                  </a:lnTo>
                  <a:lnTo>
                    <a:pt x="7368808" y="173458"/>
                  </a:lnTo>
                  <a:lnTo>
                    <a:pt x="7403428" y="135618"/>
                  </a:lnTo>
                  <a:lnTo>
                    <a:pt x="7451191" y="116326"/>
                  </a:lnTo>
                  <a:lnTo>
                    <a:pt x="7479741" y="113919"/>
                  </a:lnTo>
                  <a:close/>
                </a:path>
                <a:path extrusionOk="0" h="402590" w="8175625">
                  <a:moveTo>
                    <a:pt x="6885635" y="113919"/>
                  </a:moveTo>
                  <a:lnTo>
                    <a:pt x="6901992" y="114514"/>
                  </a:lnTo>
                  <a:lnTo>
                    <a:pt x="6919814" y="116300"/>
                  </a:lnTo>
                  <a:lnTo>
                    <a:pt x="6939088" y="119276"/>
                  </a:lnTo>
                  <a:lnTo>
                    <a:pt x="6959803" y="123444"/>
                  </a:lnTo>
                  <a:lnTo>
                    <a:pt x="6959803" y="172466"/>
                  </a:lnTo>
                  <a:lnTo>
                    <a:pt x="6937921" y="167225"/>
                  </a:lnTo>
                  <a:lnTo>
                    <a:pt x="6918766" y="163496"/>
                  </a:lnTo>
                  <a:lnTo>
                    <a:pt x="6902349" y="161268"/>
                  </a:lnTo>
                  <a:lnTo>
                    <a:pt x="6888683" y="160528"/>
                  </a:lnTo>
                  <a:lnTo>
                    <a:pt x="6872393" y="162147"/>
                  </a:lnTo>
                  <a:lnTo>
                    <a:pt x="6833692" y="186436"/>
                  </a:lnTo>
                  <a:lnTo>
                    <a:pt x="6814171" y="235585"/>
                  </a:lnTo>
                  <a:lnTo>
                    <a:pt x="6812864" y="256540"/>
                  </a:lnTo>
                  <a:lnTo>
                    <a:pt x="6814217" y="276899"/>
                  </a:lnTo>
                  <a:lnTo>
                    <a:pt x="6834327" y="325120"/>
                  </a:lnTo>
                  <a:lnTo>
                    <a:pt x="6873796" y="349283"/>
                  </a:lnTo>
                  <a:lnTo>
                    <a:pt x="6890207" y="350900"/>
                  </a:lnTo>
                  <a:lnTo>
                    <a:pt x="6906612" y="349833"/>
                  </a:lnTo>
                  <a:lnTo>
                    <a:pt x="6924195" y="346646"/>
                  </a:lnTo>
                  <a:lnTo>
                    <a:pt x="6942945" y="341364"/>
                  </a:lnTo>
                  <a:lnTo>
                    <a:pt x="6962851" y="334010"/>
                  </a:lnTo>
                  <a:lnTo>
                    <a:pt x="6962851" y="384048"/>
                  </a:lnTo>
                  <a:lnTo>
                    <a:pt x="6938512" y="390788"/>
                  </a:lnTo>
                  <a:lnTo>
                    <a:pt x="6916162" y="395589"/>
                  </a:lnTo>
                  <a:lnTo>
                    <a:pt x="6895789" y="398460"/>
                  </a:lnTo>
                  <a:lnTo>
                    <a:pt x="6877380" y="399415"/>
                  </a:lnTo>
                  <a:lnTo>
                    <a:pt x="6850737" y="396845"/>
                  </a:lnTo>
                  <a:lnTo>
                    <a:pt x="6804549" y="376322"/>
                  </a:lnTo>
                  <a:lnTo>
                    <a:pt x="6769049" y="336510"/>
                  </a:lnTo>
                  <a:lnTo>
                    <a:pt x="6750761" y="284884"/>
                  </a:lnTo>
                  <a:lnTo>
                    <a:pt x="6748475" y="255143"/>
                  </a:lnTo>
                  <a:lnTo>
                    <a:pt x="6750739" y="223803"/>
                  </a:lnTo>
                  <a:lnTo>
                    <a:pt x="6768888" y="171936"/>
                  </a:lnTo>
                  <a:lnTo>
                    <a:pt x="6804732" y="135028"/>
                  </a:lnTo>
                  <a:lnTo>
                    <a:pt x="6855127" y="116272"/>
                  </a:lnTo>
                  <a:lnTo>
                    <a:pt x="6885635" y="113919"/>
                  </a:lnTo>
                  <a:close/>
                </a:path>
                <a:path extrusionOk="0" h="402590" w="8175625">
                  <a:moveTo>
                    <a:pt x="6410909" y="113919"/>
                  </a:moveTo>
                  <a:lnTo>
                    <a:pt x="6415862" y="113919"/>
                  </a:lnTo>
                  <a:lnTo>
                    <a:pt x="6422720" y="114681"/>
                  </a:lnTo>
                  <a:lnTo>
                    <a:pt x="6431356" y="115950"/>
                  </a:lnTo>
                  <a:lnTo>
                    <a:pt x="6431356" y="170180"/>
                  </a:lnTo>
                  <a:lnTo>
                    <a:pt x="6422736" y="168346"/>
                  </a:lnTo>
                  <a:lnTo>
                    <a:pt x="6415354" y="167036"/>
                  </a:lnTo>
                  <a:lnTo>
                    <a:pt x="6409210" y="166250"/>
                  </a:lnTo>
                  <a:lnTo>
                    <a:pt x="6404305" y="165988"/>
                  </a:lnTo>
                  <a:lnTo>
                    <a:pt x="6384018" y="169128"/>
                  </a:lnTo>
                  <a:lnTo>
                    <a:pt x="6365459" y="178530"/>
                  </a:lnTo>
                  <a:lnTo>
                    <a:pt x="6348637" y="194171"/>
                  </a:lnTo>
                  <a:lnTo>
                    <a:pt x="6333566" y="216026"/>
                  </a:lnTo>
                  <a:lnTo>
                    <a:pt x="6333566" y="393446"/>
                  </a:lnTo>
                  <a:lnTo>
                    <a:pt x="6275527" y="393446"/>
                  </a:lnTo>
                  <a:lnTo>
                    <a:pt x="6275527" y="119634"/>
                  </a:lnTo>
                  <a:lnTo>
                    <a:pt x="6333566" y="119634"/>
                  </a:lnTo>
                  <a:lnTo>
                    <a:pt x="6333566" y="169291"/>
                  </a:lnTo>
                  <a:lnTo>
                    <a:pt x="6345972" y="145101"/>
                  </a:lnTo>
                  <a:lnTo>
                    <a:pt x="6362998" y="127793"/>
                  </a:lnTo>
                  <a:lnTo>
                    <a:pt x="6384644" y="117391"/>
                  </a:lnTo>
                  <a:lnTo>
                    <a:pt x="6410909" y="113919"/>
                  </a:lnTo>
                  <a:close/>
                </a:path>
                <a:path extrusionOk="0" h="402590" w="8175625">
                  <a:moveTo>
                    <a:pt x="5235905" y="113919"/>
                  </a:moveTo>
                  <a:lnTo>
                    <a:pt x="5240858" y="113919"/>
                  </a:lnTo>
                  <a:lnTo>
                    <a:pt x="5247716" y="114681"/>
                  </a:lnTo>
                  <a:lnTo>
                    <a:pt x="5256352" y="115950"/>
                  </a:lnTo>
                  <a:lnTo>
                    <a:pt x="5256352" y="170180"/>
                  </a:lnTo>
                  <a:lnTo>
                    <a:pt x="5247732" y="168346"/>
                  </a:lnTo>
                  <a:lnTo>
                    <a:pt x="5240350" y="167036"/>
                  </a:lnTo>
                  <a:lnTo>
                    <a:pt x="5234206" y="166250"/>
                  </a:lnTo>
                  <a:lnTo>
                    <a:pt x="5229301" y="165988"/>
                  </a:lnTo>
                  <a:lnTo>
                    <a:pt x="5209014" y="169128"/>
                  </a:lnTo>
                  <a:lnTo>
                    <a:pt x="5190455" y="178530"/>
                  </a:lnTo>
                  <a:lnTo>
                    <a:pt x="5173633" y="194171"/>
                  </a:lnTo>
                  <a:lnTo>
                    <a:pt x="5158562" y="216026"/>
                  </a:lnTo>
                  <a:lnTo>
                    <a:pt x="5158562" y="393446"/>
                  </a:lnTo>
                  <a:lnTo>
                    <a:pt x="5100523" y="393446"/>
                  </a:lnTo>
                  <a:lnTo>
                    <a:pt x="5100523" y="119634"/>
                  </a:lnTo>
                  <a:lnTo>
                    <a:pt x="5158562" y="119634"/>
                  </a:lnTo>
                  <a:lnTo>
                    <a:pt x="5158562" y="169291"/>
                  </a:lnTo>
                  <a:lnTo>
                    <a:pt x="5170968" y="145101"/>
                  </a:lnTo>
                  <a:lnTo>
                    <a:pt x="5187994" y="127793"/>
                  </a:lnTo>
                  <a:lnTo>
                    <a:pt x="5209640" y="117391"/>
                  </a:lnTo>
                  <a:lnTo>
                    <a:pt x="5235905" y="113919"/>
                  </a:lnTo>
                  <a:close/>
                </a:path>
                <a:path extrusionOk="0" h="402590" w="8175625">
                  <a:moveTo>
                    <a:pt x="3350336" y="113919"/>
                  </a:moveTo>
                  <a:lnTo>
                    <a:pt x="3397020" y="127099"/>
                  </a:lnTo>
                  <a:lnTo>
                    <a:pt x="3425170" y="164449"/>
                  </a:lnTo>
                  <a:lnTo>
                    <a:pt x="3430600" y="199136"/>
                  </a:lnTo>
                  <a:lnTo>
                    <a:pt x="3430600" y="393446"/>
                  </a:lnTo>
                  <a:lnTo>
                    <a:pt x="3372688" y="393446"/>
                  </a:lnTo>
                  <a:lnTo>
                    <a:pt x="3372688" y="214630"/>
                  </a:lnTo>
                  <a:lnTo>
                    <a:pt x="3372213" y="201866"/>
                  </a:lnTo>
                  <a:lnTo>
                    <a:pt x="3348478" y="165915"/>
                  </a:lnTo>
                  <a:lnTo>
                    <a:pt x="3340430" y="165226"/>
                  </a:lnTo>
                  <a:lnTo>
                    <a:pt x="3320124" y="168608"/>
                  </a:lnTo>
                  <a:lnTo>
                    <a:pt x="3300377" y="178752"/>
                  </a:lnTo>
                  <a:lnTo>
                    <a:pt x="3281226" y="195659"/>
                  </a:lnTo>
                  <a:lnTo>
                    <a:pt x="3262706" y="219329"/>
                  </a:lnTo>
                  <a:lnTo>
                    <a:pt x="3262706" y="393446"/>
                  </a:lnTo>
                  <a:lnTo>
                    <a:pt x="3204667" y="393446"/>
                  </a:lnTo>
                  <a:lnTo>
                    <a:pt x="3204667" y="119634"/>
                  </a:lnTo>
                  <a:lnTo>
                    <a:pt x="3262706" y="119634"/>
                  </a:lnTo>
                  <a:lnTo>
                    <a:pt x="3262706" y="169291"/>
                  </a:lnTo>
                  <a:lnTo>
                    <a:pt x="3279470" y="145101"/>
                  </a:lnTo>
                  <a:lnTo>
                    <a:pt x="3299663" y="127793"/>
                  </a:lnTo>
                  <a:lnTo>
                    <a:pt x="3323285" y="117391"/>
                  </a:lnTo>
                  <a:lnTo>
                    <a:pt x="3350336" y="113919"/>
                  </a:lnTo>
                  <a:close/>
                </a:path>
                <a:path extrusionOk="0" h="402590" w="8175625">
                  <a:moveTo>
                    <a:pt x="3018866" y="113919"/>
                  </a:moveTo>
                  <a:lnTo>
                    <a:pt x="3059045" y="119332"/>
                  </a:lnTo>
                  <a:lnTo>
                    <a:pt x="3097153" y="147655"/>
                  </a:lnTo>
                  <a:lnTo>
                    <a:pt x="3109798" y="200787"/>
                  </a:lnTo>
                  <a:lnTo>
                    <a:pt x="3109798" y="320294"/>
                  </a:lnTo>
                  <a:lnTo>
                    <a:pt x="3111058" y="336055"/>
                  </a:lnTo>
                  <a:lnTo>
                    <a:pt x="3114830" y="347329"/>
                  </a:lnTo>
                  <a:lnTo>
                    <a:pt x="3121103" y="354101"/>
                  </a:lnTo>
                  <a:lnTo>
                    <a:pt x="3129864" y="356362"/>
                  </a:lnTo>
                  <a:lnTo>
                    <a:pt x="3131769" y="356362"/>
                  </a:lnTo>
                  <a:lnTo>
                    <a:pt x="3136341" y="355981"/>
                  </a:lnTo>
                  <a:lnTo>
                    <a:pt x="3143580" y="355346"/>
                  </a:lnTo>
                  <a:lnTo>
                    <a:pt x="3147771" y="389636"/>
                  </a:lnTo>
                  <a:lnTo>
                    <a:pt x="3137555" y="393896"/>
                  </a:lnTo>
                  <a:lnTo>
                    <a:pt x="3127292" y="396954"/>
                  </a:lnTo>
                  <a:lnTo>
                    <a:pt x="3116981" y="398797"/>
                  </a:lnTo>
                  <a:lnTo>
                    <a:pt x="3106623" y="399415"/>
                  </a:lnTo>
                  <a:lnTo>
                    <a:pt x="3089692" y="396940"/>
                  </a:lnTo>
                  <a:lnTo>
                    <a:pt x="3076428" y="389524"/>
                  </a:lnTo>
                  <a:lnTo>
                    <a:pt x="3066832" y="377180"/>
                  </a:lnTo>
                  <a:lnTo>
                    <a:pt x="3060903" y="359918"/>
                  </a:lnTo>
                  <a:lnTo>
                    <a:pt x="3041686" y="377180"/>
                  </a:lnTo>
                  <a:lnTo>
                    <a:pt x="3021945" y="389524"/>
                  </a:lnTo>
                  <a:lnTo>
                    <a:pt x="3001681" y="396940"/>
                  </a:lnTo>
                  <a:lnTo>
                    <a:pt x="2980893" y="399415"/>
                  </a:lnTo>
                  <a:lnTo>
                    <a:pt x="2964200" y="398055"/>
                  </a:lnTo>
                  <a:lnTo>
                    <a:pt x="2922981" y="377571"/>
                  </a:lnTo>
                  <a:lnTo>
                    <a:pt x="2901317" y="338226"/>
                  </a:lnTo>
                  <a:lnTo>
                    <a:pt x="2899867" y="322199"/>
                  </a:lnTo>
                  <a:lnTo>
                    <a:pt x="2902268" y="300599"/>
                  </a:lnTo>
                  <a:lnTo>
                    <a:pt x="2921405" y="265495"/>
                  </a:lnTo>
                  <a:lnTo>
                    <a:pt x="2959098" y="241373"/>
                  </a:lnTo>
                  <a:lnTo>
                    <a:pt x="3012871" y="229233"/>
                  </a:lnTo>
                  <a:lnTo>
                    <a:pt x="3045663" y="227711"/>
                  </a:lnTo>
                  <a:lnTo>
                    <a:pt x="3051886" y="227711"/>
                  </a:lnTo>
                  <a:lnTo>
                    <a:pt x="3051886" y="200787"/>
                  </a:lnTo>
                  <a:lnTo>
                    <a:pt x="3049195" y="182858"/>
                  </a:lnTo>
                  <a:lnTo>
                    <a:pt x="3041122" y="170037"/>
                  </a:lnTo>
                  <a:lnTo>
                    <a:pt x="3027668" y="162335"/>
                  </a:lnTo>
                  <a:lnTo>
                    <a:pt x="3008833" y="159766"/>
                  </a:lnTo>
                  <a:lnTo>
                    <a:pt x="2990021" y="161220"/>
                  </a:lnTo>
                  <a:lnTo>
                    <a:pt x="2969399" y="165592"/>
                  </a:lnTo>
                  <a:lnTo>
                    <a:pt x="2946968" y="172892"/>
                  </a:lnTo>
                  <a:lnTo>
                    <a:pt x="2922727" y="183134"/>
                  </a:lnTo>
                  <a:lnTo>
                    <a:pt x="2922727" y="135128"/>
                  </a:lnTo>
                  <a:lnTo>
                    <a:pt x="2948375" y="125866"/>
                  </a:lnTo>
                  <a:lnTo>
                    <a:pt x="2972939" y="119237"/>
                  </a:lnTo>
                  <a:lnTo>
                    <a:pt x="2996432" y="115250"/>
                  </a:lnTo>
                  <a:lnTo>
                    <a:pt x="3018866" y="113919"/>
                  </a:lnTo>
                  <a:close/>
                </a:path>
                <a:path extrusionOk="0" h="402590" w="8175625">
                  <a:moveTo>
                    <a:pt x="2597480" y="113919"/>
                  </a:moveTo>
                  <a:lnTo>
                    <a:pt x="2644164" y="127099"/>
                  </a:lnTo>
                  <a:lnTo>
                    <a:pt x="2672314" y="164449"/>
                  </a:lnTo>
                  <a:lnTo>
                    <a:pt x="2677744" y="199136"/>
                  </a:lnTo>
                  <a:lnTo>
                    <a:pt x="2677744" y="393446"/>
                  </a:lnTo>
                  <a:lnTo>
                    <a:pt x="2619832" y="393446"/>
                  </a:lnTo>
                  <a:lnTo>
                    <a:pt x="2619832" y="214630"/>
                  </a:lnTo>
                  <a:lnTo>
                    <a:pt x="2619357" y="201866"/>
                  </a:lnTo>
                  <a:lnTo>
                    <a:pt x="2595622" y="165915"/>
                  </a:lnTo>
                  <a:lnTo>
                    <a:pt x="2587574" y="165226"/>
                  </a:lnTo>
                  <a:lnTo>
                    <a:pt x="2567268" y="168608"/>
                  </a:lnTo>
                  <a:lnTo>
                    <a:pt x="2547521" y="178752"/>
                  </a:lnTo>
                  <a:lnTo>
                    <a:pt x="2528370" y="195659"/>
                  </a:lnTo>
                  <a:lnTo>
                    <a:pt x="2509850" y="219329"/>
                  </a:lnTo>
                  <a:lnTo>
                    <a:pt x="2509850" y="393446"/>
                  </a:lnTo>
                  <a:lnTo>
                    <a:pt x="2451811" y="393446"/>
                  </a:lnTo>
                  <a:lnTo>
                    <a:pt x="2451811" y="119634"/>
                  </a:lnTo>
                  <a:lnTo>
                    <a:pt x="2509850" y="119634"/>
                  </a:lnTo>
                  <a:lnTo>
                    <a:pt x="2509850" y="169291"/>
                  </a:lnTo>
                  <a:lnTo>
                    <a:pt x="2526614" y="145101"/>
                  </a:lnTo>
                  <a:lnTo>
                    <a:pt x="2546807" y="127793"/>
                  </a:lnTo>
                  <a:lnTo>
                    <a:pt x="2570429" y="117391"/>
                  </a:lnTo>
                  <a:lnTo>
                    <a:pt x="2597480" y="113919"/>
                  </a:lnTo>
                  <a:close/>
                </a:path>
                <a:path extrusionOk="0" h="402590" w="8175625">
                  <a:moveTo>
                    <a:pt x="2247849" y="113919"/>
                  </a:moveTo>
                  <a:lnTo>
                    <a:pt x="2302014" y="123602"/>
                  </a:lnTo>
                  <a:lnTo>
                    <a:pt x="2343607" y="152526"/>
                  </a:lnTo>
                  <a:lnTo>
                    <a:pt x="2370118" y="197865"/>
                  </a:lnTo>
                  <a:lnTo>
                    <a:pt x="2378913" y="256540"/>
                  </a:lnTo>
                  <a:lnTo>
                    <a:pt x="2376720" y="287637"/>
                  </a:lnTo>
                  <a:lnTo>
                    <a:pt x="2359142" y="339782"/>
                  </a:lnTo>
                  <a:lnTo>
                    <a:pt x="2324465" y="377715"/>
                  </a:lnTo>
                  <a:lnTo>
                    <a:pt x="2276547" y="397007"/>
                  </a:lnTo>
                  <a:lnTo>
                    <a:pt x="2247849" y="399415"/>
                  </a:lnTo>
                  <a:lnTo>
                    <a:pt x="2219226" y="397007"/>
                  </a:lnTo>
                  <a:lnTo>
                    <a:pt x="2171411" y="377715"/>
                  </a:lnTo>
                  <a:lnTo>
                    <a:pt x="2136863" y="339853"/>
                  </a:lnTo>
                  <a:lnTo>
                    <a:pt x="2119249" y="287708"/>
                  </a:lnTo>
                  <a:lnTo>
                    <a:pt x="2117039" y="256540"/>
                  </a:lnTo>
                  <a:lnTo>
                    <a:pt x="2119251" y="225464"/>
                  </a:lnTo>
                  <a:lnTo>
                    <a:pt x="2136916" y="173458"/>
                  </a:lnTo>
                  <a:lnTo>
                    <a:pt x="2171536" y="135618"/>
                  </a:lnTo>
                  <a:lnTo>
                    <a:pt x="2219299" y="116326"/>
                  </a:lnTo>
                  <a:lnTo>
                    <a:pt x="2247849" y="113919"/>
                  </a:lnTo>
                  <a:close/>
                </a:path>
                <a:path extrusionOk="0" h="402590" w="8175625">
                  <a:moveTo>
                    <a:pt x="1820748" y="113919"/>
                  </a:moveTo>
                  <a:lnTo>
                    <a:pt x="1861396" y="117669"/>
                  </a:lnTo>
                  <a:lnTo>
                    <a:pt x="1890598" y="122809"/>
                  </a:lnTo>
                  <a:lnTo>
                    <a:pt x="1890598" y="171704"/>
                  </a:lnTo>
                  <a:lnTo>
                    <a:pt x="1868906" y="166516"/>
                  </a:lnTo>
                  <a:lnTo>
                    <a:pt x="1850132" y="162782"/>
                  </a:lnTo>
                  <a:lnTo>
                    <a:pt x="1834287" y="160524"/>
                  </a:lnTo>
                  <a:lnTo>
                    <a:pt x="1821383" y="159766"/>
                  </a:lnTo>
                  <a:lnTo>
                    <a:pt x="1812288" y="160264"/>
                  </a:lnTo>
                  <a:lnTo>
                    <a:pt x="1780616" y="179832"/>
                  </a:lnTo>
                  <a:lnTo>
                    <a:pt x="1780616" y="188341"/>
                  </a:lnTo>
                  <a:lnTo>
                    <a:pt x="1812366" y="220218"/>
                  </a:lnTo>
                  <a:lnTo>
                    <a:pt x="1835480" y="229997"/>
                  </a:lnTo>
                  <a:lnTo>
                    <a:pt x="1854169" y="238638"/>
                  </a:lnTo>
                  <a:lnTo>
                    <a:pt x="1893138" y="266446"/>
                  </a:lnTo>
                  <a:lnTo>
                    <a:pt x="1909336" y="301128"/>
                  </a:lnTo>
                  <a:lnTo>
                    <a:pt x="1910410" y="315087"/>
                  </a:lnTo>
                  <a:lnTo>
                    <a:pt x="1908598" y="332751"/>
                  </a:lnTo>
                  <a:lnTo>
                    <a:pt x="1881327" y="375793"/>
                  </a:lnTo>
                  <a:lnTo>
                    <a:pt x="1828874" y="397938"/>
                  </a:lnTo>
                  <a:lnTo>
                    <a:pt x="1807540" y="399415"/>
                  </a:lnTo>
                  <a:lnTo>
                    <a:pt x="1789607" y="398369"/>
                  </a:lnTo>
                  <a:lnTo>
                    <a:pt x="1769519" y="395239"/>
                  </a:lnTo>
                  <a:lnTo>
                    <a:pt x="1747264" y="390038"/>
                  </a:lnTo>
                  <a:lnTo>
                    <a:pt x="1722831" y="382778"/>
                  </a:lnTo>
                  <a:lnTo>
                    <a:pt x="1722831" y="330326"/>
                  </a:lnTo>
                  <a:lnTo>
                    <a:pt x="1748116" y="340494"/>
                  </a:lnTo>
                  <a:lnTo>
                    <a:pt x="1770995" y="347757"/>
                  </a:lnTo>
                  <a:lnTo>
                    <a:pt x="1791446" y="352115"/>
                  </a:lnTo>
                  <a:lnTo>
                    <a:pt x="1809445" y="353568"/>
                  </a:lnTo>
                  <a:lnTo>
                    <a:pt x="1818466" y="352950"/>
                  </a:lnTo>
                  <a:lnTo>
                    <a:pt x="1851631" y="326358"/>
                  </a:lnTo>
                  <a:lnTo>
                    <a:pt x="1852371" y="319405"/>
                  </a:lnTo>
                  <a:lnTo>
                    <a:pt x="1850630" y="309258"/>
                  </a:lnTo>
                  <a:lnTo>
                    <a:pt x="1845402" y="299958"/>
                  </a:lnTo>
                  <a:lnTo>
                    <a:pt x="1836672" y="291490"/>
                  </a:lnTo>
                  <a:lnTo>
                    <a:pt x="1824431" y="283845"/>
                  </a:lnTo>
                  <a:lnTo>
                    <a:pt x="1793443" y="272034"/>
                  </a:lnTo>
                  <a:lnTo>
                    <a:pt x="1763199" y="256813"/>
                  </a:lnTo>
                  <a:lnTo>
                    <a:pt x="1741611" y="238569"/>
                  </a:lnTo>
                  <a:lnTo>
                    <a:pt x="1728667" y="217277"/>
                  </a:lnTo>
                  <a:lnTo>
                    <a:pt x="1724355" y="192912"/>
                  </a:lnTo>
                  <a:lnTo>
                    <a:pt x="1725976" y="175506"/>
                  </a:lnTo>
                  <a:lnTo>
                    <a:pt x="1750390" y="135000"/>
                  </a:lnTo>
                  <a:lnTo>
                    <a:pt x="1799699" y="115248"/>
                  </a:lnTo>
                  <a:lnTo>
                    <a:pt x="1820748" y="113919"/>
                  </a:lnTo>
                  <a:close/>
                </a:path>
                <a:path extrusionOk="0" h="402590" w="8175625">
                  <a:moveTo>
                    <a:pt x="1121867" y="113919"/>
                  </a:moveTo>
                  <a:lnTo>
                    <a:pt x="1138224" y="114514"/>
                  </a:lnTo>
                  <a:lnTo>
                    <a:pt x="1156046" y="116300"/>
                  </a:lnTo>
                  <a:lnTo>
                    <a:pt x="1175320" y="119276"/>
                  </a:lnTo>
                  <a:lnTo>
                    <a:pt x="1196035" y="123444"/>
                  </a:lnTo>
                  <a:lnTo>
                    <a:pt x="1196035" y="172466"/>
                  </a:lnTo>
                  <a:lnTo>
                    <a:pt x="1174153" y="167225"/>
                  </a:lnTo>
                  <a:lnTo>
                    <a:pt x="1154998" y="163496"/>
                  </a:lnTo>
                  <a:lnTo>
                    <a:pt x="1138581" y="161268"/>
                  </a:lnTo>
                  <a:lnTo>
                    <a:pt x="1124915" y="160528"/>
                  </a:lnTo>
                  <a:lnTo>
                    <a:pt x="1108625" y="162147"/>
                  </a:lnTo>
                  <a:lnTo>
                    <a:pt x="1069924" y="186436"/>
                  </a:lnTo>
                  <a:lnTo>
                    <a:pt x="1050403" y="235585"/>
                  </a:lnTo>
                  <a:lnTo>
                    <a:pt x="1049096" y="256540"/>
                  </a:lnTo>
                  <a:lnTo>
                    <a:pt x="1050449" y="276899"/>
                  </a:lnTo>
                  <a:lnTo>
                    <a:pt x="1070559" y="325120"/>
                  </a:lnTo>
                  <a:lnTo>
                    <a:pt x="1110028" y="349283"/>
                  </a:lnTo>
                  <a:lnTo>
                    <a:pt x="1126439" y="350900"/>
                  </a:lnTo>
                  <a:lnTo>
                    <a:pt x="1142844" y="349833"/>
                  </a:lnTo>
                  <a:lnTo>
                    <a:pt x="1160427" y="346646"/>
                  </a:lnTo>
                  <a:lnTo>
                    <a:pt x="1179177" y="341364"/>
                  </a:lnTo>
                  <a:lnTo>
                    <a:pt x="1199083" y="334010"/>
                  </a:lnTo>
                  <a:lnTo>
                    <a:pt x="1199083" y="384048"/>
                  </a:lnTo>
                  <a:lnTo>
                    <a:pt x="1174744" y="390788"/>
                  </a:lnTo>
                  <a:lnTo>
                    <a:pt x="1152394" y="395589"/>
                  </a:lnTo>
                  <a:lnTo>
                    <a:pt x="1132021" y="398460"/>
                  </a:lnTo>
                  <a:lnTo>
                    <a:pt x="1113612" y="399415"/>
                  </a:lnTo>
                  <a:lnTo>
                    <a:pt x="1086969" y="396845"/>
                  </a:lnTo>
                  <a:lnTo>
                    <a:pt x="1040781" y="376322"/>
                  </a:lnTo>
                  <a:lnTo>
                    <a:pt x="1005281" y="336510"/>
                  </a:lnTo>
                  <a:lnTo>
                    <a:pt x="986993" y="284884"/>
                  </a:lnTo>
                  <a:lnTo>
                    <a:pt x="984707" y="255143"/>
                  </a:lnTo>
                  <a:lnTo>
                    <a:pt x="986971" y="223803"/>
                  </a:lnTo>
                  <a:lnTo>
                    <a:pt x="1005120" y="171936"/>
                  </a:lnTo>
                  <a:lnTo>
                    <a:pt x="1040964" y="135028"/>
                  </a:lnTo>
                  <a:lnTo>
                    <a:pt x="1091359" y="116272"/>
                  </a:lnTo>
                  <a:lnTo>
                    <a:pt x="1121867" y="113919"/>
                  </a:lnTo>
                  <a:close/>
                </a:path>
                <a:path extrusionOk="0" h="402590" w="8175625">
                  <a:moveTo>
                    <a:pt x="834212" y="113919"/>
                  </a:moveTo>
                  <a:lnTo>
                    <a:pt x="880896" y="127099"/>
                  </a:lnTo>
                  <a:lnTo>
                    <a:pt x="909046" y="164449"/>
                  </a:lnTo>
                  <a:lnTo>
                    <a:pt x="914476" y="199136"/>
                  </a:lnTo>
                  <a:lnTo>
                    <a:pt x="914476" y="393446"/>
                  </a:lnTo>
                  <a:lnTo>
                    <a:pt x="856564" y="393446"/>
                  </a:lnTo>
                  <a:lnTo>
                    <a:pt x="856564" y="214630"/>
                  </a:lnTo>
                  <a:lnTo>
                    <a:pt x="856089" y="201866"/>
                  </a:lnTo>
                  <a:lnTo>
                    <a:pt x="832354" y="165915"/>
                  </a:lnTo>
                  <a:lnTo>
                    <a:pt x="824306" y="165226"/>
                  </a:lnTo>
                  <a:lnTo>
                    <a:pt x="803986" y="168608"/>
                  </a:lnTo>
                  <a:lnTo>
                    <a:pt x="784251" y="178752"/>
                  </a:lnTo>
                  <a:lnTo>
                    <a:pt x="765100" y="195659"/>
                  </a:lnTo>
                  <a:lnTo>
                    <a:pt x="746531" y="219329"/>
                  </a:lnTo>
                  <a:lnTo>
                    <a:pt x="746531" y="393446"/>
                  </a:lnTo>
                  <a:lnTo>
                    <a:pt x="688543" y="393446"/>
                  </a:lnTo>
                  <a:lnTo>
                    <a:pt x="688543" y="119634"/>
                  </a:lnTo>
                  <a:lnTo>
                    <a:pt x="746531" y="119634"/>
                  </a:lnTo>
                  <a:lnTo>
                    <a:pt x="746531" y="169291"/>
                  </a:lnTo>
                  <a:lnTo>
                    <a:pt x="763297" y="145101"/>
                  </a:lnTo>
                  <a:lnTo>
                    <a:pt x="783499" y="127793"/>
                  </a:lnTo>
                  <a:lnTo>
                    <a:pt x="807137" y="117391"/>
                  </a:lnTo>
                  <a:lnTo>
                    <a:pt x="834212" y="113919"/>
                  </a:lnTo>
                  <a:close/>
                </a:path>
                <a:path extrusionOk="0" h="402590" w="8175625">
                  <a:moveTo>
                    <a:pt x="484619" y="113919"/>
                  </a:moveTo>
                  <a:lnTo>
                    <a:pt x="538759" y="123602"/>
                  </a:lnTo>
                  <a:lnTo>
                    <a:pt x="580364" y="152526"/>
                  </a:lnTo>
                  <a:lnTo>
                    <a:pt x="606871" y="197865"/>
                  </a:lnTo>
                  <a:lnTo>
                    <a:pt x="615708" y="256540"/>
                  </a:lnTo>
                  <a:lnTo>
                    <a:pt x="613501" y="287637"/>
                  </a:lnTo>
                  <a:lnTo>
                    <a:pt x="595847" y="339782"/>
                  </a:lnTo>
                  <a:lnTo>
                    <a:pt x="561178" y="377715"/>
                  </a:lnTo>
                  <a:lnTo>
                    <a:pt x="513287" y="397007"/>
                  </a:lnTo>
                  <a:lnTo>
                    <a:pt x="484619" y="399415"/>
                  </a:lnTo>
                  <a:lnTo>
                    <a:pt x="455998" y="397007"/>
                  </a:lnTo>
                  <a:lnTo>
                    <a:pt x="408197" y="377715"/>
                  </a:lnTo>
                  <a:lnTo>
                    <a:pt x="373597" y="339853"/>
                  </a:lnTo>
                  <a:lnTo>
                    <a:pt x="355984" y="287708"/>
                  </a:lnTo>
                  <a:lnTo>
                    <a:pt x="353783" y="256540"/>
                  </a:lnTo>
                  <a:lnTo>
                    <a:pt x="355986" y="225464"/>
                  </a:lnTo>
                  <a:lnTo>
                    <a:pt x="373618" y="173458"/>
                  </a:lnTo>
                  <a:lnTo>
                    <a:pt x="408247" y="135618"/>
                  </a:lnTo>
                  <a:lnTo>
                    <a:pt x="456029" y="116326"/>
                  </a:lnTo>
                  <a:lnTo>
                    <a:pt x="484619" y="113919"/>
                  </a:lnTo>
                  <a:close/>
                </a:path>
                <a:path extrusionOk="0" h="402590" w="8175625">
                  <a:moveTo>
                    <a:pt x="6583883" y="113665"/>
                  </a:moveTo>
                  <a:lnTo>
                    <a:pt x="6628571" y="122682"/>
                  </a:lnTo>
                  <a:lnTo>
                    <a:pt x="6661734" y="149606"/>
                  </a:lnTo>
                  <a:lnTo>
                    <a:pt x="6682371" y="191325"/>
                  </a:lnTo>
                  <a:lnTo>
                    <a:pt x="6689293" y="244856"/>
                  </a:lnTo>
                  <a:lnTo>
                    <a:pt x="6688785" y="269113"/>
                  </a:lnTo>
                  <a:lnTo>
                    <a:pt x="6522415" y="269113"/>
                  </a:lnTo>
                  <a:lnTo>
                    <a:pt x="6531561" y="305857"/>
                  </a:lnTo>
                  <a:lnTo>
                    <a:pt x="6549101" y="332089"/>
                  </a:lnTo>
                  <a:lnTo>
                    <a:pt x="6575046" y="347819"/>
                  </a:lnTo>
                  <a:lnTo>
                    <a:pt x="6609410" y="353060"/>
                  </a:lnTo>
                  <a:lnTo>
                    <a:pt x="6625247" y="352036"/>
                  </a:lnTo>
                  <a:lnTo>
                    <a:pt x="6643620" y="348964"/>
                  </a:lnTo>
                  <a:lnTo>
                    <a:pt x="6664542" y="343844"/>
                  </a:lnTo>
                  <a:lnTo>
                    <a:pt x="6688023" y="336676"/>
                  </a:lnTo>
                  <a:lnTo>
                    <a:pt x="6688023" y="383540"/>
                  </a:lnTo>
                  <a:lnTo>
                    <a:pt x="6662901" y="390467"/>
                  </a:lnTo>
                  <a:lnTo>
                    <a:pt x="6639921" y="395430"/>
                  </a:lnTo>
                  <a:lnTo>
                    <a:pt x="6619086" y="398416"/>
                  </a:lnTo>
                  <a:lnTo>
                    <a:pt x="6600393" y="399415"/>
                  </a:lnTo>
                  <a:lnTo>
                    <a:pt x="6571417" y="396912"/>
                  </a:lnTo>
                  <a:lnTo>
                    <a:pt x="6521990" y="376858"/>
                  </a:lnTo>
                  <a:lnTo>
                    <a:pt x="6484918" y="337710"/>
                  </a:lnTo>
                  <a:lnTo>
                    <a:pt x="6465868" y="285755"/>
                  </a:lnTo>
                  <a:lnTo>
                    <a:pt x="6463487" y="255397"/>
                  </a:lnTo>
                  <a:lnTo>
                    <a:pt x="6465604" y="225893"/>
                  </a:lnTo>
                  <a:lnTo>
                    <a:pt x="6482507" y="175029"/>
                  </a:lnTo>
                  <a:lnTo>
                    <a:pt x="6515338" y="136167"/>
                  </a:lnTo>
                  <a:lnTo>
                    <a:pt x="6558669" y="116165"/>
                  </a:lnTo>
                  <a:lnTo>
                    <a:pt x="6583883" y="113665"/>
                  </a:lnTo>
                  <a:close/>
                </a:path>
                <a:path extrusionOk="0" h="402590" w="8175625">
                  <a:moveTo>
                    <a:pt x="5407355" y="113665"/>
                  </a:moveTo>
                  <a:lnTo>
                    <a:pt x="5452043" y="122682"/>
                  </a:lnTo>
                  <a:lnTo>
                    <a:pt x="5485206" y="149606"/>
                  </a:lnTo>
                  <a:lnTo>
                    <a:pt x="5505843" y="191325"/>
                  </a:lnTo>
                  <a:lnTo>
                    <a:pt x="5512765" y="244856"/>
                  </a:lnTo>
                  <a:lnTo>
                    <a:pt x="5512257" y="269113"/>
                  </a:lnTo>
                  <a:lnTo>
                    <a:pt x="5345887" y="269113"/>
                  </a:lnTo>
                  <a:lnTo>
                    <a:pt x="5355033" y="305857"/>
                  </a:lnTo>
                  <a:lnTo>
                    <a:pt x="5372573" y="332089"/>
                  </a:lnTo>
                  <a:lnTo>
                    <a:pt x="5398518" y="347819"/>
                  </a:lnTo>
                  <a:lnTo>
                    <a:pt x="5432882" y="353060"/>
                  </a:lnTo>
                  <a:lnTo>
                    <a:pt x="5448719" y="352036"/>
                  </a:lnTo>
                  <a:lnTo>
                    <a:pt x="5467092" y="348964"/>
                  </a:lnTo>
                  <a:lnTo>
                    <a:pt x="5488014" y="343844"/>
                  </a:lnTo>
                  <a:lnTo>
                    <a:pt x="5511495" y="336676"/>
                  </a:lnTo>
                  <a:lnTo>
                    <a:pt x="5511495" y="383540"/>
                  </a:lnTo>
                  <a:lnTo>
                    <a:pt x="5486373" y="390467"/>
                  </a:lnTo>
                  <a:lnTo>
                    <a:pt x="5463393" y="395430"/>
                  </a:lnTo>
                  <a:lnTo>
                    <a:pt x="5442558" y="398416"/>
                  </a:lnTo>
                  <a:lnTo>
                    <a:pt x="5423865" y="399415"/>
                  </a:lnTo>
                  <a:lnTo>
                    <a:pt x="5394889" y="396912"/>
                  </a:lnTo>
                  <a:lnTo>
                    <a:pt x="5345462" y="376858"/>
                  </a:lnTo>
                  <a:lnTo>
                    <a:pt x="5308390" y="337710"/>
                  </a:lnTo>
                  <a:lnTo>
                    <a:pt x="5289340" y="285755"/>
                  </a:lnTo>
                  <a:lnTo>
                    <a:pt x="5286959" y="255397"/>
                  </a:lnTo>
                  <a:lnTo>
                    <a:pt x="5289076" y="225893"/>
                  </a:lnTo>
                  <a:lnTo>
                    <a:pt x="5305979" y="175029"/>
                  </a:lnTo>
                  <a:lnTo>
                    <a:pt x="5338810" y="136167"/>
                  </a:lnTo>
                  <a:lnTo>
                    <a:pt x="5382141" y="116165"/>
                  </a:lnTo>
                  <a:lnTo>
                    <a:pt x="5407355" y="113665"/>
                  </a:lnTo>
                  <a:close/>
                </a:path>
                <a:path extrusionOk="0" h="402590" w="8175625">
                  <a:moveTo>
                    <a:pt x="5806389" y="72136"/>
                  </a:moveTo>
                  <a:lnTo>
                    <a:pt x="5806389" y="345440"/>
                  </a:lnTo>
                  <a:lnTo>
                    <a:pt x="5866587" y="345440"/>
                  </a:lnTo>
                  <a:lnTo>
                    <a:pt x="5924102" y="336502"/>
                  </a:lnTo>
                  <a:lnTo>
                    <a:pt x="5961710" y="309753"/>
                  </a:lnTo>
                  <a:lnTo>
                    <a:pt x="5984459" y="264144"/>
                  </a:lnTo>
                  <a:lnTo>
                    <a:pt x="5992063" y="205105"/>
                  </a:lnTo>
                  <a:lnTo>
                    <a:pt x="5990205" y="176006"/>
                  </a:lnTo>
                  <a:lnTo>
                    <a:pt x="5975346" y="127809"/>
                  </a:lnTo>
                  <a:lnTo>
                    <a:pt x="5942755" y="91074"/>
                  </a:lnTo>
                  <a:lnTo>
                    <a:pt x="5905351" y="76529"/>
                  </a:lnTo>
                  <a:lnTo>
                    <a:pt x="5867200" y="72616"/>
                  </a:lnTo>
                  <a:lnTo>
                    <a:pt x="5843219" y="72136"/>
                  </a:lnTo>
                  <a:lnTo>
                    <a:pt x="5806389" y="72136"/>
                  </a:lnTo>
                  <a:close/>
                </a:path>
                <a:path extrusionOk="0" h="402590" w="8175625">
                  <a:moveTo>
                    <a:pt x="7091375" y="67183"/>
                  </a:moveTo>
                  <a:lnTo>
                    <a:pt x="7091375" y="119634"/>
                  </a:lnTo>
                  <a:lnTo>
                    <a:pt x="7160590" y="119634"/>
                  </a:lnTo>
                  <a:lnTo>
                    <a:pt x="7160590" y="165481"/>
                  </a:lnTo>
                  <a:lnTo>
                    <a:pt x="7091375" y="165481"/>
                  </a:lnTo>
                  <a:lnTo>
                    <a:pt x="7091375" y="306832"/>
                  </a:lnTo>
                  <a:lnTo>
                    <a:pt x="7093851" y="327261"/>
                  </a:lnTo>
                  <a:lnTo>
                    <a:pt x="7101281" y="341868"/>
                  </a:lnTo>
                  <a:lnTo>
                    <a:pt x="7113663" y="350641"/>
                  </a:lnTo>
                  <a:lnTo>
                    <a:pt x="7130999" y="353568"/>
                  </a:lnTo>
                  <a:lnTo>
                    <a:pt x="7136120" y="353375"/>
                  </a:lnTo>
                  <a:lnTo>
                    <a:pt x="7142540" y="352790"/>
                  </a:lnTo>
                  <a:lnTo>
                    <a:pt x="7150269" y="351799"/>
                  </a:lnTo>
                  <a:lnTo>
                    <a:pt x="7159320" y="350393"/>
                  </a:lnTo>
                  <a:lnTo>
                    <a:pt x="7159320" y="392175"/>
                  </a:lnTo>
                  <a:lnTo>
                    <a:pt x="7146600" y="395343"/>
                  </a:lnTo>
                  <a:lnTo>
                    <a:pt x="7135094" y="397605"/>
                  </a:lnTo>
                  <a:lnTo>
                    <a:pt x="7124780" y="398962"/>
                  </a:lnTo>
                  <a:lnTo>
                    <a:pt x="7115632" y="399415"/>
                  </a:lnTo>
                  <a:lnTo>
                    <a:pt x="7097419" y="398029"/>
                  </a:lnTo>
                  <a:lnTo>
                    <a:pt x="7055307" y="377063"/>
                  </a:lnTo>
                  <a:lnTo>
                    <a:pt x="7034822" y="334039"/>
                  </a:lnTo>
                  <a:lnTo>
                    <a:pt x="7033463" y="315468"/>
                  </a:lnTo>
                  <a:lnTo>
                    <a:pt x="7033463" y="165481"/>
                  </a:lnTo>
                  <a:lnTo>
                    <a:pt x="7000316" y="165481"/>
                  </a:lnTo>
                  <a:lnTo>
                    <a:pt x="7000316" y="119634"/>
                  </a:lnTo>
                  <a:lnTo>
                    <a:pt x="7033463" y="119634"/>
                  </a:lnTo>
                  <a:lnTo>
                    <a:pt x="7033463" y="72262"/>
                  </a:lnTo>
                  <a:lnTo>
                    <a:pt x="7091375" y="67183"/>
                  </a:lnTo>
                  <a:close/>
                </a:path>
                <a:path extrusionOk="0" h="402590" w="8175625">
                  <a:moveTo>
                    <a:pt x="4651451" y="67183"/>
                  </a:moveTo>
                  <a:lnTo>
                    <a:pt x="4651451" y="119634"/>
                  </a:lnTo>
                  <a:lnTo>
                    <a:pt x="4720666" y="119634"/>
                  </a:lnTo>
                  <a:lnTo>
                    <a:pt x="4720666" y="165481"/>
                  </a:lnTo>
                  <a:lnTo>
                    <a:pt x="4651451" y="165481"/>
                  </a:lnTo>
                  <a:lnTo>
                    <a:pt x="4651451" y="306832"/>
                  </a:lnTo>
                  <a:lnTo>
                    <a:pt x="4653927" y="327261"/>
                  </a:lnTo>
                  <a:lnTo>
                    <a:pt x="4661357" y="341868"/>
                  </a:lnTo>
                  <a:lnTo>
                    <a:pt x="4673739" y="350641"/>
                  </a:lnTo>
                  <a:lnTo>
                    <a:pt x="4691075" y="353568"/>
                  </a:lnTo>
                  <a:lnTo>
                    <a:pt x="4696196" y="353375"/>
                  </a:lnTo>
                  <a:lnTo>
                    <a:pt x="4702616" y="352790"/>
                  </a:lnTo>
                  <a:lnTo>
                    <a:pt x="4710345" y="351799"/>
                  </a:lnTo>
                  <a:lnTo>
                    <a:pt x="4719396" y="350393"/>
                  </a:lnTo>
                  <a:lnTo>
                    <a:pt x="4719396" y="392175"/>
                  </a:lnTo>
                  <a:lnTo>
                    <a:pt x="4706676" y="395343"/>
                  </a:lnTo>
                  <a:lnTo>
                    <a:pt x="4695170" y="397605"/>
                  </a:lnTo>
                  <a:lnTo>
                    <a:pt x="4684856" y="398962"/>
                  </a:lnTo>
                  <a:lnTo>
                    <a:pt x="4675708" y="399415"/>
                  </a:lnTo>
                  <a:lnTo>
                    <a:pt x="4657495" y="398029"/>
                  </a:lnTo>
                  <a:lnTo>
                    <a:pt x="4615383" y="377063"/>
                  </a:lnTo>
                  <a:lnTo>
                    <a:pt x="4594898" y="334039"/>
                  </a:lnTo>
                  <a:lnTo>
                    <a:pt x="4593539" y="315468"/>
                  </a:lnTo>
                  <a:lnTo>
                    <a:pt x="4593539" y="165481"/>
                  </a:lnTo>
                  <a:lnTo>
                    <a:pt x="4560392" y="165481"/>
                  </a:lnTo>
                  <a:lnTo>
                    <a:pt x="4560392" y="119634"/>
                  </a:lnTo>
                  <a:lnTo>
                    <a:pt x="4593539" y="119634"/>
                  </a:lnTo>
                  <a:lnTo>
                    <a:pt x="4593539" y="72262"/>
                  </a:lnTo>
                  <a:lnTo>
                    <a:pt x="4651451" y="67183"/>
                  </a:lnTo>
                  <a:close/>
                </a:path>
                <a:path extrusionOk="0" h="402590" w="8175625">
                  <a:moveTo>
                    <a:pt x="7221931" y="24003"/>
                  </a:moveTo>
                  <a:lnTo>
                    <a:pt x="7279970" y="24003"/>
                  </a:lnTo>
                  <a:lnTo>
                    <a:pt x="7279970" y="81787"/>
                  </a:lnTo>
                  <a:lnTo>
                    <a:pt x="7221931" y="81787"/>
                  </a:lnTo>
                  <a:lnTo>
                    <a:pt x="7221931" y="24003"/>
                  </a:lnTo>
                  <a:close/>
                </a:path>
                <a:path extrusionOk="0" h="402590" w="8175625">
                  <a:moveTo>
                    <a:pt x="6127699" y="24003"/>
                  </a:moveTo>
                  <a:lnTo>
                    <a:pt x="6185738" y="24003"/>
                  </a:lnTo>
                  <a:lnTo>
                    <a:pt x="6185738" y="81787"/>
                  </a:lnTo>
                  <a:lnTo>
                    <a:pt x="6127699" y="81787"/>
                  </a:lnTo>
                  <a:lnTo>
                    <a:pt x="6127699" y="24003"/>
                  </a:lnTo>
                  <a:close/>
                </a:path>
                <a:path extrusionOk="0" h="402590" w="8175625">
                  <a:moveTo>
                    <a:pt x="5745175" y="24003"/>
                  </a:moveTo>
                  <a:lnTo>
                    <a:pt x="5869762" y="24003"/>
                  </a:lnTo>
                  <a:lnTo>
                    <a:pt x="5895644" y="24766"/>
                  </a:lnTo>
                  <a:lnTo>
                    <a:pt x="5939788" y="30914"/>
                  </a:lnTo>
                  <a:lnTo>
                    <a:pt x="5989824" y="52911"/>
                  </a:lnTo>
                  <a:lnTo>
                    <a:pt x="6034217" y="103177"/>
                  </a:lnTo>
                  <a:lnTo>
                    <a:pt x="6053977" y="164292"/>
                  </a:lnTo>
                  <a:lnTo>
                    <a:pt x="6056452" y="200279"/>
                  </a:lnTo>
                  <a:lnTo>
                    <a:pt x="6053572" y="240784"/>
                  </a:lnTo>
                  <a:lnTo>
                    <a:pt x="6030573" y="309935"/>
                  </a:lnTo>
                  <a:lnTo>
                    <a:pt x="5997424" y="352206"/>
                  </a:lnTo>
                  <a:lnTo>
                    <a:pt x="5952312" y="380746"/>
                  </a:lnTo>
                  <a:lnTo>
                    <a:pt x="5915355" y="390286"/>
                  </a:lnTo>
                  <a:lnTo>
                    <a:pt x="5870397" y="393446"/>
                  </a:lnTo>
                  <a:lnTo>
                    <a:pt x="5745175" y="393446"/>
                  </a:lnTo>
                  <a:lnTo>
                    <a:pt x="5745175" y="24003"/>
                  </a:lnTo>
                  <a:close/>
                </a:path>
                <a:path extrusionOk="0" h="402590" w="8175625">
                  <a:moveTo>
                    <a:pt x="3998671" y="24003"/>
                  </a:moveTo>
                  <a:lnTo>
                    <a:pt x="4209872" y="24003"/>
                  </a:lnTo>
                  <a:lnTo>
                    <a:pt x="4209872" y="72136"/>
                  </a:lnTo>
                  <a:lnTo>
                    <a:pt x="4059885" y="72136"/>
                  </a:lnTo>
                  <a:lnTo>
                    <a:pt x="4059885" y="182625"/>
                  </a:lnTo>
                  <a:lnTo>
                    <a:pt x="4185742" y="182625"/>
                  </a:lnTo>
                  <a:lnTo>
                    <a:pt x="4185742" y="230124"/>
                  </a:lnTo>
                  <a:lnTo>
                    <a:pt x="4059885" y="230124"/>
                  </a:lnTo>
                  <a:lnTo>
                    <a:pt x="4059885" y="393446"/>
                  </a:lnTo>
                  <a:lnTo>
                    <a:pt x="3998671" y="393446"/>
                  </a:lnTo>
                  <a:lnTo>
                    <a:pt x="3998671" y="24003"/>
                  </a:lnTo>
                  <a:close/>
                </a:path>
                <a:path extrusionOk="0" h="402590" w="8175625">
                  <a:moveTo>
                    <a:pt x="1991563" y="24003"/>
                  </a:moveTo>
                  <a:lnTo>
                    <a:pt x="2049602" y="24003"/>
                  </a:lnTo>
                  <a:lnTo>
                    <a:pt x="2049602" y="81787"/>
                  </a:lnTo>
                  <a:lnTo>
                    <a:pt x="1991563" y="81787"/>
                  </a:lnTo>
                  <a:lnTo>
                    <a:pt x="1991563" y="24003"/>
                  </a:lnTo>
                  <a:close/>
                </a:path>
                <a:path extrusionOk="0" h="402590" w="8175625">
                  <a:moveTo>
                    <a:pt x="182867" y="15112"/>
                  </a:moveTo>
                  <a:lnTo>
                    <a:pt x="208515" y="16164"/>
                  </a:lnTo>
                  <a:lnTo>
                    <a:pt x="236767" y="19335"/>
                  </a:lnTo>
                  <a:lnTo>
                    <a:pt x="267622" y="24649"/>
                  </a:lnTo>
                  <a:lnTo>
                    <a:pt x="301078" y="32131"/>
                  </a:lnTo>
                  <a:lnTo>
                    <a:pt x="301078" y="88646"/>
                  </a:lnTo>
                  <a:lnTo>
                    <a:pt x="263626" y="77477"/>
                  </a:lnTo>
                  <a:lnTo>
                    <a:pt x="231282" y="69500"/>
                  </a:lnTo>
                  <a:lnTo>
                    <a:pt x="204048" y="64714"/>
                  </a:lnTo>
                  <a:lnTo>
                    <a:pt x="181927" y="63119"/>
                  </a:lnTo>
                  <a:lnTo>
                    <a:pt x="155495" y="65498"/>
                  </a:lnTo>
                  <a:lnTo>
                    <a:pt x="112118" y="84496"/>
                  </a:lnTo>
                  <a:lnTo>
                    <a:pt x="81722" y="122090"/>
                  </a:lnTo>
                  <a:lnTo>
                    <a:pt x="66348" y="176279"/>
                  </a:lnTo>
                  <a:lnTo>
                    <a:pt x="64427" y="209423"/>
                  </a:lnTo>
                  <a:lnTo>
                    <a:pt x="66479" y="241232"/>
                  </a:lnTo>
                  <a:lnTo>
                    <a:pt x="82900" y="293897"/>
                  </a:lnTo>
                  <a:lnTo>
                    <a:pt x="115209" y="331281"/>
                  </a:lnTo>
                  <a:lnTo>
                    <a:pt x="160211" y="350192"/>
                  </a:lnTo>
                  <a:lnTo>
                    <a:pt x="187274" y="352551"/>
                  </a:lnTo>
                  <a:lnTo>
                    <a:pt x="212991" y="350601"/>
                  </a:lnTo>
                  <a:lnTo>
                    <a:pt x="240614" y="344757"/>
                  </a:lnTo>
                  <a:lnTo>
                    <a:pt x="270141" y="335031"/>
                  </a:lnTo>
                  <a:lnTo>
                    <a:pt x="301574" y="321437"/>
                  </a:lnTo>
                  <a:lnTo>
                    <a:pt x="301574" y="372872"/>
                  </a:lnTo>
                  <a:lnTo>
                    <a:pt x="272570" y="385800"/>
                  </a:lnTo>
                  <a:lnTo>
                    <a:pt x="242673" y="395049"/>
                  </a:lnTo>
                  <a:lnTo>
                    <a:pt x="211882" y="400607"/>
                  </a:lnTo>
                  <a:lnTo>
                    <a:pt x="180200" y="402463"/>
                  </a:lnTo>
                  <a:lnTo>
                    <a:pt x="139611" y="399297"/>
                  </a:lnTo>
                  <a:lnTo>
                    <a:pt x="73051" y="374013"/>
                  </a:lnTo>
                  <a:lnTo>
                    <a:pt x="26483" y="323984"/>
                  </a:lnTo>
                  <a:lnTo>
                    <a:pt x="2943" y="252547"/>
                  </a:lnTo>
                  <a:lnTo>
                    <a:pt x="0" y="209042"/>
                  </a:lnTo>
                  <a:lnTo>
                    <a:pt x="2997" y="165588"/>
                  </a:lnTo>
                  <a:lnTo>
                    <a:pt x="11991" y="127253"/>
                  </a:lnTo>
                  <a:lnTo>
                    <a:pt x="47967" y="66040"/>
                  </a:lnTo>
                  <a:lnTo>
                    <a:pt x="105678" y="27860"/>
                  </a:lnTo>
                  <a:lnTo>
                    <a:pt x="141838" y="18301"/>
                  </a:lnTo>
                  <a:lnTo>
                    <a:pt x="182867" y="15112"/>
                  </a:lnTo>
                  <a:close/>
                </a:path>
                <a:path extrusionOk="0" h="402590" w="8175625">
                  <a:moveTo>
                    <a:pt x="3691458" y="0"/>
                  </a:moveTo>
                  <a:lnTo>
                    <a:pt x="3749370" y="0"/>
                  </a:lnTo>
                  <a:lnTo>
                    <a:pt x="3749370" y="393446"/>
                  </a:lnTo>
                  <a:lnTo>
                    <a:pt x="3691458" y="393446"/>
                  </a:lnTo>
                  <a:lnTo>
                    <a:pt x="3691458" y="343788"/>
                  </a:lnTo>
                  <a:lnTo>
                    <a:pt x="3678335" y="368125"/>
                  </a:lnTo>
                  <a:lnTo>
                    <a:pt x="3660105" y="385508"/>
                  </a:lnTo>
                  <a:lnTo>
                    <a:pt x="3636754" y="395938"/>
                  </a:lnTo>
                  <a:lnTo>
                    <a:pt x="3608273" y="399415"/>
                  </a:lnTo>
                  <a:lnTo>
                    <a:pt x="3584502" y="397150"/>
                  </a:lnTo>
                  <a:lnTo>
                    <a:pt x="3545104" y="379001"/>
                  </a:lnTo>
                  <a:lnTo>
                    <a:pt x="3516904" y="343376"/>
                  </a:lnTo>
                  <a:lnTo>
                    <a:pt x="3502617" y="294227"/>
                  </a:lnTo>
                  <a:lnTo>
                    <a:pt x="3500831" y="264795"/>
                  </a:lnTo>
                  <a:lnTo>
                    <a:pt x="3502853" y="232675"/>
                  </a:lnTo>
                  <a:lnTo>
                    <a:pt x="3518994" y="178105"/>
                  </a:lnTo>
                  <a:lnTo>
                    <a:pt x="3550567" y="137439"/>
                  </a:lnTo>
                  <a:lnTo>
                    <a:pt x="3593239" y="116536"/>
                  </a:lnTo>
                  <a:lnTo>
                    <a:pt x="3618433" y="113919"/>
                  </a:lnTo>
                  <a:lnTo>
                    <a:pt x="3641505" y="116177"/>
                  </a:lnTo>
                  <a:lnTo>
                    <a:pt x="3661375" y="122936"/>
                  </a:lnTo>
                  <a:lnTo>
                    <a:pt x="3678029" y="134171"/>
                  </a:lnTo>
                  <a:lnTo>
                    <a:pt x="3691458" y="149860"/>
                  </a:lnTo>
                  <a:lnTo>
                    <a:pt x="3691458" y="0"/>
                  </a:lnTo>
                  <a:close/>
                </a:path>
                <a:path extrusionOk="0" h="402590" w="8175625">
                  <a:moveTo>
                    <a:pt x="1267663" y="0"/>
                  </a:moveTo>
                  <a:lnTo>
                    <a:pt x="1325702" y="0"/>
                  </a:lnTo>
                  <a:lnTo>
                    <a:pt x="1325702" y="393446"/>
                  </a:lnTo>
                  <a:lnTo>
                    <a:pt x="1267663" y="393446"/>
                  </a:lnTo>
                  <a:lnTo>
                    <a:pt x="1267663" y="0"/>
                  </a:lnTo>
                  <a:close/>
                </a:path>
              </a:pathLst>
            </a:custGeom>
            <a:noFill/>
            <a:ln cap="flat" cmpd="sng" w="10650">
              <a:solidFill>
                <a:srgbClr val="7C7C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" name="Google Shape;200;p18"/>
          <p:cNvSpPr txBox="1"/>
          <p:nvPr/>
        </p:nvSpPr>
        <p:spPr>
          <a:xfrm>
            <a:off x="380796" y="1617979"/>
            <a:ext cx="8027670" cy="405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6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Used K-means clustering algorithm to cluster the  tourist spots based on exploring the frequency of the  businesses that are present which could help indicate  a business opportunity that could be established in  the locality.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Future possible research could make use of other  significant factors which includes the foot traffic,,  accessibility, and average business rates. These  above-mentioned factors could help the system make  the analysis more accurate.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258267" y="2777998"/>
            <a:ext cx="8627465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Rivero, Marcelino &amp; Cárdenas-García, Pablo. (2014). Population  characteristics and the impact of tourism on economic development.  Tourism Geographies. 16. 10.1080/14616688.2014.889207.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403859" y="550147"/>
            <a:ext cx="8261604" cy="40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8"/>
          <p:cNvSpPr txBox="1"/>
          <p:nvPr/>
        </p:nvSpPr>
        <p:spPr>
          <a:xfrm>
            <a:off x="906576" y="1756029"/>
            <a:ext cx="716216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⮚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Tourism activity creates demand.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5080" rtl="0" algn="just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SzPts val="2700"/>
              <a:buFont typeface="Noto Sans Symbols"/>
              <a:buChar char="⮚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Tourism industry value chain meets &amp; s  preads demand across industries &amp; boo  sts more economic activities.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365"/>
              </a:spcBef>
              <a:spcAft>
                <a:spcPts val="0"/>
              </a:spcAft>
              <a:buSzPts val="2700"/>
              <a:buFont typeface="Noto Sans Symbols"/>
              <a:buChar char="⮚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Tourism induces more consumption.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1452479" y="783462"/>
            <a:ext cx="5789461" cy="619498"/>
            <a:chOff x="1452479" y="783462"/>
            <a:chExt cx="5789461" cy="619498"/>
          </a:xfrm>
        </p:grpSpPr>
        <p:sp>
          <p:nvSpPr>
            <p:cNvPr id="78" name="Google Shape;78;p9"/>
            <p:cNvSpPr/>
            <p:nvPr/>
          </p:nvSpPr>
          <p:spPr>
            <a:xfrm>
              <a:off x="1452479" y="785121"/>
              <a:ext cx="5789461" cy="6178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502536" y="783462"/>
              <a:ext cx="5729732" cy="5596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" name="Google Shape;80;p9"/>
          <p:cNvSpPr txBox="1"/>
          <p:nvPr/>
        </p:nvSpPr>
        <p:spPr>
          <a:xfrm>
            <a:off x="906576" y="1972182"/>
            <a:ext cx="7239634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People who are interested in opening a  restaurant, lodging, transport services, or  any other similar businesses which fall  within the tourism industry.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62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This also recommends travelers' tourist  venues to be visited in a given state of a  country.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0" y="0"/>
            <a:ext cx="9144000" cy="6858495"/>
            <a:chOff x="0" y="0"/>
            <a:chExt cx="9144000" cy="6858495"/>
          </a:xfrm>
        </p:grpSpPr>
        <p:sp>
          <p:nvSpPr>
            <p:cNvPr id="86" name="Google Shape;86;p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499275" y="5944933"/>
              <a:ext cx="4897755" cy="913130"/>
            </a:xfrm>
            <a:custGeom>
              <a:rect b="b" l="l" r="r" t="t"/>
              <a:pathLst>
                <a:path extrusionOk="0" h="913129" w="4897755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extrusionOk="0" h="913129" w="4897755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485711" y="5939015"/>
              <a:ext cx="3651885" cy="919480"/>
            </a:xfrm>
            <a:custGeom>
              <a:rect b="b" l="l" r="r" t="t"/>
              <a:pathLst>
                <a:path extrusionOk="0" h="919479" w="3651885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72795" y="397763"/>
              <a:ext cx="8843772" cy="1104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" name="Google Shape;92;p10"/>
          <p:cNvSpPr txBox="1"/>
          <p:nvPr/>
        </p:nvSpPr>
        <p:spPr>
          <a:xfrm>
            <a:off x="697179" y="1689938"/>
            <a:ext cx="7942580" cy="405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Wikipedia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565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https://en.wikipedia.org/wiki/List_of_district </a:t>
            </a:r>
            <a:r>
              <a:rPr lang="en-US" sz="2400">
                <a:solidFill>
                  <a:srgbClr val="FF81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s_in_India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scraped to obtain all the districts of  India.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Geopy API used to obtain latitude and longitude of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respective districts.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Removed any missing values present in the dataset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 consists of a single Dataframe with 9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10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dataset contains 719 rows which includes  36 states.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1"/>
          <p:cNvGrpSpPr/>
          <p:nvPr/>
        </p:nvGrpSpPr>
        <p:grpSpPr>
          <a:xfrm>
            <a:off x="0" y="0"/>
            <a:ext cx="9144000" cy="6858495"/>
            <a:chOff x="0" y="0"/>
            <a:chExt cx="9144000" cy="6858495"/>
          </a:xfrm>
        </p:grpSpPr>
        <p:sp>
          <p:nvSpPr>
            <p:cNvPr id="98" name="Google Shape;98;p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99275" y="5944933"/>
              <a:ext cx="4897755" cy="913130"/>
            </a:xfrm>
            <a:custGeom>
              <a:rect b="b" l="l" r="r" t="t"/>
              <a:pathLst>
                <a:path extrusionOk="0" h="913129" w="4897755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extrusionOk="0" h="913129" w="4897755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485711" y="5939015"/>
              <a:ext cx="3651885" cy="919480"/>
            </a:xfrm>
            <a:custGeom>
              <a:rect b="b" l="l" r="r" t="t"/>
              <a:pathLst>
                <a:path extrusionOk="0" h="919479" w="3651885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866406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47775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475487" y="4805172"/>
              <a:ext cx="8043671" cy="68884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313943" y="5170931"/>
              <a:ext cx="8202168" cy="68884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040891" y="5536691"/>
              <a:ext cx="5783580" cy="68884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409944" y="5536691"/>
              <a:ext cx="591311" cy="688847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6586728" y="5536691"/>
              <a:ext cx="1927860" cy="688847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212592" y="5902452"/>
              <a:ext cx="2456687" cy="688848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5254752" y="5902452"/>
              <a:ext cx="3259836" cy="688848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508508" y="4854905"/>
            <a:ext cx="7717155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61290" lvl="0" marL="127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There are speciﬁc factors within the characteristics  of the population which makes the tourism industry  lead to an improvement of the socio-economic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conditions of the population [1].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1706245" y="332613"/>
            <a:ext cx="5731509" cy="398843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2"/>
          <p:cNvGrpSpPr/>
          <p:nvPr/>
        </p:nvGrpSpPr>
        <p:grpSpPr>
          <a:xfrm>
            <a:off x="0" y="0"/>
            <a:ext cx="9144000" cy="6858495"/>
            <a:chOff x="0" y="0"/>
            <a:chExt cx="9144000" cy="6858495"/>
          </a:xfrm>
        </p:grpSpPr>
        <p:sp>
          <p:nvSpPr>
            <p:cNvPr id="123" name="Google Shape;123;p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99275" y="5944933"/>
              <a:ext cx="4897755" cy="913130"/>
            </a:xfrm>
            <a:custGeom>
              <a:rect b="b" l="l" r="r" t="t"/>
              <a:pathLst>
                <a:path extrusionOk="0" h="913129" w="4897755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extrusionOk="0" h="913129" w="4897755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485711" y="5939015"/>
              <a:ext cx="3651885" cy="919480"/>
            </a:xfrm>
            <a:custGeom>
              <a:rect b="b" l="l" r="r" t="t"/>
              <a:pathLst>
                <a:path extrusionOk="0" h="919479" w="3651885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1820" y="2132837"/>
              <a:ext cx="5731509" cy="34118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286511" y="1220723"/>
              <a:ext cx="7464552" cy="104089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0" y="0"/>
            <a:ext cx="9144000" cy="6858495"/>
            <a:chOff x="0" y="0"/>
            <a:chExt cx="9144000" cy="6858495"/>
          </a:xfrm>
        </p:grpSpPr>
        <p:sp>
          <p:nvSpPr>
            <p:cNvPr id="135" name="Google Shape;135;p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99275" y="5944933"/>
              <a:ext cx="4897755" cy="913130"/>
            </a:xfrm>
            <a:custGeom>
              <a:rect b="b" l="l" r="r" t="t"/>
              <a:pathLst>
                <a:path extrusionOk="0" h="913129" w="4897755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extrusionOk="0" h="913129" w="4897755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85711" y="5939015"/>
              <a:ext cx="3651885" cy="919480"/>
            </a:xfrm>
            <a:custGeom>
              <a:rect b="b" l="l" r="r" t="t"/>
              <a:pathLst>
                <a:path extrusionOk="0" h="919479" w="3651885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66406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7775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16863" y="4794504"/>
              <a:ext cx="7626096" cy="77114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" name="Google Shape;147;p13"/>
          <p:cNvSpPr txBox="1"/>
          <p:nvPr/>
        </p:nvSpPr>
        <p:spPr>
          <a:xfrm>
            <a:off x="1036116" y="4850333"/>
            <a:ext cx="7191375" cy="43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Count of number of venues in each District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1619630" y="404622"/>
            <a:ext cx="5400548" cy="424853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/>
        </p:nvSpPr>
        <p:spPr>
          <a:xfrm>
            <a:off x="402437" y="1617979"/>
            <a:ext cx="8009255" cy="295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Perform one-hot encoding to obtain famous tourist  spots in each district.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52095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the venues obtained to find the best business  that could be established in the locality.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83895" rtl="0" algn="l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K-means algorithm to cluster the business  categories obtained.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5"/>
          <p:cNvGrpSpPr/>
          <p:nvPr/>
        </p:nvGrpSpPr>
        <p:grpSpPr>
          <a:xfrm>
            <a:off x="0" y="0"/>
            <a:ext cx="9144000" cy="6858495"/>
            <a:chOff x="0" y="0"/>
            <a:chExt cx="9144000" cy="6858495"/>
          </a:xfrm>
        </p:grpSpPr>
        <p:sp>
          <p:nvSpPr>
            <p:cNvPr id="159" name="Google Shape;159;p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99275" y="5944933"/>
              <a:ext cx="4897755" cy="913130"/>
            </a:xfrm>
            <a:custGeom>
              <a:rect b="b" l="l" r="r" t="t"/>
              <a:pathLst>
                <a:path extrusionOk="0" h="913129" w="4897755">
                  <a:moveTo>
                    <a:pt x="85714" y="21358"/>
                  </a:moveTo>
                  <a:lnTo>
                    <a:pt x="3636693" y="913063"/>
                  </a:lnTo>
                  <a:lnTo>
                    <a:pt x="4897393" y="913063"/>
                  </a:lnTo>
                  <a:lnTo>
                    <a:pt x="85714" y="21358"/>
                  </a:lnTo>
                  <a:close/>
                </a:path>
                <a:path extrusionOk="0" h="913129" w="4897755">
                  <a:moveTo>
                    <a:pt x="660" y="0"/>
                  </a:moveTo>
                  <a:lnTo>
                    <a:pt x="0" y="5473"/>
                  </a:lnTo>
                  <a:lnTo>
                    <a:pt x="85714" y="2135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85711" y="5939015"/>
              <a:ext cx="3651885" cy="919480"/>
            </a:xfrm>
            <a:custGeom>
              <a:rect b="b" l="l" r="r" t="t"/>
              <a:pathLst>
                <a:path extrusionOk="0" h="919479" w="3651885">
                  <a:moveTo>
                    <a:pt x="0" y="0"/>
                  </a:moveTo>
                  <a:lnTo>
                    <a:pt x="7924" y="6349"/>
                  </a:lnTo>
                  <a:lnTo>
                    <a:pt x="2868867" y="918982"/>
                  </a:lnTo>
                  <a:lnTo>
                    <a:pt x="3651882" y="91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0" y="5784350"/>
              <a:ext cx="3371840" cy="10736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607552" y="4959096"/>
              <a:ext cx="294131" cy="3383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664067" y="4988433"/>
              <a:ext cx="182879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66406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39" y="0"/>
                  </a:lnTo>
                  <a:lnTo>
                    <a:pt x="182879" y="114300"/>
                  </a:lnTo>
                  <a:lnTo>
                    <a:pt x="91439" y="228600"/>
                  </a:lnTo>
                  <a:lnTo>
                    <a:pt x="0" y="228600"/>
                  </a:lnTo>
                  <a:lnTo>
                    <a:pt x="91439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421623" y="4959096"/>
              <a:ext cx="294131" cy="33832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477757" y="4988433"/>
              <a:ext cx="182880" cy="228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477757" y="4988433"/>
              <a:ext cx="182880" cy="228600"/>
            </a:xfrm>
            <a:custGeom>
              <a:rect b="b" l="l" r="r" t="t"/>
              <a:pathLst>
                <a:path extrusionOk="0" h="228600" w="182879">
                  <a:moveTo>
                    <a:pt x="0" y="0"/>
                  </a:moveTo>
                  <a:lnTo>
                    <a:pt x="91440" y="0"/>
                  </a:lnTo>
                  <a:lnTo>
                    <a:pt x="182880" y="114300"/>
                  </a:lnTo>
                  <a:lnTo>
                    <a:pt x="91440" y="228600"/>
                  </a:lnTo>
                  <a:lnTo>
                    <a:pt x="0" y="228600"/>
                  </a:lnTo>
                  <a:lnTo>
                    <a:pt x="91440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E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1544" y="4794504"/>
              <a:ext cx="8388096" cy="77114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924044" y="5205984"/>
              <a:ext cx="3518915" cy="77114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" name="Google Shape;172;p15"/>
          <p:cNvSpPr txBox="1"/>
          <p:nvPr/>
        </p:nvSpPr>
        <p:spPr>
          <a:xfrm>
            <a:off x="380491" y="4850333"/>
            <a:ext cx="784479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Elbow method used to find optimum value of k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for the given data.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835657" y="980694"/>
            <a:ext cx="4896485" cy="352844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