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81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6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6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3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6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7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7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6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98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7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6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4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9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alpha val="0"/>
                <a:lumMod val="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1D9E-32D2-F642-A0D4-AEB22A91F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171" y="1553702"/>
            <a:ext cx="9448800" cy="1825096"/>
          </a:xfrm>
        </p:spPr>
        <p:txBody>
          <a:bodyPr>
            <a:normAutofit/>
          </a:bodyPr>
          <a:lstStyle/>
          <a:p>
            <a:r>
              <a:rPr lang="en-US" sz="4000" dirty="0"/>
              <a:t>ANZ INSIGHTFUL ANALYSES and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CDE30-9F16-3348-92FE-541F67B38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5171" y="3578496"/>
            <a:ext cx="9758086" cy="4017535"/>
          </a:xfrm>
        </p:spPr>
        <p:txBody>
          <a:bodyPr/>
          <a:lstStyle/>
          <a:p>
            <a:r>
              <a:rPr lang="en-IN" dirty="0"/>
              <a:t>Presented by: Mohit Bansal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28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alpha val="0"/>
                <a:lumMod val="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F3BE-1D87-6A42-8C54-B8A9A01C0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442" y="438491"/>
            <a:ext cx="10058400" cy="1609344"/>
          </a:xfrm>
        </p:spPr>
        <p:txBody>
          <a:bodyPr>
            <a:normAutofit/>
          </a:bodyPr>
          <a:lstStyle/>
          <a:p>
            <a:r>
              <a:rPr lang="en-US" sz="3500" dirty="0"/>
              <a:t>OVERALL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A1715-2106-524B-BB5B-C0CBAC4D5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/>
              <a:t>Total time period as shown from the data: 3 months data (August 1, 2018 - 12 am to October 31, 2018 – 12 am)</a:t>
            </a:r>
          </a:p>
          <a:p>
            <a:pPr marL="342900" indent="-342900"/>
            <a:r>
              <a:rPr lang="en-US" dirty="0"/>
              <a:t>Total customers during the three month period: 100 (with multiple transactions)</a:t>
            </a:r>
          </a:p>
          <a:p>
            <a:pPr marL="342900" indent="-342900"/>
            <a:r>
              <a:rPr lang="en-US" dirty="0"/>
              <a:t>Total transaction amount: AUD </a:t>
            </a:r>
            <a:r>
              <a:rPr lang="en-IN" dirty="0"/>
              <a:t>2263284.2	</a:t>
            </a:r>
            <a:endParaRPr lang="en-US" dirty="0"/>
          </a:p>
          <a:p>
            <a:pPr marL="800100" lvl="1" indent="-342900"/>
            <a:r>
              <a:rPr lang="en-IN" dirty="0"/>
              <a:t>Total debited amount: AUD 586707.35</a:t>
            </a:r>
          </a:p>
          <a:p>
            <a:pPr marL="800100" lvl="1" indent="-342900"/>
            <a:r>
              <a:rPr lang="en-IN" dirty="0"/>
              <a:t>Total credited amount:  AUD 1676576.85	</a:t>
            </a:r>
          </a:p>
          <a:p>
            <a:pPr marL="800100" lvl="1" indent="-342900"/>
            <a:r>
              <a:rPr lang="en-IN" dirty="0"/>
              <a:t>Total authorized amount: AUD 309866.35</a:t>
            </a:r>
          </a:p>
          <a:p>
            <a:pPr marL="800100" lvl="1" indent="-342900"/>
            <a:r>
              <a:rPr lang="en-IN" dirty="0"/>
              <a:t>Total posted amount: AUD 1953417.85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6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alpha val="0"/>
                <a:lumMod val="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D34D-5546-C142-B230-A0E4B1DA4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847" y="138678"/>
            <a:ext cx="8610600" cy="1293028"/>
          </a:xfrm>
        </p:spPr>
        <p:txBody>
          <a:bodyPr>
            <a:normAutofit/>
          </a:bodyPr>
          <a:lstStyle/>
          <a:p>
            <a:r>
              <a:rPr lang="en-US" sz="3500" dirty="0"/>
              <a:t>ANZ AUTHORIZED TRANSACTIONS </a:t>
            </a:r>
          </a:p>
        </p:txBody>
      </p:sp>
      <p:pic>
        <p:nvPicPr>
          <p:cNvPr id="4" name="slide2" descr="ANZ Authorized Customer Data">
            <a:extLst>
              <a:ext uri="{FF2B5EF4-FFF2-40B4-BE49-F238E27FC236}">
                <a16:creationId xmlns:a16="http://schemas.microsoft.com/office/drawing/2014/main" id="{FC0FBE71-AE90-BE4D-8954-B35C717B2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47" y="1431706"/>
            <a:ext cx="7606897" cy="50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3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alpha val="0"/>
                <a:lumMod val="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2E5E-C71D-9240-8BD8-4193C3922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74" y="175794"/>
            <a:ext cx="8610600" cy="1293028"/>
          </a:xfrm>
        </p:spPr>
        <p:txBody>
          <a:bodyPr>
            <a:normAutofit/>
          </a:bodyPr>
          <a:lstStyle/>
          <a:p>
            <a:r>
              <a:rPr lang="en-US" sz="3500" dirty="0"/>
              <a:t>Posted transactions</a:t>
            </a:r>
          </a:p>
        </p:txBody>
      </p:sp>
      <p:pic>
        <p:nvPicPr>
          <p:cNvPr id="6" name="slide2" descr="Dashboard 1">
            <a:extLst>
              <a:ext uri="{FF2B5EF4-FFF2-40B4-BE49-F238E27FC236}">
                <a16:creationId xmlns:a16="http://schemas.microsoft.com/office/drawing/2014/main" id="{5CF435C6-0154-CF4F-B738-7D0C31B3E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4" y="1563852"/>
            <a:ext cx="6992774" cy="476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71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{8A7384EA-8161-3A44-9A03-8F52D064B1D4}tf10001070</Template>
  <TotalTime>86</TotalTime>
  <Words>92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Rockwell</vt:lpstr>
      <vt:lpstr>Rockwell Condensed</vt:lpstr>
      <vt:lpstr>Rockwell Extra Bold</vt:lpstr>
      <vt:lpstr>Wingdings</vt:lpstr>
      <vt:lpstr>Wood Type</vt:lpstr>
      <vt:lpstr>ANZ INSIGHTFUL ANALYSES and visualizations</vt:lpstr>
      <vt:lpstr>OVERALL INSIGHTS </vt:lpstr>
      <vt:lpstr>ANZ AUTHORIZED TRANSACTIONS </vt:lpstr>
      <vt:lpstr>Posted transactions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 INSIGHTS ABOUT ANZ DATA</dc:title>
  <dc:creator>MOHIT BANSAL</dc:creator>
  <cp:lastModifiedBy>MOHIT BANSAL</cp:lastModifiedBy>
  <cp:revision>11</cp:revision>
  <dcterms:created xsi:type="dcterms:W3CDTF">2020-09-13T00:20:07Z</dcterms:created>
  <dcterms:modified xsi:type="dcterms:W3CDTF">2020-09-14T10:01:22Z</dcterms:modified>
</cp:coreProperties>
</file>