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4AF6FD-FA65-46F4-82DF-3DCCE3E94CE9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  <p14:sldId id="267"/>
            <p14:sldId id="270"/>
          </p14:sldIdLst>
        </p14:section>
        <p14:section name="Untitled Section" id="{A69AAC53-B3C8-4B4E-84CA-28F2B125FD8E}">
          <p14:sldIdLst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29F9-B2DE-4F34-B912-F4F41946B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00815" y="2306973"/>
            <a:ext cx="8144134" cy="1455858"/>
          </a:xfrm>
        </p:spPr>
        <p:txBody>
          <a:bodyPr/>
          <a:lstStyle/>
          <a:p>
            <a:r>
              <a:rPr lang="en-IN" dirty="0"/>
              <a:t>TPO SITE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D2FF8-541A-486D-95B2-CF960D3BBED8}"/>
              </a:ext>
            </a:extLst>
          </p:cNvPr>
          <p:cNvSpPr txBox="1"/>
          <p:nvPr/>
        </p:nvSpPr>
        <p:spPr>
          <a:xfrm>
            <a:off x="635629" y="4460905"/>
            <a:ext cx="3683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GROUP MEMBERS: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SARTHAK BANSAL   -180075054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VAIBHAV G		      -18075062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SHUBHAGRA KASAV -18075057</a:t>
            </a:r>
          </a:p>
        </p:txBody>
      </p:sp>
    </p:spTree>
    <p:extLst>
      <p:ext uri="{BB962C8B-B14F-4D97-AF65-F5344CB8AC3E}">
        <p14:creationId xmlns:p14="http://schemas.microsoft.com/office/powerpoint/2010/main" val="2998642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5E1F-F18D-44E8-B5A7-7E22D2CE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views.py file(continued):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8E3AD1-693B-401D-9871-0D43586E8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663" y="2228295"/>
            <a:ext cx="7317710" cy="425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43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DF4F-16EA-4F61-87C7-F99DC397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urls.py file: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5418DB-7CB9-4AF6-AC02-40BFD4E98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311" y="2336800"/>
            <a:ext cx="7117354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7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397A-5FFB-4829-881A-A59819B0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Models.py file 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52E458-2290-4399-8A14-E407D8217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314" y="2336800"/>
            <a:ext cx="677934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43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FC5D-803B-4DC5-BC76-9D5EFC29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Models.py file(continued):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777A7B-EBE2-43F8-9E0A-34E5A983A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702" y="2336800"/>
            <a:ext cx="7407282" cy="390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29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A5CCA-9E14-455E-AFE2-17EFA156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59196" y="2883606"/>
            <a:ext cx="9613860" cy="1090788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8A2E1-9790-497D-A808-23E9CA147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000" dirty="0"/>
              <a:t> </a:t>
            </a:r>
            <a:endParaRPr lang="en-IN" sz="7000" dirty="0"/>
          </a:p>
        </p:txBody>
      </p:sp>
    </p:spTree>
    <p:extLst>
      <p:ext uri="{BB962C8B-B14F-4D97-AF65-F5344CB8AC3E}">
        <p14:creationId xmlns:p14="http://schemas.microsoft.com/office/powerpoint/2010/main" val="3955521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0B91-A3BA-450D-908A-81B8E834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98222-B843-4811-AF11-229FA1CB1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51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FC40-59C6-4094-8190-FACD02D4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available in Web application(website):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0894B-56A8-44C5-93A3-B274C3BD2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Training &amp; Placement Office is well equipped with excellent infrastructure to support each and every stage of the placement processes.</a:t>
            </a:r>
          </a:p>
          <a:p>
            <a:r>
              <a:rPr lang="en-US" dirty="0"/>
              <a:t>This site of the Institute centrally handles all aspects of campus placements for the graduating students of all Departments.</a:t>
            </a:r>
          </a:p>
          <a:p>
            <a:r>
              <a:rPr lang="en-US" dirty="0"/>
              <a:t>The Training &amp; Placement Office provides the infra-structural facilities to conduct tests and interviews besides catering to other logistics.</a:t>
            </a:r>
          </a:p>
          <a:p>
            <a:r>
              <a:rPr lang="en-US" dirty="0"/>
              <a:t>It gives us immense pleasure to extend to you a most cordial invitation to participate in the Campus Recruitment </a:t>
            </a:r>
            <a:r>
              <a:rPr lang="en-US" dirty="0" err="1"/>
              <a:t>Programme</a:t>
            </a:r>
            <a:r>
              <a:rPr lang="en-US" dirty="0"/>
              <a:t> of the Indian Institute of Technology (BHU), Varanasi.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54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A917-9175-45E9-B3B7-1713A312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Front End in brief: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0898-5E8B-4023-A077-2366AA7D3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template for the pages has been formatted accordingly to serve the purpose of our website</a:t>
            </a:r>
          </a:p>
          <a:p>
            <a:r>
              <a:rPr lang="en-IN" dirty="0"/>
              <a:t>Use of HTML and CSS has been made in order to give it user-friendly and bright look so that the website looks attractive to the user.</a:t>
            </a:r>
          </a:p>
          <a:p>
            <a:r>
              <a:rPr lang="en-US" dirty="0"/>
              <a:t>It can also be used to describe situations where the Recruiter has access to one view and employees have access to another.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58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743F-305E-4241-908A-78D32C68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Homepage View: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EAAAFF-29B0-450A-B153-4EF960F1E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352" y="2327922"/>
            <a:ext cx="6521526" cy="407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1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D291-EE3B-4442-A638-2F6024B3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Log-in View of the website: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910F13-78A9-4304-AFF6-9427CC0B7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528" y="2336800"/>
            <a:ext cx="6946920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5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6E4C-DEAD-4CE6-8810-C83FD027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view of the website: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D3F64C-2427-43ED-A3EA-96070EAF8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030" y="2336800"/>
            <a:ext cx="6684886" cy="423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1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A5B7-B3CD-4AB2-948D-5971286D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 of Company-Response-form: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128DF8-A722-4E3F-AF7F-CFB49D370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275" y="2336800"/>
            <a:ext cx="6684884" cy="408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F26B-C081-44D9-B00E-1FEDD446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Backend information in Brief: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75CA-7E20-4A5A-AE55-E1EA89249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adopted Django Framework for developing the website.</a:t>
            </a:r>
          </a:p>
          <a:p>
            <a:r>
              <a:rPr lang="en-IN" dirty="0"/>
              <a:t>It </a:t>
            </a:r>
            <a:r>
              <a:rPr lang="en-US" dirty="0"/>
              <a:t>handles the ‘behind-the-scenes’ functionality of web applications</a:t>
            </a:r>
          </a:p>
          <a:p>
            <a:r>
              <a:rPr lang="en-US" dirty="0"/>
              <a:t>It connects the web to a database, manages user connections, and powers the web application itself.</a:t>
            </a:r>
          </a:p>
          <a:p>
            <a:r>
              <a:rPr lang="en-US" dirty="0"/>
              <a:t>In views.py file, we have put the logic of our </a:t>
            </a:r>
            <a:r>
              <a:rPr lang="en-US" dirty="0" err="1"/>
              <a:t>code,It</a:t>
            </a:r>
            <a:r>
              <a:rPr lang="en-US" dirty="0"/>
              <a:t> will request information from model before and pass it to template.</a:t>
            </a:r>
          </a:p>
          <a:p>
            <a:r>
              <a:rPr lang="en-US" dirty="0"/>
              <a:t>In urls.py file we have set the patterns that Django will try to match the requested URL to find the correct view.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640AE8-D64F-4A8A-B3C8-2E07D3099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34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C1A7-A33B-4625-AF75-41B2FDED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views.py file: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8F7ED7-9DEC-4785-8F18-95726F0F3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193" y="2486181"/>
            <a:ext cx="7356568" cy="39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8612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64</TotalTime>
  <Words>341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</vt:lpstr>
      <vt:lpstr>Berlin</vt:lpstr>
      <vt:lpstr>TPO SITE </vt:lpstr>
      <vt:lpstr>Features available in Web application(website):</vt:lpstr>
      <vt:lpstr>Front End in brief:</vt:lpstr>
      <vt:lpstr>Homepage View:</vt:lpstr>
      <vt:lpstr>Log-in View of the website:</vt:lpstr>
      <vt:lpstr>Register view of the website:</vt:lpstr>
      <vt:lpstr>View of Company-Response-form:</vt:lpstr>
      <vt:lpstr>Backend information in Brief: </vt:lpstr>
      <vt:lpstr>views.py file:</vt:lpstr>
      <vt:lpstr>views.py file(continued):</vt:lpstr>
      <vt:lpstr>urls.py file:</vt:lpstr>
      <vt:lpstr>Models.py file :</vt:lpstr>
      <vt:lpstr>Models.py file(continued):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TPO SITE</dc:title>
  <dc:creator>vaibhav gandhapwad</dc:creator>
  <cp:lastModifiedBy>shubhagra kasav</cp:lastModifiedBy>
  <cp:revision>8</cp:revision>
  <dcterms:created xsi:type="dcterms:W3CDTF">2019-11-28T19:59:42Z</dcterms:created>
  <dcterms:modified xsi:type="dcterms:W3CDTF">2019-11-28T22:21:47Z</dcterms:modified>
</cp:coreProperties>
</file>