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  <p:sldMasterId id="2147483664" r:id="rId5"/>
    <p:sldMasterId id="2147483665" r:id="rId6"/>
    <p:sldMasterId id="2147484235" r:id="rId7"/>
    <p:sldMasterId id="2147485966" r:id="rId8"/>
    <p:sldMasterId id="2147486672" r:id="rId9"/>
  </p:sldMasterIdLst>
  <p:notesMasterIdLst>
    <p:notesMasterId r:id="rId13"/>
  </p:notesMasterIdLst>
  <p:handoutMasterIdLst>
    <p:handoutMasterId r:id="rId14"/>
  </p:handoutMasterIdLst>
  <p:sldIdLst>
    <p:sldId id="422" r:id="rId10"/>
    <p:sldId id="376" r:id="rId11"/>
    <p:sldId id="459" r:id="rId12"/>
  </p:sldIdLst>
  <p:sldSz cx="9144000" cy="6858000" type="screen4x3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333333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333333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333333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333333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333333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b="1" kern="1200">
        <a:solidFill>
          <a:srgbClr val="333333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b="1" kern="1200">
        <a:solidFill>
          <a:srgbClr val="333333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b="1" kern="1200">
        <a:solidFill>
          <a:srgbClr val="333333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b="1" kern="1200">
        <a:solidFill>
          <a:srgbClr val="333333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145">
          <p15:clr>
            <a:srgbClr val="A4A3A4"/>
          </p15:clr>
        </p15:guide>
        <p15:guide id="4" pos="430">
          <p15:clr>
            <a:srgbClr val="A4A3A4"/>
          </p15:clr>
        </p15:guide>
        <p15:guide id="5" pos="49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B7D7C"/>
    <a:srgbClr val="0071BC"/>
    <a:srgbClr val="AAE1FA"/>
    <a:srgbClr val="0091D0"/>
    <a:srgbClr val="BED730"/>
    <a:srgbClr val="72BF44"/>
    <a:srgbClr val="DCD9D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9822" autoAdjust="0"/>
  </p:normalViewPr>
  <p:slideViewPr>
    <p:cSldViewPr snapToGrid="0" snapToObjects="1">
      <p:cViewPr varScale="1">
        <p:scale>
          <a:sx n="72" d="100"/>
          <a:sy n="72" d="100"/>
        </p:scale>
        <p:origin x="1458" y="66"/>
      </p:cViewPr>
      <p:guideLst>
        <p:guide orient="horz" pos="2160"/>
        <p:guide orient="horz" pos="259"/>
        <p:guide orient="horz" pos="145"/>
        <p:guide pos="430"/>
        <p:guide pos="4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1914" y="1944"/>
      </p:cViewPr>
      <p:guideLst>
        <p:guide orient="horz" pos="312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398B7B3-1B43-4FB0-A13F-2E21B97A1A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C1B886C-2F65-447E-B108-7FD08367157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8A41E459-75EB-4E3B-9827-6C9D583A983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9688" y="9432925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D780A59A-0AF0-4659-B5F5-525B9D13109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32925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F7D5DC-162A-44C9-88B6-BA5E0F4A198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E28F7DE2-DA7A-465D-BC54-4E5240A936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9688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54E3342F-027B-48CE-8F58-40624CA9A1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23473EBE-4CC9-4406-9369-382BC2C465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7D9DF824-5E4A-4DC3-8803-1396DBFCF8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5600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08CA2120-CE84-41A6-9247-0899FD3E02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49688" y="9432925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1F9FB7AD-02EC-4EAD-8E5D-68FEC9EF5F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9432925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0EEBE30-4BEF-4576-89CE-57B8F8C058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ECD947A2-D1F3-4474-9C94-C31C864839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9E89DF46-D869-482C-8381-8A0BBA265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5FC32020-86DB-4D70-9B4F-F35179CBE6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7713" indent="-287338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50938" indent="-230188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11313" indent="-230188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71688" indent="-230188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28888" indent="-230188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86088" indent="-230188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43288" indent="-230188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900488" indent="-230188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fld id="{CE76F7E8-3989-41D8-9119-4865DDDC99B2}" type="slidenum">
              <a:rPr lang="en-GB" altLang="en-US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pPr algn="l" rtl="0" eaLnBrk="1" hangingPunct="1">
                <a:spcBef>
                  <a:spcPct val="0"/>
                </a:spcBef>
              </a:pPr>
              <a:t>1</a:t>
            </a:fld>
            <a:endParaRPr lang="fr-FR" altLang="en-US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1A47378C-B85C-40AE-85B6-1F0787D642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B295A7-2B97-41C4-B4F0-C979AEA42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Reslizumab BREATH Program: Overview</a:t>
            </a:r>
          </a:p>
          <a:p>
            <a:pPr>
              <a:defRPr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The phase 3 BREATH Program is composed of 4 randomized, double-blind, placebo-controlled studies.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A 16-week study assessed the effect of reslizumab 3 mg/kg on lung function in patients with moderate to severe asthma; patients were stratified by baseline blood eosinophil count (≥ or &lt;400 cells/μL).</a:t>
            </a:r>
            <a:r>
              <a:rPr lang="en-US" baseline="30000" dirty="0"/>
              <a:t>1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Two 52-week studies evaluated the efficacy and safety of reslizumab 3 mg/kg in patients with inadequately controlled, moderate to severe asthma and elevated blood eosinophil count (≥400 cells/μL); the primary end point for both studies was the frequency of clinical asthma exacerbation.</a:t>
            </a:r>
            <a:r>
              <a:rPr lang="en-US" baseline="30000" dirty="0"/>
              <a:t>2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Finally, a 16-week study assessed the effect of reslizumab 0.3 or 3 mg/kg on lung function in patients with uncontrolled asthma and elevated blood eosinophil count (≥400 cells/μL).</a:t>
            </a:r>
            <a:r>
              <a:rPr lang="en-US" baseline="30000" dirty="0"/>
              <a:t>3,4</a:t>
            </a:r>
          </a:p>
          <a:p>
            <a:pPr lvl="1">
              <a:defRPr/>
            </a:pPr>
            <a:endParaRPr lang="en-US" dirty="0"/>
          </a:p>
          <a:p>
            <a:pPr marL="685800" lvl="1" indent="-228600">
              <a:buFontTx/>
              <a:buAutoNum type="arabicPeriod"/>
              <a:defRPr/>
            </a:pPr>
            <a:r>
              <a:rPr lang="en-US" dirty="0"/>
              <a:t>Corren J et al. </a:t>
            </a:r>
            <a:r>
              <a:rPr lang="en-US" i="1" dirty="0"/>
              <a:t>Eur Resp J. </a:t>
            </a:r>
            <a:r>
              <a:rPr lang="en-US" dirty="0"/>
              <a:t>2014;44(suppl 58):4673.</a:t>
            </a:r>
          </a:p>
          <a:p>
            <a:pPr marL="685800" lvl="1" indent="-228600">
              <a:buFontTx/>
              <a:buAutoNum type="arabicPeriod"/>
              <a:defRPr/>
            </a:pPr>
            <a:r>
              <a:rPr lang="en-US" dirty="0"/>
              <a:t>Castro M et al. </a:t>
            </a:r>
            <a:r>
              <a:rPr lang="en-US" i="1" dirty="0"/>
              <a:t>Lancet Respir Med</a:t>
            </a:r>
            <a:r>
              <a:rPr lang="en-US" dirty="0"/>
              <a:t>. Published online ahead of print February 23, 2015.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en-US" dirty="0"/>
              <a:t>Bjermer L et al. </a:t>
            </a:r>
            <a:r>
              <a:rPr lang="en-US" i="1" dirty="0"/>
              <a:t>Eur Resp J</a:t>
            </a:r>
            <a:r>
              <a:rPr lang="en-US" dirty="0"/>
              <a:t>. 2014;44(suppl 58):P299.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en-US" dirty="0"/>
              <a:t>Maspero J et al. </a:t>
            </a:r>
            <a:r>
              <a:rPr lang="en-US" i="1" dirty="0"/>
              <a:t>Ann Allergy Asthma Immunol</a:t>
            </a:r>
            <a:r>
              <a:rPr lang="en-US" dirty="0"/>
              <a:t>. 2014;a21.</a:t>
            </a:r>
          </a:p>
          <a:p>
            <a:pPr lvl="1">
              <a:defRPr/>
            </a:pPr>
            <a:r>
              <a:rPr lang="en-US" dirty="0"/>
              <a:t>   </a:t>
            </a:r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46FB215E-A637-4A0D-9DA5-A9BA0B1D7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fld id="{9D24F1DA-6319-4D64-A947-3209C528C351}" type="slidenum">
              <a:rPr lang="fr-FR" altLang="fr-FR">
                <a:cs typeface="Times New Roman" panose="02020603050405020304" pitchFamily="18" charset="0"/>
              </a:rPr>
              <a:pPr algn="l" rtl="0" eaLnBrk="1" hangingPunct="1">
                <a:spcBef>
                  <a:spcPct val="0"/>
                </a:spcBef>
              </a:pPr>
              <a:t>2</a:t>
            </a:fld>
            <a:endParaRPr lang="en-US" altLang="fr-FR">
              <a:cs typeface="Times New Roman" panose="02020603050405020304" pitchFamily="18" charset="0"/>
            </a:endParaRPr>
          </a:p>
        </p:txBody>
      </p:sp>
      <p:sp>
        <p:nvSpPr>
          <p:cNvPr id="105477" name="TextBox 4">
            <a:extLst>
              <a:ext uri="{FF2B5EF4-FFF2-40B4-BE49-F238E27FC236}">
                <a16:creationId xmlns:a16="http://schemas.microsoft.com/office/drawing/2014/main" id="{06E60BCB-12A8-4D45-8265-5B5A0D11B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9463" y="1427163"/>
            <a:ext cx="1117600" cy="5603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NZ" altLang="fr-FR" sz="1000">
                <a:solidFill>
                  <a:srgbClr val="333333"/>
                </a:solidFill>
                <a:latin typeface="Arial" panose="020B0604020202020204" pitchFamily="34" charset="0"/>
              </a:rPr>
              <a:t>Corren 2014 para3; 3084 CSR p62 para1</a:t>
            </a:r>
          </a:p>
        </p:txBody>
      </p:sp>
      <p:sp>
        <p:nvSpPr>
          <p:cNvPr id="105478" name="TextBox 5">
            <a:extLst>
              <a:ext uri="{FF2B5EF4-FFF2-40B4-BE49-F238E27FC236}">
                <a16:creationId xmlns:a16="http://schemas.microsoft.com/office/drawing/2014/main" id="{3A436AE9-485C-48C0-AE78-8A1DD34C2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738" y="2060575"/>
            <a:ext cx="1212850" cy="868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NZ" altLang="fr-FR" sz="1000">
                <a:solidFill>
                  <a:srgbClr val="333333"/>
                </a:solidFill>
                <a:latin typeface="Arial" panose="020B0604020202020204" pitchFamily="34" charset="0"/>
              </a:rPr>
              <a:t>Castro 2015 p2 col1 para3&amp;4, col2 para2; p3 col1 para1; p4 col1 para1 </a:t>
            </a:r>
          </a:p>
        </p:txBody>
      </p:sp>
      <p:sp>
        <p:nvSpPr>
          <p:cNvPr id="105479" name="TextBox 6">
            <a:extLst>
              <a:ext uri="{FF2B5EF4-FFF2-40B4-BE49-F238E27FC236}">
                <a16:creationId xmlns:a16="http://schemas.microsoft.com/office/drawing/2014/main" id="{D00C32D0-4FB8-4739-A108-85E4933D1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038" y="3062288"/>
            <a:ext cx="1119187" cy="5572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NZ" altLang="fr-FR" sz="1000">
                <a:solidFill>
                  <a:srgbClr val="333333"/>
                </a:solidFill>
                <a:latin typeface="Arial" panose="020B0604020202020204" pitchFamily="34" charset="0"/>
              </a:rPr>
              <a:t>Bjermer 2014 para3; 3081 CSR p76 para1</a:t>
            </a:r>
          </a:p>
        </p:txBody>
      </p:sp>
      <p:sp>
        <p:nvSpPr>
          <p:cNvPr id="105480" name="TextBox 7">
            <a:extLst>
              <a:ext uri="{FF2B5EF4-FFF2-40B4-BE49-F238E27FC236}">
                <a16:creationId xmlns:a16="http://schemas.microsoft.com/office/drawing/2014/main" id="{5B4802FB-7C36-4CB0-B8E9-F8A3AC4EE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7313" y="5314950"/>
            <a:ext cx="935038" cy="7127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NZ" altLang="fr-FR" sz="1000">
                <a:solidFill>
                  <a:srgbClr val="333333"/>
                </a:solidFill>
                <a:latin typeface="Arial" panose="020B0604020202020204" pitchFamily="34" charset="0"/>
              </a:rPr>
              <a:t>Corren 2014 para3; 3084 CSR p62 para1</a:t>
            </a:r>
          </a:p>
        </p:txBody>
      </p:sp>
      <p:sp>
        <p:nvSpPr>
          <p:cNvPr id="105481" name="TextBox 8">
            <a:extLst>
              <a:ext uri="{FF2B5EF4-FFF2-40B4-BE49-F238E27FC236}">
                <a16:creationId xmlns:a16="http://schemas.microsoft.com/office/drawing/2014/main" id="{862F03DA-19ED-4BE8-8C22-E29A46773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288" y="5670550"/>
            <a:ext cx="1212850" cy="868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NZ" altLang="fr-FR" sz="1000">
                <a:solidFill>
                  <a:srgbClr val="333333"/>
                </a:solidFill>
                <a:latin typeface="Arial" panose="020B0604020202020204" pitchFamily="34" charset="0"/>
              </a:rPr>
              <a:t>Castro 2015 p2 col1 para3&amp;4, col2 para2; p3 col1 para1; p4 col1 para1 </a:t>
            </a:r>
          </a:p>
        </p:txBody>
      </p:sp>
      <p:sp>
        <p:nvSpPr>
          <p:cNvPr id="105482" name="TextBox 9">
            <a:extLst>
              <a:ext uri="{FF2B5EF4-FFF2-40B4-BE49-F238E27FC236}">
                <a16:creationId xmlns:a16="http://schemas.microsoft.com/office/drawing/2014/main" id="{05F491C5-E300-437C-A04F-4B6291224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988" y="6672263"/>
            <a:ext cx="1117600" cy="558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r>
              <a:rPr lang="en-NZ" altLang="fr-FR" sz="1000">
                <a:solidFill>
                  <a:srgbClr val="333333"/>
                </a:solidFill>
                <a:latin typeface="Arial" panose="020B0604020202020204" pitchFamily="34" charset="0"/>
              </a:rPr>
              <a:t>Bjermer 2014 para3; 3081 CSR p76 para1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6E646849-EC79-4FCD-ADE9-2D1DBC94DA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3F86DD5A-EC12-4E22-B99B-90E69BCD3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endParaRPr lang="en-GB" altLang="fr-FR"/>
          </a:p>
        </p:txBody>
      </p:sp>
      <p:sp>
        <p:nvSpPr>
          <p:cNvPr id="134148" name="Slide Number Placeholder 3">
            <a:extLst>
              <a:ext uri="{FF2B5EF4-FFF2-40B4-BE49-F238E27FC236}">
                <a16:creationId xmlns:a16="http://schemas.microsoft.com/office/drawing/2014/main" id="{107AE0E9-057D-4177-916C-461F6CF1F36B}"/>
              </a:ext>
            </a:extLst>
          </p:cNvPr>
          <p:cNvSpPr txBox="1">
            <a:spLocks noGrp="1"/>
          </p:cNvSpPr>
          <p:nvPr/>
        </p:nvSpPr>
        <p:spPr bwMode="auto">
          <a:xfrm>
            <a:off x="1588" y="9432925"/>
            <a:ext cx="2944812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fld id="{089612F6-196B-4713-8F4A-3DB0266744A7}" type="slidenum">
              <a:rPr lang="en-US" altLang="fr-FR" b="0">
                <a:cs typeface="Times New Roman" panose="02020603050405020304" pitchFamily="18" charset="0"/>
              </a:rPr>
              <a:pPr algn="l" rtl="0" eaLnBrk="1" hangingPunct="1">
                <a:spcBef>
                  <a:spcPct val="0"/>
                </a:spcBef>
              </a:pPr>
              <a:t>3</a:t>
            </a:fld>
            <a:endParaRPr lang="en-US" altLang="en-US" b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200288387-001.jpg">
            <a:extLst>
              <a:ext uri="{FF2B5EF4-FFF2-40B4-BE49-F238E27FC236}">
                <a16:creationId xmlns:a16="http://schemas.microsoft.com/office/drawing/2014/main" id="{57BB51CA-5AB0-4A34-8332-1AE55BFC1E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>
            <a:extLst>
              <a:ext uri="{FF2B5EF4-FFF2-40B4-BE49-F238E27FC236}">
                <a16:creationId xmlns:a16="http://schemas.microsoft.com/office/drawing/2014/main" id="{80688490-39C6-4008-9ED0-054CDF0BB0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38263" y="4843463"/>
            <a:ext cx="4868862" cy="1601787"/>
          </a:xfrm>
          <a:prstGeom prst="rect">
            <a:avLst/>
          </a:prstGeom>
          <a:solidFill>
            <a:srgbClr val="0091D0"/>
          </a:solidFill>
          <a:ln>
            <a:noFill/>
          </a:ln>
          <a:extLst/>
        </p:spPr>
        <p:txBody>
          <a:bodyPr anchor="ctr"/>
          <a:lstStyle>
            <a:lvl1pPr eaLnBrk="0" hangingPunct="0">
              <a:buClr>
                <a:srgbClr val="4D4D4D"/>
              </a:buCl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lr>
                <a:schemeClr val="hlink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rgbClr val="FFC20E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lr>
                <a:srgbClr val="0071BC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Clr>
                <a:schemeClr val="accent2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he-IL" altLang="nl-NL" sz="2800">
              <a:solidFill>
                <a:srgbClr val="333333"/>
              </a:solidFill>
            </a:endParaRPr>
          </a:p>
        </p:txBody>
      </p:sp>
      <p:pic>
        <p:nvPicPr>
          <p:cNvPr id="6" name="Picture 11" descr="teva logo">
            <a:extLst>
              <a:ext uri="{FF2B5EF4-FFF2-40B4-BE49-F238E27FC236}">
                <a16:creationId xmlns:a16="http://schemas.microsoft.com/office/drawing/2014/main" id="{67FF6CAB-034A-4E7A-AC4F-10E7E320CD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56" b="-10246"/>
          <a:stretch>
            <a:fillRect/>
          </a:stretch>
        </p:blipFill>
        <p:spPr bwMode="auto">
          <a:xfrm>
            <a:off x="0" y="4843463"/>
            <a:ext cx="1298575" cy="1601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8">
            <a:extLst>
              <a:ext uri="{FF2B5EF4-FFF2-40B4-BE49-F238E27FC236}">
                <a16:creationId xmlns:a16="http://schemas.microsoft.com/office/drawing/2014/main" id="{27CF02B3-C26C-4021-A465-DF962CCF6AA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234238" y="4843463"/>
            <a:ext cx="1909762" cy="1601787"/>
            <a:chOff x="7006441" y="4651560"/>
            <a:chExt cx="2137559" cy="17936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EE92BC-9EB6-43A1-B53F-E26621A4F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6441" y="4651560"/>
              <a:ext cx="2137559" cy="1793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/>
              </a:pPr>
              <a:endParaRPr lang="en-GB" altLang="fr-FR"/>
            </a:p>
          </p:txBody>
        </p:sp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5BF04F1D-0E28-4D90-BD90-050DC0974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6084" y="4842784"/>
              <a:ext cx="1932915" cy="1450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054" y="5221776"/>
            <a:ext cx="4668644" cy="844485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054" y="5917580"/>
            <a:ext cx="4746702" cy="4609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726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>
            <a:extLst>
              <a:ext uri="{FF2B5EF4-FFF2-40B4-BE49-F238E27FC236}">
                <a16:creationId xmlns:a16="http://schemas.microsoft.com/office/drawing/2014/main" id="{B3EABFD1-5FA5-48B1-9B76-227627F7E50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20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20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32247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1"/>
          </p:nvPr>
        </p:nvSpPr>
        <p:spPr>
          <a:xfrm>
            <a:off x="4643437" y="1268414"/>
            <a:ext cx="4176713" cy="4248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528506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58971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ft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23850" y="1268414"/>
            <a:ext cx="4176713" cy="4248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4022110-5218-4FDC-ACB6-7142F667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0000" y="6430963"/>
            <a:ext cx="165100" cy="184150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fld id="{55782C26-4E3B-4EF0-8E1D-A3EB6C58CD1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160309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HeadLine+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8BE117-6713-453D-8F73-CE990C03A0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19113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71BC"/>
                </a:solidFill>
              </a:defRPr>
            </a:lvl1pPr>
          </a:lstStyle>
          <a:p>
            <a:pPr>
              <a:defRPr/>
            </a:pPr>
            <a:r>
              <a:rPr lang="en-US"/>
              <a:t>| CONFIDENTIAL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3ED85F-0F93-4985-AD0D-0BDEC70B78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30200" y="6356350"/>
            <a:ext cx="6429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0071BC"/>
                </a:solidFill>
              </a:defRPr>
            </a:lvl1pPr>
          </a:lstStyle>
          <a:p>
            <a:fld id="{D8DE86CB-B53D-4502-9089-6852605410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147702"/>
      </p:ext>
    </p:extLst>
  </p:cSld>
  <p:clrMapOvr>
    <a:masterClrMapping/>
  </p:clrMapOvr>
  <p:transition spd="med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1209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5750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>
            <a:extLst>
              <a:ext uri="{FF2B5EF4-FFF2-40B4-BE49-F238E27FC236}">
                <a16:creationId xmlns:a16="http://schemas.microsoft.com/office/drawing/2014/main" id="{8521A699-AC5B-46BC-9BE2-2B629F0C46B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957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326CF623-278A-48BD-B54D-E7F1F20BD99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92875"/>
            <a:ext cx="7783513" cy="0"/>
          </a:xfrm>
          <a:prstGeom prst="line">
            <a:avLst/>
          </a:prstGeom>
          <a:noFill/>
          <a:ln w="3175">
            <a:solidFill>
              <a:srgbClr val="9DA0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0" y="6501285"/>
            <a:ext cx="8521700" cy="356716"/>
          </a:xfrm>
        </p:spPr>
        <p:txBody>
          <a:bodyPr lIns="144000" tIns="36000" bIns="36000" anchor="b"/>
          <a:lstStyle>
            <a:lvl1pPr marL="0" indent="0">
              <a:spcBef>
                <a:spcPts val="200"/>
              </a:spcBef>
              <a:buNone/>
              <a:defRPr sz="1000">
                <a:solidFill>
                  <a:srgbClr val="333333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0380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D56F60C9-5882-4895-9C08-F18766AF4EE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92875"/>
            <a:ext cx="7783513" cy="0"/>
          </a:xfrm>
          <a:prstGeom prst="line">
            <a:avLst/>
          </a:prstGeom>
          <a:noFill/>
          <a:ln w="3175">
            <a:solidFill>
              <a:srgbClr val="9DA0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0" y="6501285"/>
            <a:ext cx="8521700" cy="356716"/>
          </a:xfrm>
        </p:spPr>
        <p:txBody>
          <a:bodyPr lIns="144000" tIns="36000" bIns="36000" anchor="b"/>
          <a:lstStyle>
            <a:lvl1pPr marL="0" indent="0">
              <a:spcBef>
                <a:spcPts val="200"/>
              </a:spcBef>
              <a:buNone/>
              <a:defRPr sz="1000">
                <a:solidFill>
                  <a:srgbClr val="333333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0634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0513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23850" y="1268414"/>
            <a:ext cx="4176713" cy="4248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382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681040" y="183549"/>
            <a:ext cx="7437437" cy="282129"/>
          </a:xfrm>
          <a:prstGeom prst="rect">
            <a:avLst/>
          </a:prstGeom>
        </p:spPr>
        <p:txBody>
          <a:bodyPr lIns="182880" tIns="0" rIns="0" bIns="0"/>
          <a:lstStyle>
            <a:lvl1pPr>
              <a:lnSpc>
                <a:spcPts val="2200"/>
              </a:lnSpc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8579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730599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51331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1128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">
            <a:extLst>
              <a:ext uri="{FF2B5EF4-FFF2-40B4-BE49-F238E27FC236}">
                <a16:creationId xmlns:a16="http://schemas.microsoft.com/office/drawing/2014/main" id="{ACC31B84-6AEE-4FF2-97EF-E8BA652C10E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solidFill>
                  <a:srgbClr val="7B7D7C"/>
                </a:solidFill>
              </a:defRPr>
            </a:lvl1pPr>
            <a:lvl2pPr>
              <a:defRPr>
                <a:solidFill>
                  <a:srgbClr val="7B7D7C"/>
                </a:solidFill>
              </a:defRPr>
            </a:lvl2pPr>
            <a:lvl3pPr>
              <a:defRPr>
                <a:solidFill>
                  <a:srgbClr val="7B7D7C"/>
                </a:solidFill>
              </a:defRPr>
            </a:lvl3pPr>
            <a:lvl4pPr>
              <a:defRPr>
                <a:solidFill>
                  <a:srgbClr val="7B7D7C"/>
                </a:solidFill>
              </a:defRPr>
            </a:lvl4pPr>
            <a:lvl5pPr>
              <a:defRPr>
                <a:solidFill>
                  <a:srgbClr val="7B7D7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7645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1038" y="976313"/>
            <a:ext cx="3822700" cy="5051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6138" y="976313"/>
            <a:ext cx="3822700" cy="5051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06174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8878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347526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6371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792714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192337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405551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29388" y="90488"/>
            <a:ext cx="1949450" cy="593725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1038" y="90488"/>
            <a:ext cx="5695950" cy="59372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4348923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752963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47652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FO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CD4C0972-DD89-4AB2-B5AB-929C31281212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346479"/>
            <a:ext cx="7797800" cy="4371033"/>
          </a:xfrm>
        </p:spPr>
        <p:txBody>
          <a:bodyPr/>
          <a:lstStyle>
            <a:lvl1pPr>
              <a:buClr>
                <a:srgbClr val="7B7D7C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981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478683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780472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450163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1954141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1520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086300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622547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774221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96075" y="80963"/>
            <a:ext cx="2124075" cy="5435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23850" y="80963"/>
            <a:ext cx="6219825" cy="54356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698537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200288387-001.jpg">
            <a:extLst>
              <a:ext uri="{FF2B5EF4-FFF2-40B4-BE49-F238E27FC236}">
                <a16:creationId xmlns:a16="http://schemas.microsoft.com/office/drawing/2014/main" id="{29DA7D09-7551-4CED-91BE-2059C8E249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>
            <a:extLst>
              <a:ext uri="{FF2B5EF4-FFF2-40B4-BE49-F238E27FC236}">
                <a16:creationId xmlns:a16="http://schemas.microsoft.com/office/drawing/2014/main" id="{17F0D30D-8512-4EBB-951D-33E0E2C399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38263" y="4843463"/>
            <a:ext cx="4868862" cy="1601787"/>
          </a:xfrm>
          <a:prstGeom prst="rect">
            <a:avLst/>
          </a:prstGeom>
          <a:solidFill>
            <a:srgbClr val="0091D0"/>
          </a:solidFill>
          <a:ln>
            <a:noFill/>
          </a:ln>
          <a:extLst/>
        </p:spPr>
        <p:txBody>
          <a:bodyPr anchor="ctr"/>
          <a:lstStyle>
            <a:lvl1pPr eaLnBrk="0" hangingPunct="0">
              <a:buClr>
                <a:srgbClr val="4D4D4D"/>
              </a:buCl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lr>
                <a:schemeClr val="hlink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rgbClr val="FFC20E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lr>
                <a:srgbClr val="0071BC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Clr>
                <a:schemeClr val="accent2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he-IL" altLang="nl-NL" sz="2800">
              <a:solidFill>
                <a:srgbClr val="333333"/>
              </a:solidFill>
            </a:endParaRPr>
          </a:p>
        </p:txBody>
      </p:sp>
      <p:pic>
        <p:nvPicPr>
          <p:cNvPr id="6" name="Picture 11" descr="teva logo">
            <a:extLst>
              <a:ext uri="{FF2B5EF4-FFF2-40B4-BE49-F238E27FC236}">
                <a16:creationId xmlns:a16="http://schemas.microsoft.com/office/drawing/2014/main" id="{897BA236-ECA8-44E1-8CAF-1AF9723FEE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56" b="-10246"/>
          <a:stretch>
            <a:fillRect/>
          </a:stretch>
        </p:blipFill>
        <p:spPr bwMode="auto">
          <a:xfrm>
            <a:off x="0" y="4843463"/>
            <a:ext cx="1298575" cy="1601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8">
            <a:extLst>
              <a:ext uri="{FF2B5EF4-FFF2-40B4-BE49-F238E27FC236}">
                <a16:creationId xmlns:a16="http://schemas.microsoft.com/office/drawing/2014/main" id="{BAB3C739-CB6B-40EF-BBAB-9CC70A79D86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234238" y="4843463"/>
            <a:ext cx="1909762" cy="1601787"/>
            <a:chOff x="7006441" y="4651560"/>
            <a:chExt cx="2137559" cy="17936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0DA925-E3B4-476F-B13A-2FCA12859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6441" y="4651560"/>
              <a:ext cx="2137559" cy="1793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§"/>
                <a:defRPr/>
              </a:pPr>
              <a:endParaRPr lang="en-GB" altLang="fr-FR"/>
            </a:p>
          </p:txBody>
        </p:sp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457FBB5C-C7BF-402B-B7A3-1054AFC2F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6084" y="4842784"/>
              <a:ext cx="1932915" cy="1450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054" y="5221776"/>
            <a:ext cx="4668644" cy="844485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054" y="5917580"/>
            <a:ext cx="4746702" cy="4609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85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FO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7BBF4F03-7015-43F0-9020-7F6697786F3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346479"/>
            <a:ext cx="7797800" cy="4371033"/>
          </a:xfrm>
        </p:spPr>
        <p:txBody>
          <a:bodyPr/>
          <a:lstStyle>
            <a:lvl1pPr>
              <a:buClr>
                <a:srgbClr val="7B7D7C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36555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">
            <a:extLst>
              <a:ext uri="{FF2B5EF4-FFF2-40B4-BE49-F238E27FC236}">
                <a16:creationId xmlns:a16="http://schemas.microsoft.com/office/drawing/2014/main" id="{60ADA29C-D972-4CDA-9E88-DC83F76B280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solidFill>
                  <a:srgbClr val="7B7D7C"/>
                </a:solidFill>
              </a:defRPr>
            </a:lvl1pPr>
            <a:lvl2pPr>
              <a:defRPr>
                <a:solidFill>
                  <a:srgbClr val="7B7D7C"/>
                </a:solidFill>
              </a:defRPr>
            </a:lvl2pPr>
            <a:lvl3pPr>
              <a:defRPr>
                <a:solidFill>
                  <a:srgbClr val="7B7D7C"/>
                </a:solidFill>
              </a:defRPr>
            </a:lvl3pPr>
            <a:lvl4pPr>
              <a:defRPr>
                <a:solidFill>
                  <a:srgbClr val="7B7D7C"/>
                </a:solidFill>
              </a:defRPr>
            </a:lvl4pPr>
            <a:lvl5pPr>
              <a:defRPr>
                <a:solidFill>
                  <a:srgbClr val="7B7D7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01145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FO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9F5553A9-1E92-4DC2-B1E1-8B790AC3676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346479"/>
            <a:ext cx="7797800" cy="4371033"/>
          </a:xfrm>
        </p:spPr>
        <p:txBody>
          <a:bodyPr/>
          <a:lstStyle>
            <a:lvl1pPr>
              <a:buClr>
                <a:srgbClr val="7B7D7C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90677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FO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7F98979E-7C10-49B4-9962-0A4CA1B90CB2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346479"/>
            <a:ext cx="7797800" cy="4371033"/>
          </a:xfrm>
        </p:spPr>
        <p:txBody>
          <a:bodyPr/>
          <a:lstStyle>
            <a:lvl1pPr>
              <a:buClr>
                <a:srgbClr val="7B7D7C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6001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476181AB-BEAF-468F-9BC6-E6E822C22DA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6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82625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23467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FCC3CFD9-6E7B-49EA-98BC-3819340EF06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600" b="1" cap="all">
                <a:solidFill>
                  <a:srgbClr val="7B7D7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8046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D8B129A3-6B61-4090-8BA7-DFC6606FD6F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600" b="1" cap="all">
                <a:solidFill>
                  <a:srgbClr val="7B7D7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8219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3D54676D-F061-48E9-B1AE-F0EAF50E40D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976313"/>
            <a:ext cx="3822700" cy="50514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976313"/>
            <a:ext cx="3822700" cy="50514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7256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>
            <a:extLst>
              <a:ext uri="{FF2B5EF4-FFF2-40B4-BE49-F238E27FC236}">
                <a16:creationId xmlns:a16="http://schemas.microsoft.com/office/drawing/2014/main" id="{FB426801-4FFE-4A15-A69D-3640417A800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bg2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bg2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0965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>
            <a:extLst>
              <a:ext uri="{FF2B5EF4-FFF2-40B4-BE49-F238E27FC236}">
                <a16:creationId xmlns:a16="http://schemas.microsoft.com/office/drawing/2014/main" id="{9DC864E6-82DB-4088-922B-C41F46B2E66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20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20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82877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>
            <a:extLst>
              <a:ext uri="{FF2B5EF4-FFF2-40B4-BE49-F238E27FC236}">
                <a16:creationId xmlns:a16="http://schemas.microsoft.com/office/drawing/2014/main" id="{D770D718-89DA-4977-9C3B-24823511A3B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679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24C18028-B466-49EF-9FF4-344912B6097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6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82625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18213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EA55A689-1E31-48B2-8020-1D9D4AAFA65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92875"/>
            <a:ext cx="7783513" cy="0"/>
          </a:xfrm>
          <a:prstGeom prst="line">
            <a:avLst/>
          </a:prstGeom>
          <a:noFill/>
          <a:ln w="3175">
            <a:solidFill>
              <a:srgbClr val="9DA0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0" y="6501285"/>
            <a:ext cx="8521700" cy="356716"/>
          </a:xfrm>
        </p:spPr>
        <p:txBody>
          <a:bodyPr lIns="144000" tIns="36000" bIns="36000" anchor="b"/>
          <a:lstStyle>
            <a:lvl1pPr marL="0" indent="0">
              <a:spcBef>
                <a:spcPts val="200"/>
              </a:spcBef>
              <a:buNone/>
              <a:defRPr sz="1000">
                <a:solidFill>
                  <a:srgbClr val="333333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36026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A4598314-AD7E-49E1-9240-ABAE9E6552A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92875"/>
            <a:ext cx="7783513" cy="0"/>
          </a:xfrm>
          <a:prstGeom prst="line">
            <a:avLst/>
          </a:prstGeom>
          <a:noFill/>
          <a:ln w="3175">
            <a:solidFill>
              <a:srgbClr val="9DA0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0" y="6501285"/>
            <a:ext cx="8521700" cy="356716"/>
          </a:xfrm>
        </p:spPr>
        <p:txBody>
          <a:bodyPr lIns="144000" tIns="36000" bIns="36000" anchor="b"/>
          <a:lstStyle>
            <a:lvl1pPr marL="0" indent="0">
              <a:spcBef>
                <a:spcPts val="200"/>
              </a:spcBef>
              <a:buNone/>
              <a:defRPr sz="1000">
                <a:solidFill>
                  <a:srgbClr val="333333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38983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9527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8414"/>
            <a:ext cx="8496300" cy="4248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1056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23850" y="1268414"/>
            <a:ext cx="4176713" cy="4248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41382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324" y="914401"/>
            <a:ext cx="7797800" cy="5257800"/>
          </a:xfrm>
          <a:prstGeom prst="rect">
            <a:avLst/>
          </a:prstGeom>
        </p:spPr>
        <p:txBody>
          <a:bodyPr/>
          <a:lstStyle>
            <a:lvl1pPr>
              <a:buClr>
                <a:srgbClr val="FFC311"/>
              </a:buClr>
              <a:buSzPct val="115000"/>
              <a:defRPr/>
            </a:lvl1pPr>
            <a:lvl2pPr>
              <a:buClr>
                <a:srgbClr val="BED62E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681040" y="183548"/>
            <a:ext cx="7437437" cy="282129"/>
          </a:xfrm>
          <a:prstGeom prst="rect">
            <a:avLst/>
          </a:prstGeom>
        </p:spPr>
        <p:txBody>
          <a:bodyPr lIns="182880" tIns="0" rIns="0" bIns="0"/>
          <a:lstStyle>
            <a:lvl1pPr>
              <a:lnSpc>
                <a:spcPts val="2200"/>
              </a:lnSpc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895946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681040" y="183549"/>
            <a:ext cx="7437437" cy="282129"/>
          </a:xfrm>
          <a:prstGeom prst="rect">
            <a:avLst/>
          </a:prstGeom>
        </p:spPr>
        <p:txBody>
          <a:bodyPr lIns="182880" tIns="0" rIns="0" bIns="0"/>
          <a:lstStyle>
            <a:lvl1pPr>
              <a:lnSpc>
                <a:spcPts val="2200"/>
              </a:lnSpc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07079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1"/>
          </p:nvPr>
        </p:nvSpPr>
        <p:spPr>
          <a:xfrm>
            <a:off x="4643437" y="1268414"/>
            <a:ext cx="4176713" cy="4248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78200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0015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ft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23850" y="1268414"/>
            <a:ext cx="4176713" cy="4248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03AB6BB-ABBC-4BEC-8942-CE0E5EB9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0000" y="6430963"/>
            <a:ext cx="165100" cy="184150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fld id="{F3FE8ABA-5F8E-44B4-96E0-92FEE2DACCC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87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BBB86C10-5BBC-412D-A181-3B4036A0A21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600" b="1" cap="all">
                <a:solidFill>
                  <a:srgbClr val="7B7D7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23407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8414"/>
            <a:ext cx="8496300" cy="4248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33DE435-1A53-4422-83E1-1146716C4A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0000" y="6430963"/>
            <a:ext cx="165100" cy="184150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fld id="{641AD868-0830-41E9-9694-A079F14957E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01653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8414"/>
            <a:ext cx="8496300" cy="4248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4FA7BFC-675B-44A1-94D1-435373CB89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0000" y="6430963"/>
            <a:ext cx="165100" cy="184150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fld id="{FB7F57E5-11D5-4C1A-9031-7EB59BE7BB7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443801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200288387-001.jpg">
            <a:extLst>
              <a:ext uri="{FF2B5EF4-FFF2-40B4-BE49-F238E27FC236}">
                <a16:creationId xmlns:a16="http://schemas.microsoft.com/office/drawing/2014/main" id="{728BE744-714B-4122-82A8-442AD5B4F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>
            <a:extLst>
              <a:ext uri="{FF2B5EF4-FFF2-40B4-BE49-F238E27FC236}">
                <a16:creationId xmlns:a16="http://schemas.microsoft.com/office/drawing/2014/main" id="{6B54E3DF-B0FA-4EF6-B5B6-73F1B45B060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38263" y="4843463"/>
            <a:ext cx="4868862" cy="1601787"/>
          </a:xfrm>
          <a:prstGeom prst="rect">
            <a:avLst/>
          </a:prstGeom>
          <a:solidFill>
            <a:srgbClr val="0091D0"/>
          </a:solidFill>
          <a:ln>
            <a:noFill/>
          </a:ln>
          <a:extLst/>
        </p:spPr>
        <p:txBody>
          <a:bodyPr anchor="ctr"/>
          <a:lstStyle>
            <a:lvl1pPr eaLnBrk="0" hangingPunct="0">
              <a:buClr>
                <a:srgbClr val="4D4D4D"/>
              </a:buCl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lr>
                <a:schemeClr val="hlink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rgbClr val="FFC20E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lr>
                <a:srgbClr val="0071BC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Clr>
                <a:schemeClr val="accent2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he-IL" altLang="nl-NL" sz="2800">
              <a:solidFill>
                <a:srgbClr val="333333"/>
              </a:solidFill>
            </a:endParaRPr>
          </a:p>
        </p:txBody>
      </p:sp>
      <p:pic>
        <p:nvPicPr>
          <p:cNvPr id="6" name="Picture 11" descr="teva logo">
            <a:extLst>
              <a:ext uri="{FF2B5EF4-FFF2-40B4-BE49-F238E27FC236}">
                <a16:creationId xmlns:a16="http://schemas.microsoft.com/office/drawing/2014/main" id="{9ED4C45D-34B0-45B6-B216-5F2905F4F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56" b="-10246"/>
          <a:stretch>
            <a:fillRect/>
          </a:stretch>
        </p:blipFill>
        <p:spPr bwMode="auto">
          <a:xfrm>
            <a:off x="0" y="4843463"/>
            <a:ext cx="1298575" cy="1601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8">
            <a:extLst>
              <a:ext uri="{FF2B5EF4-FFF2-40B4-BE49-F238E27FC236}">
                <a16:creationId xmlns:a16="http://schemas.microsoft.com/office/drawing/2014/main" id="{965A5F6B-3C15-4485-9438-01A7F1A712D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234238" y="4843463"/>
            <a:ext cx="1909762" cy="1601787"/>
            <a:chOff x="7006441" y="4651560"/>
            <a:chExt cx="2137559" cy="17936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5C01AC-120A-46F8-8B2C-BA84D502E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6441" y="4651560"/>
              <a:ext cx="2137559" cy="1793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§"/>
                <a:defRPr/>
              </a:pPr>
              <a:endParaRPr lang="en-GB" altLang="fr-FR"/>
            </a:p>
          </p:txBody>
        </p:sp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0D25E9C0-34C3-41F3-891B-8E5603A20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6084" y="4842784"/>
              <a:ext cx="1932915" cy="1450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054" y="5221776"/>
            <a:ext cx="4668644" cy="844485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054" y="5917580"/>
            <a:ext cx="4746702" cy="4609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609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">
            <a:extLst>
              <a:ext uri="{FF2B5EF4-FFF2-40B4-BE49-F238E27FC236}">
                <a16:creationId xmlns:a16="http://schemas.microsoft.com/office/drawing/2014/main" id="{8A572AAF-BBE4-41A8-A099-588E36949062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solidFill>
                  <a:srgbClr val="7B7D7C"/>
                </a:solidFill>
              </a:defRPr>
            </a:lvl1pPr>
            <a:lvl2pPr>
              <a:defRPr>
                <a:solidFill>
                  <a:srgbClr val="7B7D7C"/>
                </a:solidFill>
              </a:defRPr>
            </a:lvl2pPr>
            <a:lvl3pPr>
              <a:defRPr>
                <a:solidFill>
                  <a:srgbClr val="7B7D7C"/>
                </a:solidFill>
              </a:defRPr>
            </a:lvl3pPr>
            <a:lvl4pPr>
              <a:defRPr>
                <a:solidFill>
                  <a:srgbClr val="7B7D7C"/>
                </a:solidFill>
              </a:defRPr>
            </a:lvl4pPr>
            <a:lvl5pPr>
              <a:defRPr>
                <a:solidFill>
                  <a:srgbClr val="7B7D7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0157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FO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BB3F65E5-1CC4-4CD9-8307-6EEC6E945B7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346479"/>
            <a:ext cx="7797800" cy="4371033"/>
          </a:xfrm>
        </p:spPr>
        <p:txBody>
          <a:bodyPr/>
          <a:lstStyle>
            <a:lvl1pPr>
              <a:buClr>
                <a:srgbClr val="7B7D7C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96131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FO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51C33BE2-FA9F-41CC-9D14-5CA5EAC9D9D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346479"/>
            <a:ext cx="7797800" cy="4371033"/>
          </a:xfrm>
        </p:spPr>
        <p:txBody>
          <a:bodyPr/>
          <a:lstStyle>
            <a:lvl1pPr>
              <a:buClr>
                <a:srgbClr val="7B7D7C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709236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8F32AD0F-42E7-448D-B586-BDF61277F82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6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82625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01594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AA0F8494-2753-46F6-8F85-C58473C6B28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600" b="1" cap="all">
                <a:solidFill>
                  <a:srgbClr val="7B7D7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65742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40D7118F-55B5-4CF3-9BF1-4E32EA58087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600" b="1" cap="all">
                <a:solidFill>
                  <a:srgbClr val="7B7D7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66012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D7C2E054-206D-4F34-A797-555FB2BD0FC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976313"/>
            <a:ext cx="3822700" cy="50514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976313"/>
            <a:ext cx="3822700" cy="50514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31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59A9FC10-F86E-4F67-A141-24F9E135A14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600" b="1" cap="all">
                <a:solidFill>
                  <a:srgbClr val="7B7D7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880964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>
            <a:extLst>
              <a:ext uri="{FF2B5EF4-FFF2-40B4-BE49-F238E27FC236}">
                <a16:creationId xmlns:a16="http://schemas.microsoft.com/office/drawing/2014/main" id="{38D093E9-485D-4596-B13A-E8455649DE3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bg2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bg2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2800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>
            <a:extLst>
              <a:ext uri="{FF2B5EF4-FFF2-40B4-BE49-F238E27FC236}">
                <a16:creationId xmlns:a16="http://schemas.microsoft.com/office/drawing/2014/main" id="{63EEBC63-B839-44FA-8A1C-866B2AAF1E6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20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20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06563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>
            <a:extLst>
              <a:ext uri="{FF2B5EF4-FFF2-40B4-BE49-F238E27FC236}">
                <a16:creationId xmlns:a16="http://schemas.microsoft.com/office/drawing/2014/main" id="{1E04DD7B-CEFA-4309-8BDB-F48290F7829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2548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9E307282-2619-4521-B2A5-6FACAF755E5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92875"/>
            <a:ext cx="7783513" cy="0"/>
          </a:xfrm>
          <a:prstGeom prst="line">
            <a:avLst/>
          </a:prstGeom>
          <a:noFill/>
          <a:ln w="3175">
            <a:solidFill>
              <a:srgbClr val="9DA0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0" y="6501285"/>
            <a:ext cx="8521700" cy="356716"/>
          </a:xfrm>
        </p:spPr>
        <p:txBody>
          <a:bodyPr lIns="144000" tIns="36000" bIns="36000" anchor="b"/>
          <a:lstStyle>
            <a:lvl1pPr marL="0" indent="0">
              <a:spcBef>
                <a:spcPts val="200"/>
              </a:spcBef>
              <a:buNone/>
              <a:defRPr sz="1000">
                <a:solidFill>
                  <a:srgbClr val="333333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28311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3EFA4BDC-BE20-4752-AFE5-BE8FFC9F37E2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92875"/>
            <a:ext cx="7783513" cy="0"/>
          </a:xfrm>
          <a:prstGeom prst="line">
            <a:avLst/>
          </a:prstGeom>
          <a:noFill/>
          <a:ln w="3175">
            <a:solidFill>
              <a:srgbClr val="9DA0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0" y="6501285"/>
            <a:ext cx="8521700" cy="356716"/>
          </a:xfrm>
        </p:spPr>
        <p:txBody>
          <a:bodyPr lIns="144000" tIns="36000" bIns="36000" anchor="b"/>
          <a:lstStyle>
            <a:lvl1pPr marL="0" indent="0">
              <a:spcBef>
                <a:spcPts val="200"/>
              </a:spcBef>
              <a:buNone/>
              <a:defRPr sz="1000">
                <a:solidFill>
                  <a:srgbClr val="333333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564857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38215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23850" y="1268414"/>
            <a:ext cx="4176713" cy="4248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36506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00818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945502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8414"/>
            <a:ext cx="8496300" cy="4248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352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5F131E73-4454-4A36-A7FD-5485DCEFFB6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976313"/>
            <a:ext cx="3822700" cy="50514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976313"/>
            <a:ext cx="3822700" cy="50514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347098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8414"/>
            <a:ext cx="8496300" cy="4248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881C4EF-AECC-438C-AB8A-FE86A33FBA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0000" y="6430963"/>
            <a:ext cx="165100" cy="184150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fld id="{3B753670-3FAE-4C3A-B824-131858F6AE3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215915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ft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23850" y="1268414"/>
            <a:ext cx="4176713" cy="4248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EBB9850-AC61-4648-A073-3B8D951B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0000" y="6430963"/>
            <a:ext cx="165100" cy="184150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fld id="{5204E8E8-0387-4FBD-B807-5C627BEAEBA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811541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200288387-001.jpg">
            <a:extLst>
              <a:ext uri="{FF2B5EF4-FFF2-40B4-BE49-F238E27FC236}">
                <a16:creationId xmlns:a16="http://schemas.microsoft.com/office/drawing/2014/main" id="{EE1491F6-B165-4276-8242-C60A5234AA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>
            <a:extLst>
              <a:ext uri="{FF2B5EF4-FFF2-40B4-BE49-F238E27FC236}">
                <a16:creationId xmlns:a16="http://schemas.microsoft.com/office/drawing/2014/main" id="{58F41970-DB5E-4208-91D2-2424C59704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38263" y="4843463"/>
            <a:ext cx="4868862" cy="1601787"/>
          </a:xfrm>
          <a:prstGeom prst="rect">
            <a:avLst/>
          </a:prstGeom>
          <a:solidFill>
            <a:srgbClr val="0091D0"/>
          </a:solidFill>
          <a:ln>
            <a:noFill/>
          </a:ln>
          <a:extLst/>
        </p:spPr>
        <p:txBody>
          <a:bodyPr anchor="ctr"/>
          <a:lstStyle>
            <a:lvl1pPr eaLnBrk="0" hangingPunct="0">
              <a:buClr>
                <a:srgbClr val="4D4D4D"/>
              </a:buCl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lr>
                <a:schemeClr val="hlink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lr>
                <a:srgbClr val="FFC20E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lr>
                <a:srgbClr val="0071BC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Clr>
                <a:schemeClr val="accent2"/>
              </a:buCl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he-IL" altLang="nl-NL" sz="2800">
              <a:solidFill>
                <a:srgbClr val="333333"/>
              </a:solidFill>
            </a:endParaRPr>
          </a:p>
        </p:txBody>
      </p:sp>
      <p:pic>
        <p:nvPicPr>
          <p:cNvPr id="6" name="Picture 11" descr="teva logo">
            <a:extLst>
              <a:ext uri="{FF2B5EF4-FFF2-40B4-BE49-F238E27FC236}">
                <a16:creationId xmlns:a16="http://schemas.microsoft.com/office/drawing/2014/main" id="{7A45ECD1-5C4A-495B-8850-56AFB0BC9C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56" b="-10246"/>
          <a:stretch>
            <a:fillRect/>
          </a:stretch>
        </p:blipFill>
        <p:spPr bwMode="auto">
          <a:xfrm>
            <a:off x="0" y="4843463"/>
            <a:ext cx="1298575" cy="1601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8">
            <a:extLst>
              <a:ext uri="{FF2B5EF4-FFF2-40B4-BE49-F238E27FC236}">
                <a16:creationId xmlns:a16="http://schemas.microsoft.com/office/drawing/2014/main" id="{8927D463-224D-4652-896D-0FBF869A9E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234238" y="4843463"/>
            <a:ext cx="1909762" cy="1601787"/>
            <a:chOff x="7006441" y="4651560"/>
            <a:chExt cx="2137559" cy="17936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ECC125-90BE-46AF-9E30-91E2F142F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6441" y="4651560"/>
              <a:ext cx="2137559" cy="1793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333333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§"/>
                <a:defRPr/>
              </a:pPr>
              <a:endParaRPr lang="en-GB" altLang="fr-FR"/>
            </a:p>
          </p:txBody>
        </p:sp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EB8533C9-45E8-4CE4-8E1B-B7541677A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6084" y="4842784"/>
              <a:ext cx="1932915" cy="1450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054" y="5221776"/>
            <a:ext cx="4668644" cy="844485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054" y="5917580"/>
            <a:ext cx="4746702" cy="4609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73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">
            <a:extLst>
              <a:ext uri="{FF2B5EF4-FFF2-40B4-BE49-F238E27FC236}">
                <a16:creationId xmlns:a16="http://schemas.microsoft.com/office/drawing/2014/main" id="{0E224E9B-61B8-44DF-B7CB-16693F7CC6C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solidFill>
                  <a:srgbClr val="7B7D7C"/>
                </a:solidFill>
              </a:defRPr>
            </a:lvl1pPr>
            <a:lvl2pPr>
              <a:defRPr>
                <a:solidFill>
                  <a:srgbClr val="7B7D7C"/>
                </a:solidFill>
              </a:defRPr>
            </a:lvl2pPr>
            <a:lvl3pPr>
              <a:defRPr>
                <a:solidFill>
                  <a:srgbClr val="7B7D7C"/>
                </a:solidFill>
              </a:defRPr>
            </a:lvl3pPr>
            <a:lvl4pPr>
              <a:defRPr>
                <a:solidFill>
                  <a:srgbClr val="7B7D7C"/>
                </a:solidFill>
              </a:defRPr>
            </a:lvl4pPr>
            <a:lvl5pPr>
              <a:defRPr>
                <a:solidFill>
                  <a:srgbClr val="7B7D7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250152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FO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0EF521F1-AE25-4C25-A14C-F9847AD64EB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346479"/>
            <a:ext cx="7797800" cy="4371033"/>
          </a:xfrm>
        </p:spPr>
        <p:txBody>
          <a:bodyPr/>
          <a:lstStyle>
            <a:lvl1pPr>
              <a:buClr>
                <a:srgbClr val="7B7D7C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0345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FO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18665197-6290-462F-9BFB-0518808BFFB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346479"/>
            <a:ext cx="7797800" cy="4371033"/>
          </a:xfrm>
        </p:spPr>
        <p:txBody>
          <a:bodyPr/>
          <a:lstStyle>
            <a:lvl1pPr>
              <a:buClr>
                <a:srgbClr val="7B7D7C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99860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AF0077C1-D9E3-4922-A297-100BFC81F1E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6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82625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177390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EC0645BA-9016-4942-904F-D3DD376FDBD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600" b="1" cap="all">
                <a:solidFill>
                  <a:srgbClr val="7B7D7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610224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E5E3B61A-39BC-4774-B2CE-03DF7CC477C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600" b="1" cap="all">
                <a:solidFill>
                  <a:srgbClr val="7B7D7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150639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>
            <a:extLst>
              <a:ext uri="{FF2B5EF4-FFF2-40B4-BE49-F238E27FC236}">
                <a16:creationId xmlns:a16="http://schemas.microsoft.com/office/drawing/2014/main" id="{8166E29D-3B79-49C6-B8E8-FE050D914AD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976313"/>
            <a:ext cx="3822700" cy="50514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976313"/>
            <a:ext cx="3822700" cy="50514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36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>
            <a:extLst>
              <a:ext uri="{FF2B5EF4-FFF2-40B4-BE49-F238E27FC236}">
                <a16:creationId xmlns:a16="http://schemas.microsoft.com/office/drawing/2014/main" id="{8FB489F9-B48C-4004-9061-58ED3A4D11E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bg2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bg2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152611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>
            <a:extLst>
              <a:ext uri="{FF2B5EF4-FFF2-40B4-BE49-F238E27FC236}">
                <a16:creationId xmlns:a16="http://schemas.microsoft.com/office/drawing/2014/main" id="{33029FF7-B389-4C71-B66F-66618198E7F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bg2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bg2">
              <a:lumMod val="60000"/>
              <a:lumOff val="40000"/>
            </a:schemeClr>
          </a:solidFill>
        </p:spPr>
        <p:txBody>
          <a:bodyPr anchor="b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3746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>
            <a:extLst>
              <a:ext uri="{FF2B5EF4-FFF2-40B4-BE49-F238E27FC236}">
                <a16:creationId xmlns:a16="http://schemas.microsoft.com/office/drawing/2014/main" id="{C67F1130-E3CC-4F4E-81DC-15A95E4409F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20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20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632439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>
            <a:extLst>
              <a:ext uri="{FF2B5EF4-FFF2-40B4-BE49-F238E27FC236}">
                <a16:creationId xmlns:a16="http://schemas.microsoft.com/office/drawing/2014/main" id="{F01B07A3-8AEF-4FF2-AD36-FA22E026B8B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/>
          </p:nvPr>
        </p:nvSpPr>
        <p:spPr>
          <a:xfrm>
            <a:off x="682625" y="6425922"/>
            <a:ext cx="7839075" cy="432080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682624" y="6027738"/>
            <a:ext cx="7839075" cy="365467"/>
          </a:xfrm>
        </p:spPr>
        <p:txBody>
          <a:bodyPr lIns="108000" tIns="36000" bIns="36000" anchor="b"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7B7D7C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19700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34770AE4-808D-45A6-A4BE-D355C59661B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92875"/>
            <a:ext cx="7783513" cy="0"/>
          </a:xfrm>
          <a:prstGeom prst="line">
            <a:avLst/>
          </a:prstGeom>
          <a:noFill/>
          <a:ln w="3175">
            <a:solidFill>
              <a:srgbClr val="9DA0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0" y="6501285"/>
            <a:ext cx="8521700" cy="356716"/>
          </a:xfrm>
        </p:spPr>
        <p:txBody>
          <a:bodyPr lIns="144000" tIns="36000" bIns="36000" anchor="b"/>
          <a:lstStyle>
            <a:lvl1pPr marL="0" indent="0">
              <a:spcBef>
                <a:spcPts val="200"/>
              </a:spcBef>
              <a:buNone/>
              <a:defRPr sz="1000">
                <a:solidFill>
                  <a:srgbClr val="333333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271403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>
            <a:extLst>
              <a:ext uri="{FF2B5EF4-FFF2-40B4-BE49-F238E27FC236}">
                <a16:creationId xmlns:a16="http://schemas.microsoft.com/office/drawing/2014/main" id="{2CF6AFA9-03E1-480A-B24F-2FD2A011984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92875"/>
            <a:ext cx="7783513" cy="0"/>
          </a:xfrm>
          <a:prstGeom prst="line">
            <a:avLst/>
          </a:prstGeom>
          <a:noFill/>
          <a:ln w="3175">
            <a:solidFill>
              <a:srgbClr val="9DA0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0" y="6501285"/>
            <a:ext cx="8521700" cy="356716"/>
          </a:xfrm>
        </p:spPr>
        <p:txBody>
          <a:bodyPr lIns="144000" tIns="36000" bIns="36000" anchor="b"/>
          <a:lstStyle>
            <a:lvl1pPr marL="0" indent="0">
              <a:spcBef>
                <a:spcPts val="200"/>
              </a:spcBef>
              <a:buNone/>
              <a:defRPr sz="1000">
                <a:solidFill>
                  <a:srgbClr val="333333"/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152897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631550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8414"/>
            <a:ext cx="8496300" cy="4248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301589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Content (Footno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23850" y="1268414"/>
            <a:ext cx="4176713" cy="4248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3850" y="6603614"/>
            <a:ext cx="1093248" cy="138499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91636" y="6603614"/>
            <a:ext cx="1128514" cy="138499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034719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324" y="914401"/>
            <a:ext cx="7797800" cy="5257800"/>
          </a:xfrm>
          <a:prstGeom prst="rect">
            <a:avLst/>
          </a:prstGeom>
        </p:spPr>
        <p:txBody>
          <a:bodyPr/>
          <a:lstStyle>
            <a:lvl1pPr>
              <a:buClr>
                <a:srgbClr val="FFC311"/>
              </a:buClr>
              <a:buSzPct val="115000"/>
              <a:defRPr/>
            </a:lvl1pPr>
            <a:lvl2pPr>
              <a:buClr>
                <a:srgbClr val="BED62E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681040" y="183548"/>
            <a:ext cx="7437437" cy="282129"/>
          </a:xfrm>
          <a:prstGeom prst="rect">
            <a:avLst/>
          </a:prstGeom>
        </p:spPr>
        <p:txBody>
          <a:bodyPr lIns="182880" tIns="0" rIns="0" bIns="0"/>
          <a:lstStyle>
            <a:lvl1pPr>
              <a:lnSpc>
                <a:spcPts val="2200"/>
              </a:lnSpc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38381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681040" y="183549"/>
            <a:ext cx="7437437" cy="282129"/>
          </a:xfrm>
          <a:prstGeom prst="rect">
            <a:avLst/>
          </a:prstGeom>
        </p:spPr>
        <p:txBody>
          <a:bodyPr lIns="182880" tIns="0" rIns="0" bIns="0"/>
          <a:lstStyle>
            <a:lvl1pPr>
              <a:lnSpc>
                <a:spcPts val="2200"/>
              </a:lnSpc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34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4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98.xml"/><Relationship Id="rId25" Type="http://schemas.openxmlformats.org/officeDocument/2006/relationships/theme" Target="../theme/theme6.xml"/><Relationship Id="rId2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97.xml"/><Relationship Id="rId20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24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6.xml"/><Relationship Id="rId23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>
            <a:extLst>
              <a:ext uri="{FF2B5EF4-FFF2-40B4-BE49-F238E27FC236}">
                <a16:creationId xmlns:a16="http://schemas.microsoft.com/office/drawing/2014/main" id="{03B816C0-F234-43D9-94C4-0AD9A2BBA8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97913" y="6491288"/>
            <a:ext cx="4333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6DCCE0-94BD-4A9F-A384-964137C9E976}" type="slidenum">
              <a:rPr lang="en-US" altLang="en-US" sz="1100" b="0">
                <a:solidFill>
                  <a:srgbClr val="7B7D7C"/>
                </a:solidFill>
              </a:rPr>
              <a:pPr eaLnBrk="1" hangingPunct="1"/>
              <a:t>‹#›</a:t>
            </a:fld>
            <a:endParaRPr lang="en-US" altLang="en-US" sz="1100" b="0">
              <a:solidFill>
                <a:srgbClr val="7B7D7C"/>
              </a:solidFill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9FB199D-69D6-405C-A41A-33E8956520B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681038" y="0"/>
            <a:ext cx="6854825" cy="647700"/>
          </a:xfrm>
          <a:prstGeom prst="rect">
            <a:avLst/>
          </a:prstGeom>
          <a:solidFill>
            <a:srgbClr val="0091D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he-IL" altLang="nl-NL"/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0410D357-661F-4380-BDA2-874CDA88B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90488"/>
            <a:ext cx="67103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nl-NL"/>
          </a:p>
        </p:txBody>
      </p:sp>
      <p:sp>
        <p:nvSpPr>
          <p:cNvPr id="1029" name="Rectangle 18">
            <a:extLst>
              <a:ext uri="{FF2B5EF4-FFF2-40B4-BE49-F238E27FC236}">
                <a16:creationId xmlns:a16="http://schemas.microsoft.com/office/drawing/2014/main" id="{C31473E6-A100-4A2B-8ADC-94F222306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976313"/>
            <a:ext cx="77978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text</a:t>
            </a:r>
            <a:endParaRPr lang="en-GB" altLang="nl-NL"/>
          </a:p>
          <a:p>
            <a:pPr lvl="1"/>
            <a:r>
              <a:rPr lang="en-US" altLang="nl-NL"/>
              <a:t>Second level</a:t>
            </a:r>
          </a:p>
          <a:p>
            <a:pPr lvl="1"/>
            <a:r>
              <a:rPr lang="en-US" altLang="nl-NL"/>
              <a:t>2nd level</a:t>
            </a:r>
            <a:endParaRPr lang="en-GB" altLang="nl-NL"/>
          </a:p>
          <a:p>
            <a:pPr lvl="2"/>
            <a:r>
              <a:rPr lang="en-US" altLang="nl-NL"/>
              <a:t>Third level</a:t>
            </a:r>
          </a:p>
          <a:p>
            <a:pPr lvl="2"/>
            <a:r>
              <a:rPr lang="en-US" altLang="nl-NL"/>
              <a:t>3rd level</a:t>
            </a:r>
          </a:p>
          <a:p>
            <a:pPr lvl="3"/>
            <a:r>
              <a:rPr lang="en-GB" altLang="nl-NL"/>
              <a:t>Fourth level</a:t>
            </a:r>
          </a:p>
          <a:p>
            <a:pPr lvl="3"/>
            <a:r>
              <a:rPr lang="en-GB" altLang="nl-NL"/>
              <a:t>4rd level</a:t>
            </a:r>
          </a:p>
          <a:p>
            <a:pPr lvl="4"/>
            <a:r>
              <a:rPr lang="en-GB" altLang="nl-NL"/>
              <a:t>Fifth level</a:t>
            </a:r>
          </a:p>
          <a:p>
            <a:pPr lvl="4"/>
            <a:r>
              <a:rPr lang="en-GB" altLang="nl-NL"/>
              <a:t>5th level</a:t>
            </a:r>
          </a:p>
          <a:p>
            <a:pPr lvl="2"/>
            <a:endParaRPr lang="en-GB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3" r:id="rId1"/>
    <p:sldLayoutId id="2147487134" r:id="rId2"/>
    <p:sldLayoutId id="2147487135" r:id="rId3"/>
    <p:sldLayoutId id="2147487136" r:id="rId4"/>
    <p:sldLayoutId id="2147487137" r:id="rId5"/>
    <p:sldLayoutId id="2147487138" r:id="rId6"/>
    <p:sldLayoutId id="2147487139" r:id="rId7"/>
    <p:sldLayoutId id="2147487140" r:id="rId8"/>
    <p:sldLayoutId id="2147487141" r:id="rId9"/>
    <p:sldLayoutId id="2147487142" r:id="rId10"/>
    <p:sldLayoutId id="2147487143" r:id="rId11"/>
    <p:sldLayoutId id="2147487144" r:id="rId12"/>
    <p:sldLayoutId id="2147487145" r:id="rId13"/>
    <p:sldLayoutId id="2147487086" r:id="rId14"/>
    <p:sldLayoutId id="2147487087" r:id="rId15"/>
    <p:sldLayoutId id="2147487088" r:id="rId1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B7D7C"/>
        </a:buClr>
        <a:buFont typeface="Wingdings" panose="05000000000000000000" pitchFamily="2" charset="2"/>
        <a:buChar char="§"/>
        <a:defRPr>
          <a:solidFill>
            <a:srgbClr val="7B7D7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5BEE9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va logo_grey">
            <a:extLst>
              <a:ext uri="{FF2B5EF4-FFF2-40B4-BE49-F238E27FC236}">
                <a16:creationId xmlns:a16="http://schemas.microsoft.com/office/drawing/2014/main" id="{1D3BB654-0807-49DF-8E60-7AE96755E943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6492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Rectangle 5">
            <a:extLst>
              <a:ext uri="{FF2B5EF4-FFF2-40B4-BE49-F238E27FC236}">
                <a16:creationId xmlns:a16="http://schemas.microsoft.com/office/drawing/2014/main" id="{B11BF392-4F6A-4CEA-81A5-F71FBAF263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97913" y="6491288"/>
            <a:ext cx="4333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2D40AD-9EA6-4F2D-AAC5-B0C49A208BE3}" type="slidenum">
              <a:rPr lang="en-US" altLang="en-US" sz="1100" b="0">
                <a:solidFill>
                  <a:srgbClr val="7B7D7C"/>
                </a:solidFill>
              </a:rPr>
              <a:pPr eaLnBrk="1" hangingPunct="1"/>
              <a:t>‹#›</a:t>
            </a:fld>
            <a:endParaRPr lang="en-US" altLang="en-US" sz="1100" b="0">
              <a:solidFill>
                <a:srgbClr val="7B7D7C"/>
              </a:solidFill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E29FC698-6838-420D-96EC-571B4C255EC1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681038" y="0"/>
            <a:ext cx="6854825" cy="647700"/>
          </a:xfrm>
          <a:prstGeom prst="rect">
            <a:avLst/>
          </a:prstGeom>
          <a:solidFill>
            <a:srgbClr val="0091D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he-IL" altLang="nl-NL"/>
          </a:p>
        </p:txBody>
      </p:sp>
      <p:pic>
        <p:nvPicPr>
          <p:cNvPr id="2053" name="Picture 11">
            <a:extLst>
              <a:ext uri="{FF2B5EF4-FFF2-40B4-BE49-F238E27FC236}">
                <a16:creationId xmlns:a16="http://schemas.microsoft.com/office/drawing/2014/main" id="{636C789F-DE1E-4207-8978-340322128D6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307138"/>
            <a:ext cx="6397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4" descr="Untitled-3.png">
            <a:extLst>
              <a:ext uri="{FF2B5EF4-FFF2-40B4-BE49-F238E27FC236}">
                <a16:creationId xmlns:a16="http://schemas.microsoft.com/office/drawing/2014/main" id="{FFBD3050-2012-43AE-B5F4-1913E5487A7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88" y="227013"/>
            <a:ext cx="1206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Line 3">
            <a:extLst>
              <a:ext uri="{FF2B5EF4-FFF2-40B4-BE49-F238E27FC236}">
                <a16:creationId xmlns:a16="http://schemas.microsoft.com/office/drawing/2014/main" id="{273CE7EF-E404-46E2-8542-01460B1C3E1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82625" y="6426200"/>
            <a:ext cx="7783513" cy="0"/>
          </a:xfrm>
          <a:prstGeom prst="line">
            <a:avLst/>
          </a:prstGeom>
          <a:noFill/>
          <a:ln w="3175">
            <a:solidFill>
              <a:srgbClr val="0091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56" name="Rectangle 9">
            <a:extLst>
              <a:ext uri="{FF2B5EF4-FFF2-40B4-BE49-F238E27FC236}">
                <a16:creationId xmlns:a16="http://schemas.microsoft.com/office/drawing/2014/main" id="{22AAD3D3-07A1-4DCC-B0A9-799CE1DC5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90488"/>
            <a:ext cx="67103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nl-NL"/>
          </a:p>
        </p:txBody>
      </p:sp>
      <p:sp>
        <p:nvSpPr>
          <p:cNvPr id="2057" name="Rectangle 18">
            <a:extLst>
              <a:ext uri="{FF2B5EF4-FFF2-40B4-BE49-F238E27FC236}">
                <a16:creationId xmlns:a16="http://schemas.microsoft.com/office/drawing/2014/main" id="{B3850142-854F-479C-93FC-9AB7AF08A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976313"/>
            <a:ext cx="77978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text</a:t>
            </a:r>
            <a:endParaRPr lang="en-GB" altLang="nl-NL"/>
          </a:p>
          <a:p>
            <a:pPr lvl="1"/>
            <a:r>
              <a:rPr lang="en-US" altLang="nl-NL"/>
              <a:t>Second level</a:t>
            </a:r>
          </a:p>
          <a:p>
            <a:pPr lvl="1"/>
            <a:r>
              <a:rPr lang="en-US" altLang="nl-NL"/>
              <a:t>2nd level</a:t>
            </a:r>
            <a:endParaRPr lang="en-GB" altLang="nl-NL"/>
          </a:p>
          <a:p>
            <a:pPr lvl="2"/>
            <a:r>
              <a:rPr lang="en-US" altLang="nl-NL"/>
              <a:t>Third level</a:t>
            </a:r>
          </a:p>
          <a:p>
            <a:pPr lvl="2"/>
            <a:r>
              <a:rPr lang="en-US" altLang="nl-NL"/>
              <a:t>3rd level</a:t>
            </a:r>
          </a:p>
          <a:p>
            <a:pPr lvl="3"/>
            <a:r>
              <a:rPr lang="en-GB" altLang="nl-NL"/>
              <a:t>Fourth level</a:t>
            </a:r>
          </a:p>
          <a:p>
            <a:pPr lvl="3"/>
            <a:r>
              <a:rPr lang="en-GB" altLang="nl-NL"/>
              <a:t>4rd level</a:t>
            </a:r>
          </a:p>
          <a:p>
            <a:pPr lvl="4"/>
            <a:r>
              <a:rPr lang="en-GB" altLang="nl-NL"/>
              <a:t>Fifth level</a:t>
            </a:r>
          </a:p>
          <a:p>
            <a:pPr lvl="4"/>
            <a:r>
              <a:rPr lang="en-GB" altLang="nl-NL"/>
              <a:t>5th level</a:t>
            </a:r>
          </a:p>
          <a:p>
            <a:pPr lvl="2"/>
            <a:endParaRPr lang="en-GB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90" r:id="rId1"/>
    <p:sldLayoutId id="2147487091" r:id="rId2"/>
    <p:sldLayoutId id="2147487092" r:id="rId3"/>
    <p:sldLayoutId id="2147487093" r:id="rId4"/>
    <p:sldLayoutId id="2147487094" r:id="rId5"/>
    <p:sldLayoutId id="2147487095" r:id="rId6"/>
    <p:sldLayoutId id="2147487096" r:id="rId7"/>
    <p:sldLayoutId id="2147487097" r:id="rId8"/>
    <p:sldLayoutId id="2147487098" r:id="rId9"/>
    <p:sldLayoutId id="2147487099" r:id="rId10"/>
    <p:sldLayoutId id="214748710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B7D7C"/>
        </a:buClr>
        <a:buFont typeface="Wingdings" panose="05000000000000000000" pitchFamily="2" charset="2"/>
        <a:buChar char="§"/>
        <a:defRPr>
          <a:solidFill>
            <a:srgbClr val="7B7D7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5BEE9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17B1474-068B-4135-ADE6-D7410DC1D0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6" t="11359" r="10013" b="2177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>
            <a:extLst>
              <a:ext uri="{FF2B5EF4-FFF2-40B4-BE49-F238E27FC236}">
                <a16:creationId xmlns:a16="http://schemas.microsoft.com/office/drawing/2014/main" id="{8AB5F3B6-F5EB-4744-81D0-3AD381B7983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23850" y="80963"/>
            <a:ext cx="7888288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076" name="Text Placeholder 2">
            <a:extLst>
              <a:ext uri="{FF2B5EF4-FFF2-40B4-BE49-F238E27FC236}">
                <a16:creationId xmlns:a16="http://schemas.microsoft.com/office/drawing/2014/main" id="{591CEEB1-CDDC-49FF-8C2C-E20BF8E2BB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23850" y="1268413"/>
            <a:ext cx="84963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01" r:id="rId1"/>
    <p:sldLayoutId id="2147487102" r:id="rId2"/>
    <p:sldLayoutId id="2147487103" r:id="rId3"/>
    <p:sldLayoutId id="2147487104" r:id="rId4"/>
    <p:sldLayoutId id="2147487105" r:id="rId5"/>
    <p:sldLayoutId id="2147487106" r:id="rId6"/>
    <p:sldLayoutId id="2147487107" r:id="rId7"/>
    <p:sldLayoutId id="2147487108" r:id="rId8"/>
    <p:sldLayoutId id="2147487109" r:id="rId9"/>
    <p:sldLayoutId id="2147487110" r:id="rId10"/>
    <p:sldLayoutId id="214748711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ts val="900"/>
        </a:spcBef>
        <a:spcAft>
          <a:spcPts val="30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ts val="30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ts val="3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ts val="300"/>
        </a:spcBef>
        <a:spcAft>
          <a:spcPct val="0"/>
        </a:spcAft>
        <a:buFont typeface="Arial" panose="020B0604020202020204" pitchFamily="34" charset="0"/>
        <a:buChar char="»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ts val="3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ts val="3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ts val="3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ts val="3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>
            <a:extLst>
              <a:ext uri="{FF2B5EF4-FFF2-40B4-BE49-F238E27FC236}">
                <a16:creationId xmlns:a16="http://schemas.microsoft.com/office/drawing/2014/main" id="{17640505-E7E5-4A85-983C-F7BA2BF08B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97913" y="6491288"/>
            <a:ext cx="4333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80D342-B684-4B03-8DC4-A51AC1586618}" type="slidenum">
              <a:rPr lang="en-US" altLang="en-US" sz="1100" b="0">
                <a:solidFill>
                  <a:srgbClr val="7B7D7C"/>
                </a:solidFill>
              </a:rPr>
              <a:pPr eaLnBrk="1" hangingPunct="1"/>
              <a:t>‹#›</a:t>
            </a:fld>
            <a:endParaRPr lang="en-US" altLang="en-US" sz="1100" b="0">
              <a:solidFill>
                <a:srgbClr val="7B7D7C"/>
              </a:solidFill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FDEA70A-29F7-451A-B956-7937A2077557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681038" y="0"/>
            <a:ext cx="6854825" cy="647700"/>
          </a:xfrm>
          <a:prstGeom prst="rect">
            <a:avLst/>
          </a:prstGeom>
          <a:solidFill>
            <a:srgbClr val="0091D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he-IL" altLang="nl-NL"/>
          </a:p>
        </p:txBody>
      </p:sp>
      <p:sp>
        <p:nvSpPr>
          <p:cNvPr id="4100" name="Rectangle 9">
            <a:extLst>
              <a:ext uri="{FF2B5EF4-FFF2-40B4-BE49-F238E27FC236}">
                <a16:creationId xmlns:a16="http://schemas.microsoft.com/office/drawing/2014/main" id="{AD66330B-9130-47A6-9E79-593B6D9CE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90488"/>
            <a:ext cx="67103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nl-NL"/>
          </a:p>
        </p:txBody>
      </p:sp>
      <p:sp>
        <p:nvSpPr>
          <p:cNvPr id="4101" name="Rectangle 18">
            <a:extLst>
              <a:ext uri="{FF2B5EF4-FFF2-40B4-BE49-F238E27FC236}">
                <a16:creationId xmlns:a16="http://schemas.microsoft.com/office/drawing/2014/main" id="{95CE97DE-2863-439B-B2B5-B7CA008F1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976313"/>
            <a:ext cx="77978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text</a:t>
            </a:r>
            <a:endParaRPr lang="en-GB" altLang="nl-NL"/>
          </a:p>
          <a:p>
            <a:pPr lvl="1"/>
            <a:r>
              <a:rPr lang="en-US" altLang="nl-NL"/>
              <a:t>Second level</a:t>
            </a:r>
          </a:p>
          <a:p>
            <a:pPr lvl="1"/>
            <a:r>
              <a:rPr lang="en-US" altLang="nl-NL"/>
              <a:t>2nd level</a:t>
            </a:r>
            <a:endParaRPr lang="en-GB" altLang="nl-NL"/>
          </a:p>
          <a:p>
            <a:pPr lvl="2"/>
            <a:r>
              <a:rPr lang="en-US" altLang="nl-NL"/>
              <a:t>Third level</a:t>
            </a:r>
          </a:p>
          <a:p>
            <a:pPr lvl="2"/>
            <a:r>
              <a:rPr lang="en-US" altLang="nl-NL"/>
              <a:t>3rd level</a:t>
            </a:r>
          </a:p>
          <a:p>
            <a:pPr lvl="3"/>
            <a:r>
              <a:rPr lang="en-GB" altLang="nl-NL"/>
              <a:t>Fourth level</a:t>
            </a:r>
          </a:p>
          <a:p>
            <a:pPr lvl="3"/>
            <a:r>
              <a:rPr lang="en-GB" altLang="nl-NL"/>
              <a:t>4rd level</a:t>
            </a:r>
          </a:p>
          <a:p>
            <a:pPr lvl="4"/>
            <a:r>
              <a:rPr lang="en-GB" altLang="nl-NL"/>
              <a:t>Fifth level</a:t>
            </a:r>
          </a:p>
          <a:p>
            <a:pPr lvl="4"/>
            <a:r>
              <a:rPr lang="en-GB" altLang="nl-NL"/>
              <a:t>5th level</a:t>
            </a:r>
          </a:p>
          <a:p>
            <a:pPr lvl="2"/>
            <a:endParaRPr lang="en-GB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46" r:id="rId1"/>
    <p:sldLayoutId id="2147487147" r:id="rId2"/>
    <p:sldLayoutId id="2147487148" r:id="rId3"/>
    <p:sldLayoutId id="2147487149" r:id="rId4"/>
    <p:sldLayoutId id="2147487150" r:id="rId5"/>
    <p:sldLayoutId id="2147487151" r:id="rId6"/>
    <p:sldLayoutId id="2147487152" r:id="rId7"/>
    <p:sldLayoutId id="2147487153" r:id="rId8"/>
    <p:sldLayoutId id="2147487154" r:id="rId9"/>
    <p:sldLayoutId id="2147487155" r:id="rId10"/>
    <p:sldLayoutId id="2147487156" r:id="rId11"/>
    <p:sldLayoutId id="2147487157" r:id="rId12"/>
    <p:sldLayoutId id="2147487158" r:id="rId13"/>
    <p:sldLayoutId id="2147487112" r:id="rId14"/>
    <p:sldLayoutId id="2147487113" r:id="rId15"/>
    <p:sldLayoutId id="2147487114" r:id="rId16"/>
    <p:sldLayoutId id="2147487115" r:id="rId17"/>
    <p:sldLayoutId id="2147487116" r:id="rId18"/>
    <p:sldLayoutId id="2147487117" r:id="rId19"/>
    <p:sldLayoutId id="2147487118" r:id="rId20"/>
    <p:sldLayoutId id="2147487159" r:id="rId21"/>
    <p:sldLayoutId id="2147487160" r:id="rId22"/>
    <p:sldLayoutId id="2147487161" r:id="rId2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B7D7C"/>
        </a:buClr>
        <a:buFont typeface="Wingdings" panose="05000000000000000000" pitchFamily="2" charset="2"/>
        <a:buChar char="§"/>
        <a:defRPr>
          <a:solidFill>
            <a:srgbClr val="7B7D7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5BEE9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>
            <a:extLst>
              <a:ext uri="{FF2B5EF4-FFF2-40B4-BE49-F238E27FC236}">
                <a16:creationId xmlns:a16="http://schemas.microsoft.com/office/drawing/2014/main" id="{F777CC42-F351-4860-9107-AB657C75E4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97913" y="6491288"/>
            <a:ext cx="4333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61B9F9-37A3-4B6C-9BEA-6A251BE409C5}" type="slidenum">
              <a:rPr lang="en-US" altLang="en-US" sz="1100" b="0">
                <a:solidFill>
                  <a:srgbClr val="7B7D7C"/>
                </a:solidFill>
              </a:rPr>
              <a:pPr eaLnBrk="1" hangingPunct="1"/>
              <a:t>‹#›</a:t>
            </a:fld>
            <a:endParaRPr lang="en-US" altLang="en-US" sz="1100" b="0">
              <a:solidFill>
                <a:srgbClr val="7B7D7C"/>
              </a:solidFill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9355B305-CF79-4C69-A854-D92DC8363C4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681038" y="0"/>
            <a:ext cx="6854825" cy="647700"/>
          </a:xfrm>
          <a:prstGeom prst="rect">
            <a:avLst/>
          </a:prstGeom>
          <a:solidFill>
            <a:srgbClr val="0091D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he-IL" altLang="nl-NL"/>
          </a:p>
        </p:txBody>
      </p:sp>
      <p:sp>
        <p:nvSpPr>
          <p:cNvPr id="5124" name="Rectangle 9">
            <a:extLst>
              <a:ext uri="{FF2B5EF4-FFF2-40B4-BE49-F238E27FC236}">
                <a16:creationId xmlns:a16="http://schemas.microsoft.com/office/drawing/2014/main" id="{87453C50-A69A-4B4B-B7FC-7FDEB780C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90488"/>
            <a:ext cx="67103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nl-NL"/>
          </a:p>
        </p:txBody>
      </p:sp>
      <p:sp>
        <p:nvSpPr>
          <p:cNvPr id="5125" name="Rectangle 18">
            <a:extLst>
              <a:ext uri="{FF2B5EF4-FFF2-40B4-BE49-F238E27FC236}">
                <a16:creationId xmlns:a16="http://schemas.microsoft.com/office/drawing/2014/main" id="{A886D905-8657-48E4-90E5-037507801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976313"/>
            <a:ext cx="77978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text</a:t>
            </a:r>
            <a:endParaRPr lang="en-GB" altLang="nl-NL"/>
          </a:p>
          <a:p>
            <a:pPr lvl="1"/>
            <a:r>
              <a:rPr lang="en-US" altLang="nl-NL"/>
              <a:t>Second level</a:t>
            </a:r>
          </a:p>
          <a:p>
            <a:pPr lvl="1"/>
            <a:r>
              <a:rPr lang="en-US" altLang="nl-NL"/>
              <a:t>2nd level</a:t>
            </a:r>
            <a:endParaRPr lang="en-GB" altLang="nl-NL"/>
          </a:p>
          <a:p>
            <a:pPr lvl="2"/>
            <a:r>
              <a:rPr lang="en-US" altLang="nl-NL"/>
              <a:t>Third level</a:t>
            </a:r>
          </a:p>
          <a:p>
            <a:pPr lvl="2"/>
            <a:r>
              <a:rPr lang="en-US" altLang="nl-NL"/>
              <a:t>3rd level</a:t>
            </a:r>
          </a:p>
          <a:p>
            <a:pPr lvl="3"/>
            <a:r>
              <a:rPr lang="en-GB" altLang="nl-NL"/>
              <a:t>Fourth level</a:t>
            </a:r>
          </a:p>
          <a:p>
            <a:pPr lvl="3"/>
            <a:r>
              <a:rPr lang="en-GB" altLang="nl-NL"/>
              <a:t>4rd level</a:t>
            </a:r>
          </a:p>
          <a:p>
            <a:pPr lvl="4"/>
            <a:r>
              <a:rPr lang="en-GB" altLang="nl-NL"/>
              <a:t>Fifth level</a:t>
            </a:r>
          </a:p>
          <a:p>
            <a:pPr lvl="4"/>
            <a:r>
              <a:rPr lang="en-GB" altLang="nl-NL"/>
              <a:t>5th level</a:t>
            </a:r>
          </a:p>
          <a:p>
            <a:pPr lvl="2"/>
            <a:endParaRPr lang="en-GB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62" r:id="rId1"/>
    <p:sldLayoutId id="2147487163" r:id="rId2"/>
    <p:sldLayoutId id="2147487164" r:id="rId3"/>
    <p:sldLayoutId id="2147487165" r:id="rId4"/>
    <p:sldLayoutId id="2147487166" r:id="rId5"/>
    <p:sldLayoutId id="2147487167" r:id="rId6"/>
    <p:sldLayoutId id="2147487168" r:id="rId7"/>
    <p:sldLayoutId id="2147487169" r:id="rId8"/>
    <p:sldLayoutId id="2147487170" r:id="rId9"/>
    <p:sldLayoutId id="2147487171" r:id="rId10"/>
    <p:sldLayoutId id="2147487172" r:id="rId11"/>
    <p:sldLayoutId id="2147487173" r:id="rId12"/>
    <p:sldLayoutId id="2147487174" r:id="rId13"/>
    <p:sldLayoutId id="2147487119" r:id="rId14"/>
    <p:sldLayoutId id="2147487120" r:id="rId15"/>
    <p:sldLayoutId id="2147487121" r:id="rId16"/>
    <p:sldLayoutId id="2147487122" r:id="rId17"/>
    <p:sldLayoutId id="2147487123" r:id="rId18"/>
    <p:sldLayoutId id="2147487175" r:id="rId19"/>
    <p:sldLayoutId id="2147487176" r:id="rId2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B7D7C"/>
        </a:buClr>
        <a:buFont typeface="Wingdings" panose="05000000000000000000" pitchFamily="2" charset="2"/>
        <a:buChar char="§"/>
        <a:defRPr>
          <a:solidFill>
            <a:srgbClr val="7B7D7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5BEE9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>
            <a:extLst>
              <a:ext uri="{FF2B5EF4-FFF2-40B4-BE49-F238E27FC236}">
                <a16:creationId xmlns:a16="http://schemas.microsoft.com/office/drawing/2014/main" id="{D287479D-6BCE-4C83-8E00-751324B3BC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97913" y="6491288"/>
            <a:ext cx="4333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BECDE1-48DA-47D0-BBCD-86AE78E4C046}" type="slidenum">
              <a:rPr lang="en-US" altLang="en-US" sz="1100" b="0">
                <a:solidFill>
                  <a:srgbClr val="7B7D7C"/>
                </a:solidFill>
              </a:rPr>
              <a:pPr eaLnBrk="1" hangingPunct="1"/>
              <a:t>‹#›</a:t>
            </a:fld>
            <a:endParaRPr lang="en-US" altLang="en-US" sz="1100" b="0">
              <a:solidFill>
                <a:srgbClr val="7B7D7C"/>
              </a:solidFill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E741AA3-9C76-4AB7-84F9-A3FF23E1AFA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681038" y="0"/>
            <a:ext cx="6854825" cy="647700"/>
          </a:xfrm>
          <a:prstGeom prst="rect">
            <a:avLst/>
          </a:prstGeom>
          <a:solidFill>
            <a:srgbClr val="0091D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 b="1">
                <a:solidFill>
                  <a:srgbClr val="333333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he-IL" altLang="nl-NL"/>
          </a:p>
        </p:txBody>
      </p:sp>
      <p:sp>
        <p:nvSpPr>
          <p:cNvPr id="6148" name="Rectangle 9">
            <a:extLst>
              <a:ext uri="{FF2B5EF4-FFF2-40B4-BE49-F238E27FC236}">
                <a16:creationId xmlns:a16="http://schemas.microsoft.com/office/drawing/2014/main" id="{DE5AFD27-CAB0-47CD-9A1D-0A00CD53F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90488"/>
            <a:ext cx="67103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nl-NL"/>
          </a:p>
        </p:txBody>
      </p:sp>
      <p:sp>
        <p:nvSpPr>
          <p:cNvPr id="6149" name="Rectangle 18">
            <a:extLst>
              <a:ext uri="{FF2B5EF4-FFF2-40B4-BE49-F238E27FC236}">
                <a16:creationId xmlns:a16="http://schemas.microsoft.com/office/drawing/2014/main" id="{FC5DBF47-D283-4EB4-87FC-7CB4F3568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976313"/>
            <a:ext cx="77978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text</a:t>
            </a:r>
            <a:endParaRPr lang="en-GB" altLang="nl-NL"/>
          </a:p>
          <a:p>
            <a:pPr lvl="1"/>
            <a:r>
              <a:rPr lang="en-US" altLang="nl-NL"/>
              <a:t>Second level</a:t>
            </a:r>
          </a:p>
          <a:p>
            <a:pPr lvl="1"/>
            <a:r>
              <a:rPr lang="en-US" altLang="nl-NL"/>
              <a:t>2nd level</a:t>
            </a:r>
            <a:endParaRPr lang="en-GB" altLang="nl-NL"/>
          </a:p>
          <a:p>
            <a:pPr lvl="2"/>
            <a:r>
              <a:rPr lang="en-US" altLang="nl-NL"/>
              <a:t>Third level</a:t>
            </a:r>
          </a:p>
          <a:p>
            <a:pPr lvl="2"/>
            <a:r>
              <a:rPr lang="en-US" altLang="nl-NL"/>
              <a:t>3rd level</a:t>
            </a:r>
          </a:p>
          <a:p>
            <a:pPr lvl="3"/>
            <a:r>
              <a:rPr lang="en-GB" altLang="nl-NL"/>
              <a:t>Fourth level</a:t>
            </a:r>
          </a:p>
          <a:p>
            <a:pPr lvl="3"/>
            <a:r>
              <a:rPr lang="en-GB" altLang="nl-NL"/>
              <a:t>4rd level</a:t>
            </a:r>
          </a:p>
          <a:p>
            <a:pPr lvl="4"/>
            <a:r>
              <a:rPr lang="en-GB" altLang="nl-NL"/>
              <a:t>Fifth level</a:t>
            </a:r>
          </a:p>
          <a:p>
            <a:pPr lvl="4"/>
            <a:r>
              <a:rPr lang="en-GB" altLang="nl-NL"/>
              <a:t>5th level</a:t>
            </a:r>
          </a:p>
          <a:p>
            <a:pPr lvl="2"/>
            <a:endParaRPr lang="en-GB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77" r:id="rId1"/>
    <p:sldLayoutId id="2147487178" r:id="rId2"/>
    <p:sldLayoutId id="2147487179" r:id="rId3"/>
    <p:sldLayoutId id="2147487180" r:id="rId4"/>
    <p:sldLayoutId id="2147487181" r:id="rId5"/>
    <p:sldLayoutId id="2147487182" r:id="rId6"/>
    <p:sldLayoutId id="2147487183" r:id="rId7"/>
    <p:sldLayoutId id="2147487184" r:id="rId8"/>
    <p:sldLayoutId id="2147487185" r:id="rId9"/>
    <p:sldLayoutId id="2147487186" r:id="rId10"/>
    <p:sldLayoutId id="2147487187" r:id="rId11"/>
    <p:sldLayoutId id="2147487188" r:id="rId12"/>
    <p:sldLayoutId id="2147487189" r:id="rId13"/>
    <p:sldLayoutId id="2147487124" r:id="rId14"/>
    <p:sldLayoutId id="2147487125" r:id="rId15"/>
    <p:sldLayoutId id="2147487126" r:id="rId16"/>
    <p:sldLayoutId id="2147487127" r:id="rId17"/>
    <p:sldLayoutId id="2147487128" r:id="rId18"/>
    <p:sldLayoutId id="2147487129" r:id="rId19"/>
    <p:sldLayoutId id="2147487130" r:id="rId20"/>
    <p:sldLayoutId id="2147487190" r:id="rId21"/>
    <p:sldLayoutId id="2147487191" r:id="rId22"/>
    <p:sldLayoutId id="2147487131" r:id="rId23"/>
    <p:sldLayoutId id="2147487132" r:id="rId2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1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B7D7C"/>
        </a:buClr>
        <a:buFont typeface="Wingdings" panose="05000000000000000000" pitchFamily="2" charset="2"/>
        <a:buChar char="§"/>
        <a:defRPr>
          <a:solidFill>
            <a:srgbClr val="7B7D7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5BEE9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rgbClr val="7B7D7C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8">
            <a:extLst>
              <a:ext uri="{FF2B5EF4-FFF2-40B4-BE49-F238E27FC236}">
                <a16:creationId xmlns:a16="http://schemas.microsoft.com/office/drawing/2014/main" id="{02F66D1F-F6C9-4806-A3A7-2C5B7FD27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0038" y="514350"/>
            <a:ext cx="4867275" cy="4381500"/>
          </a:xfrm>
        </p:spPr>
        <p:txBody>
          <a:bodyPr/>
          <a:lstStyle/>
          <a:p>
            <a:pPr eaLnBrk="1" hangingPunct="1"/>
            <a:br>
              <a:rPr lang="fr-FR" altLang="fr-FR" sz="2400" b="1">
                <a:solidFill>
                  <a:srgbClr val="72BF44"/>
                </a:solidFill>
              </a:rPr>
            </a:br>
            <a:br>
              <a:rPr lang="fr-FR" altLang="fr-FR" sz="2400" b="1">
                <a:solidFill>
                  <a:srgbClr val="72BF44"/>
                </a:solidFill>
              </a:rPr>
            </a:br>
            <a:r>
              <a:rPr lang="fr-FR" altLang="fr-FR" sz="2400" b="1">
                <a:solidFill>
                  <a:srgbClr val="72BF44"/>
                </a:solidFill>
              </a:rPr>
              <a:t>Développement clinique de Reslizumab</a:t>
            </a:r>
            <a:br>
              <a:rPr lang="fr-FR" altLang="fr-FR" sz="2400" b="1">
                <a:solidFill>
                  <a:srgbClr val="72BF44"/>
                </a:solidFill>
              </a:rPr>
            </a:br>
            <a:br>
              <a:rPr lang="fr-FR" altLang="fr-FR" sz="2400" b="1">
                <a:solidFill>
                  <a:srgbClr val="72BF44"/>
                </a:solidFill>
              </a:rPr>
            </a:br>
            <a:r>
              <a:rPr lang="fr-FR" altLang="fr-FR" sz="2000">
                <a:solidFill>
                  <a:srgbClr val="92D050"/>
                </a:solidFill>
              </a:rPr>
              <a:t>Analyse post-hoc des données de 953 patients issus des études CASTRO</a:t>
            </a:r>
            <a:br>
              <a:rPr lang="fr-FR" altLang="fr-FR" sz="2000">
                <a:solidFill>
                  <a:srgbClr val="92D050"/>
                </a:solidFill>
              </a:rPr>
            </a:br>
            <a:br>
              <a:rPr lang="fr-FR" altLang="fr-FR" sz="2400" b="1">
                <a:solidFill>
                  <a:srgbClr val="72BF44"/>
                </a:solidFill>
              </a:rPr>
            </a:br>
            <a:br>
              <a:rPr lang="fr-FR" altLang="fr-FR" sz="2400" b="1">
                <a:solidFill>
                  <a:srgbClr val="72BF44"/>
                </a:solidFill>
              </a:rPr>
            </a:br>
            <a:br>
              <a:rPr lang="fr-FR" altLang="fr-FR" sz="2400" b="1">
                <a:solidFill>
                  <a:srgbClr val="72BF44"/>
                </a:solidFill>
              </a:rPr>
            </a:br>
            <a:br>
              <a:rPr lang="fr-FR" altLang="fr-FR" sz="2400" b="1">
                <a:solidFill>
                  <a:srgbClr val="72BF44"/>
                </a:solidFill>
              </a:rPr>
            </a:br>
            <a:endParaRPr lang="fr-FR" altLang="fr-FR" sz="2400" b="1">
              <a:solidFill>
                <a:srgbClr val="72BF44"/>
              </a:solidFill>
            </a:endParaRPr>
          </a:p>
        </p:txBody>
      </p:sp>
      <p:sp>
        <p:nvSpPr>
          <p:cNvPr id="67587" name="ZoneTexte 1">
            <a:extLst>
              <a:ext uri="{FF2B5EF4-FFF2-40B4-BE49-F238E27FC236}">
                <a16:creationId xmlns:a16="http://schemas.microsoft.com/office/drawing/2014/main" id="{06BDBD14-E35E-49B8-8A68-2D08D7F5B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5824538"/>
            <a:ext cx="67738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ts val="3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ts val="3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600" b="0">
                <a:solidFill>
                  <a:schemeClr val="bg1"/>
                </a:solidFill>
              </a:rPr>
              <a:t>CSR – Affaires Médicales Teva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FR" altLang="fr-FR" sz="1600" b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600" b="0">
                <a:solidFill>
                  <a:schemeClr val="bg1"/>
                </a:solidFill>
              </a:rPr>
              <a:t>Lieu – date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>
            <a:extLst>
              <a:ext uri="{FF2B5EF4-FFF2-40B4-BE49-F238E27FC236}">
                <a16:creationId xmlns:a16="http://schemas.microsoft.com/office/drawing/2014/main" id="{70FD334A-9EE5-4D60-B5B8-C54515A15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949325"/>
            <a:ext cx="4376738" cy="27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68796"/>
                  </a:outerShdw>
                </a:effectLst>
              </a14:hiddenEffects>
            </a:ext>
          </a:extLst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AE9F3F35-0FEE-4D31-A068-4D92679AA650}"/>
              </a:ext>
            </a:extLst>
          </p:cNvPr>
          <p:cNvSpPr txBox="1">
            <a:spLocks/>
          </p:cNvSpPr>
          <p:nvPr/>
        </p:nvSpPr>
        <p:spPr>
          <a:xfrm>
            <a:off x="806450" y="1182688"/>
            <a:ext cx="8077200" cy="5715000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1200" dirty="0">
              <a:latin typeface="+mn-lt"/>
              <a:cs typeface="+mn-cs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1200" dirty="0">
              <a:latin typeface="+mn-lt"/>
              <a:cs typeface="+mn-cs"/>
            </a:endParaRPr>
          </a:p>
        </p:txBody>
      </p:sp>
      <p:sp>
        <p:nvSpPr>
          <p:cNvPr id="68612" name="Text Box 3">
            <a:extLst>
              <a:ext uri="{FF2B5EF4-FFF2-40B4-BE49-F238E27FC236}">
                <a16:creationId xmlns:a16="http://schemas.microsoft.com/office/drawing/2014/main" id="{1C703A30-3686-4C40-BDC0-7FE0A0D19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6348413"/>
            <a:ext cx="7810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rgbClr val="7B7D7C"/>
              </a:buClr>
              <a:buFont typeface="Wingdings" panose="05000000000000000000" pitchFamily="2" charset="2"/>
              <a:buChar char="§"/>
              <a:defRPr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5BEE9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GB" altLang="fr-FR" sz="900">
                <a:solidFill>
                  <a:schemeClr val="tx1"/>
                </a:solidFill>
              </a:rPr>
              <a:t>Bjermer L et al.</a:t>
            </a:r>
            <a:r>
              <a:rPr lang="en-GB" altLang="fr-FR" sz="900" i="1">
                <a:solidFill>
                  <a:schemeClr val="tx1"/>
                </a:solidFill>
              </a:rPr>
              <a:t> Eur Resp J.</a:t>
            </a:r>
            <a:r>
              <a:rPr lang="en-GB" altLang="fr-FR" sz="900">
                <a:solidFill>
                  <a:schemeClr val="tx1"/>
                </a:solidFill>
              </a:rPr>
              <a:t> 2014;44(suppl 58):P299.  2. Maspero J et al. </a:t>
            </a:r>
            <a:r>
              <a:rPr lang="en-GB" altLang="fr-FR" sz="900" i="1">
                <a:solidFill>
                  <a:schemeClr val="tx1"/>
                </a:solidFill>
              </a:rPr>
              <a:t>Ann Allergy Asthma Immunol.</a:t>
            </a:r>
            <a:r>
              <a:rPr lang="en-GB" altLang="fr-FR" sz="900">
                <a:solidFill>
                  <a:schemeClr val="tx1"/>
                </a:solidFill>
              </a:rPr>
              <a:t> 2014:a21.  3. Castro M et al.</a:t>
            </a:r>
            <a:r>
              <a:rPr lang="en-GB" altLang="fr-FR" sz="900" i="1">
                <a:solidFill>
                  <a:schemeClr val="tx1"/>
                </a:solidFill>
              </a:rPr>
              <a:t> Lancet Respir Med. </a:t>
            </a:r>
            <a:r>
              <a:rPr lang="en-GB" altLang="fr-FR" sz="900">
                <a:solidFill>
                  <a:schemeClr val="tx1"/>
                </a:solidFill>
              </a:rPr>
              <a:t>2015;3(5):355-66.  4. Corren J et al. </a:t>
            </a:r>
            <a:r>
              <a:rPr lang="en-GB" altLang="fr-FR" sz="900" i="1">
                <a:solidFill>
                  <a:schemeClr val="tx1"/>
                </a:solidFill>
              </a:rPr>
              <a:t>Eur Resp J. </a:t>
            </a:r>
            <a:r>
              <a:rPr lang="en-GB" altLang="fr-FR" sz="900">
                <a:solidFill>
                  <a:schemeClr val="tx1"/>
                </a:solidFill>
              </a:rPr>
              <a:t>2014;44(suppl 58):4673.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3AB05A-5876-4755-8389-FAD8847A8D82}"/>
              </a:ext>
            </a:extLst>
          </p:cNvPr>
          <p:cNvSpPr/>
          <p:nvPr/>
        </p:nvSpPr>
        <p:spPr bwMode="auto">
          <a:xfrm>
            <a:off x="4845050" y="1524000"/>
            <a:ext cx="1955800" cy="1838325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prstClr val="black"/>
                </a:solidFill>
              </a:rPr>
              <a:t>étude</a:t>
            </a:r>
            <a:r>
              <a:rPr lang="en-US" sz="1600" dirty="0">
                <a:solidFill>
                  <a:prstClr val="black"/>
                </a:solidFill>
              </a:rPr>
              <a:t> 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52-week exacerbation – 3 mg/kg IV,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ages 12-75, n = 489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B6D496-63DF-4F77-A473-F2B811883DBB}"/>
              </a:ext>
            </a:extLst>
          </p:cNvPr>
          <p:cNvSpPr/>
          <p:nvPr/>
        </p:nvSpPr>
        <p:spPr bwMode="auto">
          <a:xfrm>
            <a:off x="7070725" y="1601788"/>
            <a:ext cx="1957388" cy="1760537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prstClr val="black"/>
                </a:solidFill>
              </a:rPr>
              <a:t>étude</a:t>
            </a:r>
            <a:r>
              <a:rPr lang="en-US" sz="1600" dirty="0">
                <a:solidFill>
                  <a:prstClr val="black"/>
                </a:solidFill>
              </a:rPr>
              <a:t> 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52-week exacerbation –3 mg/kg IV,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ages 12-75,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n = 464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BABAA-A3DE-42C1-8B72-4113EA92A9B5}"/>
              </a:ext>
            </a:extLst>
          </p:cNvPr>
          <p:cNvSpPr/>
          <p:nvPr/>
        </p:nvSpPr>
        <p:spPr bwMode="auto">
          <a:xfrm>
            <a:off x="109538" y="1524000"/>
            <a:ext cx="1938337" cy="1785938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prstClr val="black"/>
                </a:solidFill>
              </a:rPr>
              <a:t>étude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Bjermer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16-week FEV1 –3 mg/kg IV and 0.3 mg/kg, ages 12-75, n = 315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74C70E-37D0-4C90-8A69-E39E79A7D757}"/>
              </a:ext>
            </a:extLst>
          </p:cNvPr>
          <p:cNvSpPr/>
          <p:nvPr/>
        </p:nvSpPr>
        <p:spPr bwMode="auto">
          <a:xfrm>
            <a:off x="2205038" y="1524000"/>
            <a:ext cx="2070100" cy="1838325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prstClr val="black"/>
                </a:solidFill>
              </a:rPr>
              <a:t>étude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Corren</a:t>
            </a:r>
            <a:endParaRPr lang="en-US" sz="1600" dirty="0">
              <a:solidFill>
                <a:prstClr val="black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16-week FEV1 –3 mg/kg IV, ages 18-65, n = 496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9E06B5-7D1E-49E8-AF8C-34D3F2A235BB}"/>
              </a:ext>
            </a:extLst>
          </p:cNvPr>
          <p:cNvSpPr/>
          <p:nvPr/>
        </p:nvSpPr>
        <p:spPr bwMode="auto">
          <a:xfrm>
            <a:off x="2654300" y="4411663"/>
            <a:ext cx="4146550" cy="14224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prstClr val="black"/>
                </a:solidFill>
              </a:rPr>
              <a:t>étude</a:t>
            </a:r>
            <a:r>
              <a:rPr lang="en-US" sz="1600" dirty="0">
                <a:solidFill>
                  <a:prstClr val="black"/>
                </a:solidFill>
              </a:rPr>
              <a:t> Murphy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Open label safety extension-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Enrolled patients from 3081, 3082, 3083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</a:rPr>
              <a:t>3 mg/kg IV, ages 12-75, n = 1051</a:t>
            </a:r>
          </a:p>
        </p:txBody>
      </p:sp>
      <p:sp>
        <p:nvSpPr>
          <p:cNvPr id="68618" name="Espace réservé du texte 2">
            <a:extLst>
              <a:ext uri="{FF2B5EF4-FFF2-40B4-BE49-F238E27FC236}">
                <a16:creationId xmlns:a16="http://schemas.microsoft.com/office/drawing/2014/main" id="{35ED1970-576C-4450-9B6E-0E5E19AA74D1}"/>
              </a:ext>
            </a:extLst>
          </p:cNvPr>
          <p:cNvSpPr txBox="1">
            <a:spLocks/>
          </p:cNvSpPr>
          <p:nvPr/>
        </p:nvSpPr>
        <p:spPr bwMode="auto">
          <a:xfrm>
            <a:off x="1192213" y="100013"/>
            <a:ext cx="75707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/>
          <a:lstStyle>
            <a:lvl1pPr eaLnBrk="0" hangingPunct="0">
              <a:spcBef>
                <a:spcPct val="20000"/>
              </a:spcBef>
              <a:buClr>
                <a:srgbClr val="7B7D7C"/>
              </a:buClr>
              <a:buFont typeface="Wingdings" panose="05000000000000000000" pitchFamily="2" charset="2"/>
              <a:buChar char="§"/>
              <a:defRPr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2763" indent="-169863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169863" eaLnBrk="0" hangingPunct="0">
              <a:spcBef>
                <a:spcPct val="20000"/>
              </a:spcBef>
              <a:buClr>
                <a:srgbClr val="75BEE9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98563" indent="-1698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1463" indent="-169863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998663" indent="-1698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5863" indent="-1698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13063" indent="-1698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370263" indent="-1698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fr-FR" altLang="fr-FR" sz="3200">
                <a:solidFill>
                  <a:schemeClr val="bg1"/>
                </a:solidFill>
                <a:latin typeface="Calibri" panose="020F0502020204030204" pitchFamily="34" charset="0"/>
              </a:rPr>
              <a:t>Reslizumab IV : Le prog. </a:t>
            </a:r>
            <a:r>
              <a:rPr lang="fr-FR" altLang="fr-FR" sz="3200" i="1">
                <a:solidFill>
                  <a:schemeClr val="bg1"/>
                </a:solidFill>
                <a:latin typeface="Calibri" panose="020F0502020204030204" pitchFamily="34" charset="0"/>
              </a:rPr>
              <a:t>Breath</a:t>
            </a:r>
            <a:r>
              <a:rPr lang="fr-FR" altLang="fr-FR" sz="320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fr-FR" altLang="fr-FR" sz="1600">
                <a:solidFill>
                  <a:schemeClr val="bg1"/>
                </a:solidFill>
                <a:latin typeface="Calibri" panose="020F0502020204030204" pitchFamily="34" charset="0"/>
              </a:rPr>
              <a:t>(Phase 3)</a:t>
            </a:r>
          </a:p>
        </p:txBody>
      </p:sp>
      <p:sp>
        <p:nvSpPr>
          <p:cNvPr id="68619" name="Rectangle 1">
            <a:extLst>
              <a:ext uri="{FF2B5EF4-FFF2-40B4-BE49-F238E27FC236}">
                <a16:creationId xmlns:a16="http://schemas.microsoft.com/office/drawing/2014/main" id="{477972D7-777F-43B7-B9FF-53F52183F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939800"/>
            <a:ext cx="4346575" cy="2782888"/>
          </a:xfrm>
          <a:prstGeom prst="rect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7B7D7C"/>
              </a:buClr>
              <a:buFont typeface="Wingdings" panose="05000000000000000000" pitchFamily="2" charset="2"/>
              <a:buChar char="§"/>
              <a:defRPr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5BEE9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</a:pPr>
            <a:endParaRPr lang="fr-FR" altLang="fr-FR">
              <a:solidFill>
                <a:srgbClr val="333333"/>
              </a:solidFill>
            </a:endParaRPr>
          </a:p>
        </p:txBody>
      </p:sp>
      <p:sp>
        <p:nvSpPr>
          <p:cNvPr id="68620" name="ZoneTexte 2">
            <a:extLst>
              <a:ext uri="{FF2B5EF4-FFF2-40B4-BE49-F238E27FC236}">
                <a16:creationId xmlns:a16="http://schemas.microsoft.com/office/drawing/2014/main" id="{988B5CBF-EB6D-441E-B8B1-8B54D25B8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1109663"/>
            <a:ext cx="2406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7B7D7C"/>
              </a:buClr>
              <a:buFont typeface="Wingdings" panose="05000000000000000000" pitchFamily="2" charset="2"/>
              <a:buChar char="§"/>
              <a:defRPr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5BEE9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7B7D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600">
                <a:solidFill>
                  <a:srgbClr val="333333"/>
                </a:solidFill>
              </a:rPr>
              <a:t>études Castro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05FBEF43-1333-47A7-8EBA-08C0B136DD4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altLang="fr-FR"/>
              <a:t>Indication AMM de Reslizumab </a:t>
            </a:r>
            <a:r>
              <a:rPr lang="fr-FR" altLang="fr-FR" b="1"/>
              <a:t>(Cinqaero®)</a:t>
            </a:r>
            <a:r>
              <a:rPr lang="fr-FR" altLang="fr-FR"/>
              <a:t> </a:t>
            </a:r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DD51ADEC-9289-4A95-ACA3-CD2C5E75FC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9288" y="3314700"/>
            <a:ext cx="7797800" cy="32210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altLang="fr-FR" sz="1600"/>
              <a:t>- un taux d’éosinophiles sanguins </a:t>
            </a:r>
            <a:r>
              <a:rPr lang="fr-FR" altLang="fr-FR" sz="1600" b="1"/>
              <a:t>≥ 400 cellules/μL </a:t>
            </a:r>
            <a:r>
              <a:rPr lang="fr-FR" altLang="fr-FR" sz="1600"/>
              <a:t>sous corticostéroïde à l’instauration du traitement 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altLang="fr-FR" sz="1600"/>
              <a:t>· </a:t>
            </a:r>
            <a:r>
              <a:rPr lang="fr-FR" altLang="fr-FR" sz="1600" b="1"/>
              <a:t>ET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altLang="fr-FR" sz="1600"/>
              <a:t>- au moins </a:t>
            </a:r>
            <a:r>
              <a:rPr lang="fr-FR" altLang="fr-FR" sz="1600" b="1"/>
              <a:t>2 épisodes d’exacerbations </a:t>
            </a:r>
            <a:r>
              <a:rPr lang="fr-FR" altLang="fr-FR" sz="1600"/>
              <a:t>asthmatiques ayant nécessité un traitement par corticostéroïde oral (≥ 3 jours chacun) dans les 12 derniers mois malgré un traitement de fond associant des corticostéroïdes inhalés à dose élevée et un bronchodilatateur d’action longue (LABA) (stade 4/5 GINA) 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altLang="fr-FR" sz="1600"/>
              <a:t>- </a:t>
            </a:r>
            <a:r>
              <a:rPr lang="fr-FR" altLang="fr-FR" sz="1600" b="1"/>
              <a:t>OU</a:t>
            </a:r>
            <a:r>
              <a:rPr lang="fr-FR" altLang="fr-FR" sz="1600"/>
              <a:t> un traitement par </a:t>
            </a:r>
            <a:r>
              <a:rPr lang="fr-FR" altLang="fr-FR" sz="1600" b="1"/>
              <a:t>corticothérapie orale pendant au moins 6 mois </a:t>
            </a:r>
            <a:r>
              <a:rPr lang="fr-FR" altLang="fr-FR" sz="1600"/>
              <a:t>au cours des 12 derniers mois.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altLang="fr-FR" sz="1600"/>
          </a:p>
          <a:p>
            <a:pPr marL="0" indent="0">
              <a:buFont typeface="Wingdings" panose="05000000000000000000" pitchFamily="2" charset="2"/>
              <a:buNone/>
            </a:pPr>
            <a:r>
              <a:rPr lang="fr-FR" altLang="fr-FR" sz="1600"/>
              <a:t>- SMR important et ASMR IV </a:t>
            </a:r>
          </a:p>
        </p:txBody>
      </p:sp>
      <p:sp>
        <p:nvSpPr>
          <p:cNvPr id="102404" name="Content Placeholder 11">
            <a:extLst>
              <a:ext uri="{FF2B5EF4-FFF2-40B4-BE49-F238E27FC236}">
                <a16:creationId xmlns:a16="http://schemas.microsoft.com/office/drawing/2014/main" id="{38C8DAF7-3310-4285-9444-C285D4615AC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2625" y="6426200"/>
            <a:ext cx="7839075" cy="431800"/>
          </a:xfrm>
        </p:spPr>
        <p:txBody>
          <a:bodyPr lIns="108000" tIns="36000" bIns="36000" anchor="b"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fr-FR" sz="1400"/>
              <a:t>. </a:t>
            </a:r>
          </a:p>
        </p:txBody>
      </p:sp>
      <p:sp>
        <p:nvSpPr>
          <p:cNvPr id="102405" name="Content Placeholder 12">
            <a:extLst>
              <a:ext uri="{FF2B5EF4-FFF2-40B4-BE49-F238E27FC236}">
                <a16:creationId xmlns:a16="http://schemas.microsoft.com/office/drawing/2014/main" id="{F9C683CC-B13F-48F6-9BE9-AE8E611EE66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36525" y="6488113"/>
            <a:ext cx="7839075" cy="365125"/>
          </a:xfrm>
        </p:spPr>
        <p:txBody>
          <a:bodyPr lIns="108000" tIns="36000" bIns="36000" anchor="b"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fr-FR" sz="1400"/>
              <a:t># </a:t>
            </a:r>
            <a:r>
              <a:rPr lang="fr-FR" altLang="fr-FR" sz="1400"/>
              <a:t>Résumé de caractéristiques du produit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AEEA1-2F02-48B8-9E6A-6998698B29F8}"/>
              </a:ext>
            </a:extLst>
          </p:cNvPr>
          <p:cNvSpPr txBox="1"/>
          <p:nvPr/>
        </p:nvSpPr>
        <p:spPr>
          <a:xfrm>
            <a:off x="352425" y="1149350"/>
            <a:ext cx="8393113" cy="1868488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txBody>
          <a:bodyPr lIns="180000" rIns="180000"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fr-FR" sz="1800" dirty="0" err="1">
                <a:solidFill>
                  <a:schemeClr val="bg1"/>
                </a:solidFill>
              </a:rPr>
              <a:t>Reslizumab</a:t>
            </a:r>
            <a:r>
              <a:rPr lang="fr-FR" sz="1800" dirty="0">
                <a:solidFill>
                  <a:schemeClr val="bg1"/>
                </a:solidFill>
              </a:rPr>
              <a:t> (</a:t>
            </a:r>
            <a:r>
              <a:rPr lang="fr-FR" sz="1800" dirty="0" err="1">
                <a:solidFill>
                  <a:schemeClr val="bg1"/>
                </a:solidFill>
              </a:rPr>
              <a:t>Cinqaero</a:t>
            </a:r>
            <a:r>
              <a:rPr lang="fr-FR" sz="1800" dirty="0">
                <a:solidFill>
                  <a:schemeClr val="bg1"/>
                </a:solidFill>
              </a:rPr>
              <a:t>®) a obtenue une AMM européenne le 16 août 2016  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fr-FR" sz="1800" dirty="0">
              <a:solidFill>
                <a:schemeClr val="bg1"/>
              </a:solidFill>
            </a:endParaRPr>
          </a:p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fr-FR" sz="1800" i="1" dirty="0">
                <a:solidFill>
                  <a:schemeClr val="bg1"/>
                </a:solidFill>
              </a:rPr>
              <a:t>« Chez l’adulte en traitement additionnel de l’asthme </a:t>
            </a:r>
            <a:r>
              <a:rPr lang="fr-FR" sz="1800" i="1" dirty="0" err="1">
                <a:solidFill>
                  <a:schemeClr val="bg1"/>
                </a:solidFill>
              </a:rPr>
              <a:t>éosinophilique</a:t>
            </a:r>
            <a:r>
              <a:rPr lang="fr-FR" sz="1800" i="1" dirty="0">
                <a:solidFill>
                  <a:schemeClr val="bg1"/>
                </a:solidFill>
              </a:rPr>
              <a:t> sévère insuffisamment contrôlé par les corticostéroïdes inhalés à dose élevées associés à un autre médicament destiné au traitement continu de fond »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Capsules">
  <a:themeElements>
    <a:clrScheme name="Custom 35">
      <a:dk1>
        <a:srgbClr val="000000"/>
      </a:dk1>
      <a:lt1>
        <a:srgbClr val="FFFFFF"/>
      </a:lt1>
      <a:dk2>
        <a:srgbClr val="0071BC"/>
      </a:dk2>
      <a:lt2>
        <a:srgbClr val="7C7C7C"/>
      </a:lt2>
      <a:accent1>
        <a:srgbClr val="AAE1FA"/>
      </a:accent1>
      <a:accent2>
        <a:srgbClr val="6DCFF6"/>
      </a:accent2>
      <a:accent3>
        <a:srgbClr val="75BEE9"/>
      </a:accent3>
      <a:accent4>
        <a:srgbClr val="0091D0"/>
      </a:accent4>
      <a:accent5>
        <a:srgbClr val="BED730"/>
      </a:accent5>
      <a:accent6>
        <a:srgbClr val="00AB4E"/>
      </a:accent6>
      <a:hlink>
        <a:srgbClr val="0071BC"/>
      </a:hlink>
      <a:folHlink>
        <a:srgbClr val="0071BC"/>
      </a:folHlink>
    </a:clrScheme>
    <a:fontScheme name="1_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§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§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1_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apsules">
  <a:themeElements>
    <a:clrScheme name="">
      <a:dk1>
        <a:srgbClr val="000000"/>
      </a:dk1>
      <a:lt1>
        <a:srgbClr val="FFFFFF"/>
      </a:lt1>
      <a:dk2>
        <a:srgbClr val="0071BC"/>
      </a:dk2>
      <a:lt2>
        <a:srgbClr val="7C7C7C"/>
      </a:lt2>
      <a:accent1>
        <a:srgbClr val="AAE1FA"/>
      </a:accent1>
      <a:accent2>
        <a:srgbClr val="6DCFF6"/>
      </a:accent2>
      <a:accent3>
        <a:srgbClr val="FFFFFF"/>
      </a:accent3>
      <a:accent4>
        <a:srgbClr val="000000"/>
      </a:accent4>
      <a:accent5>
        <a:srgbClr val="D2EEFC"/>
      </a:accent5>
      <a:accent6>
        <a:srgbClr val="62BBDF"/>
      </a:accent6>
      <a:hlink>
        <a:srgbClr val="0071BC"/>
      </a:hlink>
      <a:folHlink>
        <a:srgbClr val="0071BC"/>
      </a:folHlink>
    </a:clrScheme>
    <a:fontScheme name="2_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VA Asthma Template">
  <a:themeElements>
    <a:clrScheme name="TEVA Asthma Template 1">
      <a:dk1>
        <a:srgbClr val="000000"/>
      </a:dk1>
      <a:lt1>
        <a:srgbClr val="FFFFFF"/>
      </a:lt1>
      <a:dk2>
        <a:srgbClr val="0071A8"/>
      </a:dk2>
      <a:lt2>
        <a:srgbClr val="E2DFDE"/>
      </a:lt2>
      <a:accent1>
        <a:srgbClr val="0071A8"/>
      </a:accent1>
      <a:accent2>
        <a:srgbClr val="75BEE9"/>
      </a:accent2>
      <a:accent3>
        <a:srgbClr val="FFFFFF"/>
      </a:accent3>
      <a:accent4>
        <a:srgbClr val="000000"/>
      </a:accent4>
      <a:accent5>
        <a:srgbClr val="AABBD1"/>
      </a:accent5>
      <a:accent6>
        <a:srgbClr val="69ACD3"/>
      </a:accent6>
      <a:hlink>
        <a:srgbClr val="0071A8"/>
      </a:hlink>
      <a:folHlink>
        <a:srgbClr val="0071A8"/>
      </a:folHlink>
    </a:clrScheme>
    <a:fontScheme name="TEVA Asthma 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VA Asthma Template 1">
        <a:dk1>
          <a:srgbClr val="000000"/>
        </a:dk1>
        <a:lt1>
          <a:srgbClr val="FFFFFF"/>
        </a:lt1>
        <a:dk2>
          <a:srgbClr val="0071A8"/>
        </a:dk2>
        <a:lt2>
          <a:srgbClr val="E2DFDE"/>
        </a:lt2>
        <a:accent1>
          <a:srgbClr val="0071A8"/>
        </a:accent1>
        <a:accent2>
          <a:srgbClr val="75BEE9"/>
        </a:accent2>
        <a:accent3>
          <a:srgbClr val="FFFFFF"/>
        </a:accent3>
        <a:accent4>
          <a:srgbClr val="000000"/>
        </a:accent4>
        <a:accent5>
          <a:srgbClr val="AABBD1"/>
        </a:accent5>
        <a:accent6>
          <a:srgbClr val="69ACD3"/>
        </a:accent6>
        <a:hlink>
          <a:srgbClr val="0071A8"/>
        </a:hlink>
        <a:folHlink>
          <a:srgbClr val="0071A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apsules">
  <a:themeElements>
    <a:clrScheme name="Custom 35">
      <a:dk1>
        <a:srgbClr val="000000"/>
      </a:dk1>
      <a:lt1>
        <a:srgbClr val="FFFFFF"/>
      </a:lt1>
      <a:dk2>
        <a:srgbClr val="0071BC"/>
      </a:dk2>
      <a:lt2>
        <a:srgbClr val="7C7C7C"/>
      </a:lt2>
      <a:accent1>
        <a:srgbClr val="AAE1FA"/>
      </a:accent1>
      <a:accent2>
        <a:srgbClr val="6DCFF6"/>
      </a:accent2>
      <a:accent3>
        <a:srgbClr val="75BEE9"/>
      </a:accent3>
      <a:accent4>
        <a:srgbClr val="0091D0"/>
      </a:accent4>
      <a:accent5>
        <a:srgbClr val="BED730"/>
      </a:accent5>
      <a:accent6>
        <a:srgbClr val="00AB4E"/>
      </a:accent6>
      <a:hlink>
        <a:srgbClr val="0071BC"/>
      </a:hlink>
      <a:folHlink>
        <a:srgbClr val="0071BC"/>
      </a:folHlink>
    </a:clrScheme>
    <a:fontScheme name="1_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§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§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1_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apsules">
  <a:themeElements>
    <a:clrScheme name="Custom 35">
      <a:dk1>
        <a:srgbClr val="000000"/>
      </a:dk1>
      <a:lt1>
        <a:srgbClr val="FFFFFF"/>
      </a:lt1>
      <a:dk2>
        <a:srgbClr val="0071BC"/>
      </a:dk2>
      <a:lt2>
        <a:srgbClr val="7C7C7C"/>
      </a:lt2>
      <a:accent1>
        <a:srgbClr val="AAE1FA"/>
      </a:accent1>
      <a:accent2>
        <a:srgbClr val="6DCFF6"/>
      </a:accent2>
      <a:accent3>
        <a:srgbClr val="75BEE9"/>
      </a:accent3>
      <a:accent4>
        <a:srgbClr val="0091D0"/>
      </a:accent4>
      <a:accent5>
        <a:srgbClr val="BED730"/>
      </a:accent5>
      <a:accent6>
        <a:srgbClr val="00AB4E"/>
      </a:accent6>
      <a:hlink>
        <a:srgbClr val="0071BC"/>
      </a:hlink>
      <a:folHlink>
        <a:srgbClr val="0071BC"/>
      </a:folHlink>
    </a:clrScheme>
    <a:fontScheme name="1_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§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§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1_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apsules">
  <a:themeElements>
    <a:clrScheme name="Custom 35">
      <a:dk1>
        <a:srgbClr val="000000"/>
      </a:dk1>
      <a:lt1>
        <a:srgbClr val="FFFFFF"/>
      </a:lt1>
      <a:dk2>
        <a:srgbClr val="0071BC"/>
      </a:dk2>
      <a:lt2>
        <a:srgbClr val="7C7C7C"/>
      </a:lt2>
      <a:accent1>
        <a:srgbClr val="AAE1FA"/>
      </a:accent1>
      <a:accent2>
        <a:srgbClr val="6DCFF6"/>
      </a:accent2>
      <a:accent3>
        <a:srgbClr val="75BEE9"/>
      </a:accent3>
      <a:accent4>
        <a:srgbClr val="0091D0"/>
      </a:accent4>
      <a:accent5>
        <a:srgbClr val="BED730"/>
      </a:accent5>
      <a:accent6>
        <a:srgbClr val="00AB4E"/>
      </a:accent6>
      <a:hlink>
        <a:srgbClr val="0071BC"/>
      </a:hlink>
      <a:folHlink>
        <a:srgbClr val="0071BC"/>
      </a:folHlink>
    </a:clrScheme>
    <a:fontScheme name="1_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§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Char char="§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1_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07AB3FCF669447A40DDCFC03272F31" ma:contentTypeVersion="4" ma:contentTypeDescription="Create a new document." ma:contentTypeScope="" ma:versionID="f3d6ae6a0027aad318e4a3f3961d4bd8">
  <xsd:schema xmlns:xsd="http://www.w3.org/2001/XMLSchema" xmlns:xs="http://www.w3.org/2001/XMLSchema" xmlns:p="http://schemas.microsoft.com/office/2006/metadata/properties" xmlns:ns2="53a314d6-2c5d-4479-8c22-806fc76eceea" xmlns:ns3="46a2bcd3-b05f-483b-938f-a316c080a9a4" targetNamespace="http://schemas.microsoft.com/office/2006/metadata/properties" ma:root="true" ma:fieldsID="f3531406298ec1103410f52ffdd79c04" ns2:_="" ns3:_="">
    <xsd:import namespace="53a314d6-2c5d-4479-8c22-806fc76eceea"/>
    <xsd:import namespace="46a2bcd3-b05f-483b-938f-a316c080a9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a314d6-2c5d-4479-8c22-806fc76ece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a2bcd3-b05f-483b-938f-a316c080a9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49178C-503E-45F9-B9CF-2B1BA20DA0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a314d6-2c5d-4479-8c22-806fc76eceea"/>
    <ds:schemaRef ds:uri="46a2bcd3-b05f-483b-938f-a316c080a9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F8EDC0-E034-4C77-97C5-4AC8BB328C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E6D2A2-A34B-4FEE-9D3F-BC57ED2A114F}">
  <ds:schemaRefs>
    <ds:schemaRef ds:uri="http://schemas.microsoft.com/office/2006/metadata/properties"/>
    <ds:schemaRef ds:uri="http://purl.org/dc/terms/"/>
    <ds:schemaRef ds:uri="53a314d6-2c5d-4479-8c22-806fc76ecee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46a2bcd3-b05f-483b-938f-a316c080a9a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19239</TotalTime>
  <Words>592</Words>
  <Application>Microsoft Office PowerPoint</Application>
  <PresentationFormat>On-screen Show (4:3)</PresentationFormat>
  <Paragraphs>60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1_Capsules</vt:lpstr>
      <vt:lpstr>2_Capsules</vt:lpstr>
      <vt:lpstr>TEVA Asthma Template</vt:lpstr>
      <vt:lpstr>3_Capsules</vt:lpstr>
      <vt:lpstr>4_Capsules</vt:lpstr>
      <vt:lpstr>5_Capsules</vt:lpstr>
      <vt:lpstr>  Développement clinique de Reslizumab  Analyse post-hoc des données de 953 patients issus des études CASTRO     </vt:lpstr>
      <vt:lpstr>PowerPoint Presentation</vt:lpstr>
      <vt:lpstr>Indication AMM de Reslizumab (Cinqaero®) </vt:lpstr>
    </vt:vector>
  </TitlesOfParts>
  <Company>IASTED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Teva PPT Guidelines</dc:title>
  <dc:creator>IASTED</dc:creator>
  <cp:lastModifiedBy>Shubham Bansal</cp:lastModifiedBy>
  <cp:revision>861</cp:revision>
  <cp:lastPrinted>2014-01-20T15:17:52Z</cp:lastPrinted>
  <dcterms:created xsi:type="dcterms:W3CDTF">2001-12-11T23:34:17Z</dcterms:created>
  <dcterms:modified xsi:type="dcterms:W3CDTF">2018-09-14T12:11:39Z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page">
    <vt:lpwstr/>
  </property>
  <property fmtid="{D5CDD505-2E9C-101B-9397-08002B2CF9AE}" pid="3" name="type1">
    <vt:lpwstr>information</vt:lpwstr>
  </property>
  <property fmtid="{D5CDD505-2E9C-101B-9397-08002B2CF9AE}" pid="4" name="TevaBusinessUnitTaxHTField0">
    <vt:lpwstr>Europe|6ca46e05-da93-4e88-b277-e89bcf84aae0</vt:lpwstr>
  </property>
  <property fmtid="{D5CDD505-2E9C-101B-9397-08002B2CF9AE}" pid="5" name="TevaCountry_0">
    <vt:lpwstr/>
  </property>
  <property fmtid="{D5CDD505-2E9C-101B-9397-08002B2CF9AE}" pid="6" name="TevaBusinessUnit">
    <vt:lpwstr>37</vt:lpwstr>
  </property>
  <property fmtid="{D5CDD505-2E9C-101B-9397-08002B2CF9AE}" pid="7" name="_dlc_DocId">
    <vt:lpwstr>R4AEPSJF3NAT-1424-15</vt:lpwstr>
  </property>
  <property fmtid="{D5CDD505-2E9C-101B-9397-08002B2CF9AE}" pid="8" name="_dlc_DocIdItemGuid">
    <vt:lpwstr>3b2568d6-020f-4f58-bff6-13702cab06b0</vt:lpwstr>
  </property>
  <property fmtid="{D5CDD505-2E9C-101B-9397-08002B2CF9AE}" pid="9" name="_dlc_DocIdUrl">
    <vt:lpwstr>http://sp.de.teva.corp/sites/collab/Medical/Respiratory/_layouts/DocIdRedir.aspx?ID=R4AEPSJF3NAT-1424-15, R4AEPSJF3NAT-1424-15</vt:lpwstr>
  </property>
  <property fmtid="{D5CDD505-2E9C-101B-9397-08002B2CF9AE}" pid="10" name="ContentTypeId">
    <vt:lpwstr>0x0101001C2BDDEA5FD16945B32BED54276E7950</vt:lpwstr>
  </property>
</Properties>
</file>