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61" userDrawn="1">
          <p15:clr>
            <a:srgbClr val="A4A3A4"/>
          </p15:clr>
        </p15:guide>
        <p15:guide id="2" orient="horz" pos="413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pos="44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1"/>
      </p:cViewPr>
      <p:guideLst>
        <p:guide pos="4861"/>
        <p:guide orient="horz" pos="4133"/>
        <p:guide orient="horz" pos="709"/>
        <p:guide pos="7310"/>
        <p:guide pos="44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54">
            <a:extLst>
              <a:ext uri="{FF2B5EF4-FFF2-40B4-BE49-F238E27FC236}">
                <a16:creationId xmlns:a16="http://schemas.microsoft.com/office/drawing/2014/main" id="{0D02A1DC-A22D-4956-B768-ACF47F66E0D1}"/>
              </a:ext>
            </a:extLst>
          </p:cNvPr>
          <p:cNvSpPr/>
          <p:nvPr/>
        </p:nvSpPr>
        <p:spPr>
          <a:xfrm>
            <a:off x="11225850" y="-829201"/>
            <a:ext cx="1332004" cy="345506"/>
          </a:xfrm>
          <a:prstGeom prst="roundRect">
            <a:avLst>
              <a:gd name="adj" fmla="val 6870"/>
            </a:avLst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tIns="90000" bIns="108000" rtlCol="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Weight Bank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3A3AEC8-A93D-4A3E-AB59-443543C2F99F}"/>
              </a:ext>
            </a:extLst>
          </p:cNvPr>
          <p:cNvSpPr txBox="1"/>
          <p:nvPr/>
        </p:nvSpPr>
        <p:spPr>
          <a:xfrm>
            <a:off x="3499592" y="-896896"/>
            <a:ext cx="307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River: resize 30</a:t>
            </a:r>
            <a:r>
              <a:rPr lang="zh-CN" altLang="en-US" dirty="0"/>
              <a:t>后 </a:t>
            </a:r>
            <a:r>
              <a:rPr lang="en-US" altLang="zh-CN" dirty="0"/>
              <a:t>[20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8]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D9396EE-9B5E-F0AE-EA7C-7BF9ADA2D6E5}"/>
              </a:ext>
            </a:extLst>
          </p:cNvPr>
          <p:cNvGrpSpPr/>
          <p:nvPr/>
        </p:nvGrpSpPr>
        <p:grpSpPr>
          <a:xfrm>
            <a:off x="7339414" y="882010"/>
            <a:ext cx="1567608" cy="1007212"/>
            <a:chOff x="7339414" y="882010"/>
            <a:chExt cx="1567608" cy="1007212"/>
          </a:xfrm>
        </p:grpSpPr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A108AE82-996C-422A-B3F2-F7AB341B2262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1" t="-1" b="1179"/>
            <a:stretch/>
          </p:blipFill>
          <p:spPr bwMode="auto">
            <a:xfrm>
              <a:off x="7339414" y="882010"/>
              <a:ext cx="667880" cy="100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67A6353B-5EF1-4204-A4C0-C8599B710B55}"/>
                </a:ext>
              </a:extLst>
            </p:cNvPr>
            <p:cNvPicPr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060" y="883125"/>
              <a:ext cx="666962" cy="9983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6CBFE7E-CC60-4F8C-9767-79620E7F7950}"/>
              </a:ext>
            </a:extLst>
          </p:cNvPr>
          <p:cNvSpPr txBox="1"/>
          <p:nvPr/>
        </p:nvSpPr>
        <p:spPr>
          <a:xfrm>
            <a:off x="9021586" y="1266633"/>
            <a:ext cx="1483360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044AA3-C9D2-4FDF-9BCB-2911818FAA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7428" y="3120844"/>
            <a:ext cx="394218" cy="387180"/>
          </a:xfrm>
          <a:prstGeom prst="cube">
            <a:avLst>
              <a:gd name="adj" fmla="val 21365"/>
            </a:avLst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36ABA-00A2-4050-9A0B-415946EB7310}"/>
              </a:ext>
            </a:extLst>
          </p:cNvPr>
          <p:cNvPicPr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3" t="6278" r="3300" b="13383"/>
          <a:stretch/>
        </p:blipFill>
        <p:spPr>
          <a:xfrm>
            <a:off x="7442582" y="2842279"/>
            <a:ext cx="404722" cy="258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C26F45-5E85-460B-A315-6C41C24D7E41}"/>
              </a:ext>
            </a:extLst>
          </p:cNvPr>
          <p:cNvPicPr>
            <a:picLocks/>
          </p:cNvPicPr>
          <p:nvPr/>
        </p:nvPicPr>
        <p:blipFill>
          <a:blip r:embed="rId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3549" y="2840231"/>
            <a:ext cx="667792" cy="667793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C8C9CDD1-650E-4E21-BB4F-8393551F87A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2" t="8609" r="574" b="2765"/>
          <a:stretch/>
        </p:blipFill>
        <p:spPr>
          <a:xfrm>
            <a:off x="8090215" y="2888401"/>
            <a:ext cx="93160" cy="557962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A36CA9F9-4913-4899-9D7B-E6BD785053E3}"/>
              </a:ext>
            </a:extLst>
          </p:cNvPr>
          <p:cNvSpPr txBox="1"/>
          <p:nvPr/>
        </p:nvSpPr>
        <p:spPr>
          <a:xfrm>
            <a:off x="8984906" y="2971471"/>
            <a:ext cx="1556721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BA8ADE-2703-4AD7-95CD-9192E41553CB}"/>
              </a:ext>
            </a:extLst>
          </p:cNvPr>
          <p:cNvPicPr>
            <a:picLocks/>
          </p:cNvPicPr>
          <p:nvPr/>
        </p:nvPicPr>
        <p:blipFill>
          <a:blip r:embed="rId8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71" y="3642772"/>
            <a:ext cx="667792" cy="667792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11761EFB-AB4F-4C49-ADDE-7202737F2AA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92" t="8609" r="574" b="2765"/>
          <a:stretch/>
        </p:blipFill>
        <p:spPr>
          <a:xfrm>
            <a:off x="8090737" y="3697687"/>
            <a:ext cx="93160" cy="5579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7BF64DA-673E-4585-9AAB-B46558370DE0}"/>
              </a:ext>
            </a:extLst>
          </p:cNvPr>
          <p:cNvPicPr>
            <a:picLocks/>
          </p:cNvPicPr>
          <p:nvPr/>
        </p:nvPicPr>
        <p:blipFill rotWithShape="1">
          <a:blip r:embed="rId9">
            <a:alphaModFix/>
          </a:blip>
          <a:srcRect l="1" t="3200" r="1401"/>
          <a:stretch/>
        </p:blipFill>
        <p:spPr>
          <a:xfrm>
            <a:off x="7356594" y="3642772"/>
            <a:ext cx="667792" cy="667792"/>
          </a:xfrm>
          <a:prstGeom prst="cube">
            <a:avLst>
              <a:gd name="adj" fmla="val 11401"/>
            </a:avLst>
          </a:prstGeom>
        </p:spPr>
      </p:pic>
      <p:sp>
        <p:nvSpPr>
          <p:cNvPr id="119" name="文本框 118">
            <a:extLst>
              <a:ext uri="{FF2B5EF4-FFF2-40B4-BE49-F238E27FC236}">
                <a16:creationId xmlns:a16="http://schemas.microsoft.com/office/drawing/2014/main" id="{1CCF23BD-DD84-4DED-9EF9-F839444023BD}"/>
              </a:ext>
            </a:extLst>
          </p:cNvPr>
          <p:cNvSpPr txBox="1"/>
          <p:nvPr/>
        </p:nvSpPr>
        <p:spPr>
          <a:xfrm>
            <a:off x="8899834" y="3835400"/>
            <a:ext cx="172686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Anomaly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766823A-FFD9-45CF-A9BA-FC97A1D2495F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66293" y="4419627"/>
            <a:ext cx="459121" cy="872910"/>
          </a:xfrm>
          <a:prstGeom prst="cube">
            <a:avLst>
              <a:gd name="adj" fmla="val 8826"/>
            </a:avLst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52E74BA-C56C-4606-AF87-3D55575C7EDA}"/>
              </a:ext>
            </a:extLst>
          </p:cNvPr>
          <p:cNvPicPr>
            <a:picLocks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08522" y="4419472"/>
            <a:ext cx="459383" cy="873219"/>
          </a:xfrm>
          <a:prstGeom prst="cube">
            <a:avLst>
              <a:gd name="adj" fmla="val 8871"/>
            </a:avLst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92E592F-DEFE-4E8E-BB63-9D25A093A7B2}"/>
              </a:ext>
            </a:extLst>
          </p:cNvPr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51014" y="4419644"/>
            <a:ext cx="459083" cy="872875"/>
          </a:xfrm>
          <a:prstGeom prst="rect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EDEA5F79-A771-407A-8116-48394DB00F77}"/>
              </a:ext>
            </a:extLst>
          </p:cNvPr>
          <p:cNvSpPr txBox="1"/>
          <p:nvPr/>
        </p:nvSpPr>
        <p:spPr>
          <a:xfrm>
            <a:off x="8937554" y="4717174"/>
            <a:ext cx="165142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Change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7" name="图片 126">
            <a:extLst>
              <a:ext uri="{FF2B5EF4-FFF2-40B4-BE49-F238E27FC236}">
                <a16:creationId xmlns:a16="http://schemas.microsoft.com/office/drawing/2014/main" id="{B1E9BC60-FD63-4786-8781-BF236C5CF18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81" r="4063" b="-23"/>
          <a:stretch>
            <a:fillRect/>
          </a:stretch>
        </p:blipFill>
        <p:spPr>
          <a:xfrm>
            <a:off x="7910161" y="2031203"/>
            <a:ext cx="458685" cy="67940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AF5DD98-D3FF-4695-A705-D37ABC1C8AE8}"/>
              </a:ext>
            </a:extLst>
          </p:cNvPr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39" y="2031948"/>
            <a:ext cx="458685" cy="67791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655640B-BE5F-4709-822D-CD4F9766089A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02" y="2031948"/>
            <a:ext cx="458685" cy="6779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E0302FF8-47F0-4D1C-BDAD-CFA95607A623}"/>
              </a:ext>
            </a:extLst>
          </p:cNvPr>
          <p:cNvSpPr txBox="1"/>
          <p:nvPr/>
        </p:nvSpPr>
        <p:spPr>
          <a:xfrm>
            <a:off x="8937554" y="2118288"/>
            <a:ext cx="16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Class 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3" name="弧形 1042">
            <a:extLst>
              <a:ext uri="{FF2B5EF4-FFF2-40B4-BE49-F238E27FC236}">
                <a16:creationId xmlns:a16="http://schemas.microsoft.com/office/drawing/2014/main" id="{FFA1E6D8-A430-4CD1-8125-985864A35891}"/>
              </a:ext>
            </a:extLst>
          </p:cNvPr>
          <p:cNvSpPr/>
          <p:nvPr/>
        </p:nvSpPr>
        <p:spPr>
          <a:xfrm rot="2887445">
            <a:off x="3206646" y="-1675550"/>
            <a:ext cx="911900" cy="846003"/>
          </a:xfrm>
          <a:custGeom>
            <a:avLst/>
            <a:gdLst>
              <a:gd name="connsiteX0" fmla="*/ 638194 w 1363147"/>
              <a:gd name="connsiteY0" fmla="*/ 1248 h 1231508"/>
              <a:gd name="connsiteX1" fmla="*/ 1141754 w 1363147"/>
              <a:gd name="connsiteY1" fmla="*/ 161537 h 1231508"/>
              <a:gd name="connsiteX2" fmla="*/ 1360240 w 1363147"/>
              <a:gd name="connsiteY2" fmla="*/ 672568 h 1231508"/>
              <a:gd name="connsiteX3" fmla="*/ 681574 w 1363147"/>
              <a:gd name="connsiteY3" fmla="*/ 615754 h 1231508"/>
              <a:gd name="connsiteX4" fmla="*/ 638194 w 1363147"/>
              <a:gd name="connsiteY4" fmla="*/ 1248 h 1231508"/>
              <a:gd name="connsiteX0" fmla="*/ 638194 w 1363147"/>
              <a:gd name="connsiteY0" fmla="*/ 1248 h 1231508"/>
              <a:gd name="connsiteX1" fmla="*/ 1141754 w 1363147"/>
              <a:gd name="connsiteY1" fmla="*/ 161537 h 1231508"/>
              <a:gd name="connsiteX2" fmla="*/ 1360240 w 1363147"/>
              <a:gd name="connsiteY2" fmla="*/ 672568 h 1231508"/>
              <a:gd name="connsiteX0" fmla="*/ 47104 w 772061"/>
              <a:gd name="connsiteY0" fmla="*/ 1249 h 714589"/>
              <a:gd name="connsiteX1" fmla="*/ 550664 w 772061"/>
              <a:gd name="connsiteY1" fmla="*/ 161538 h 714589"/>
              <a:gd name="connsiteX2" fmla="*/ 769150 w 772061"/>
              <a:gd name="connsiteY2" fmla="*/ 672569 h 714589"/>
              <a:gd name="connsiteX3" fmla="*/ 1881 w 772061"/>
              <a:gd name="connsiteY3" fmla="*/ 714589 h 714589"/>
              <a:gd name="connsiteX4" fmla="*/ 47104 w 772061"/>
              <a:gd name="connsiteY4" fmla="*/ 1249 h 714589"/>
              <a:gd name="connsiteX0" fmla="*/ 47104 w 772061"/>
              <a:gd name="connsiteY0" fmla="*/ 1249 h 714589"/>
              <a:gd name="connsiteX1" fmla="*/ 550664 w 772061"/>
              <a:gd name="connsiteY1" fmla="*/ 161538 h 714589"/>
              <a:gd name="connsiteX2" fmla="*/ 769150 w 772061"/>
              <a:gd name="connsiteY2" fmla="*/ 672569 h 714589"/>
              <a:gd name="connsiteX0" fmla="*/ 0 w 724957"/>
              <a:gd name="connsiteY0" fmla="*/ 1249 h 672569"/>
              <a:gd name="connsiteX1" fmla="*/ 503560 w 724957"/>
              <a:gd name="connsiteY1" fmla="*/ 161538 h 672569"/>
              <a:gd name="connsiteX2" fmla="*/ 722046 w 724957"/>
              <a:gd name="connsiteY2" fmla="*/ 672569 h 672569"/>
              <a:gd name="connsiteX3" fmla="*/ 238197 w 724957"/>
              <a:gd name="connsiteY3" fmla="*/ 453682 h 672569"/>
              <a:gd name="connsiteX4" fmla="*/ 0 w 724957"/>
              <a:gd name="connsiteY4" fmla="*/ 1249 h 672569"/>
              <a:gd name="connsiteX0" fmla="*/ 0 w 724957"/>
              <a:gd name="connsiteY0" fmla="*/ 1249 h 672569"/>
              <a:gd name="connsiteX1" fmla="*/ 503560 w 724957"/>
              <a:gd name="connsiteY1" fmla="*/ 161538 h 672569"/>
              <a:gd name="connsiteX2" fmla="*/ 722046 w 724957"/>
              <a:gd name="connsiteY2" fmla="*/ 672569 h 6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957" h="672569" stroke="0" extrusionOk="0">
                <a:moveTo>
                  <a:pt x="0" y="1249"/>
                </a:moveTo>
                <a:cubicBezTo>
                  <a:pt x="184997" y="-9410"/>
                  <a:pt x="366818" y="48466"/>
                  <a:pt x="503560" y="161538"/>
                </a:cubicBezTo>
                <a:cubicBezTo>
                  <a:pt x="660873" y="291620"/>
                  <a:pt x="741723" y="480726"/>
                  <a:pt x="722046" y="672569"/>
                </a:cubicBezTo>
                <a:lnTo>
                  <a:pt x="238197" y="453682"/>
                </a:lnTo>
                <a:cubicBezTo>
                  <a:pt x="223737" y="248847"/>
                  <a:pt x="14460" y="206084"/>
                  <a:pt x="0" y="1249"/>
                </a:cubicBezTo>
                <a:close/>
              </a:path>
              <a:path w="724957" h="672569" fill="none">
                <a:moveTo>
                  <a:pt x="0" y="1249"/>
                </a:moveTo>
                <a:cubicBezTo>
                  <a:pt x="184997" y="-9410"/>
                  <a:pt x="366818" y="48466"/>
                  <a:pt x="503560" y="161538"/>
                </a:cubicBezTo>
                <a:cubicBezTo>
                  <a:pt x="660873" y="291620"/>
                  <a:pt x="741723" y="480726"/>
                  <a:pt x="722046" y="672569"/>
                </a:cubicBezTo>
              </a:path>
            </a:pathLst>
          </a:cu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7B733C8-52A3-4973-AB06-6910B5163450}"/>
              </a:ext>
            </a:extLst>
          </p:cNvPr>
          <p:cNvSpPr txBox="1"/>
          <p:nvPr/>
        </p:nvSpPr>
        <p:spPr>
          <a:xfrm>
            <a:off x="7205559" y="5361039"/>
            <a:ext cx="187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Downstream tasks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3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EAC02A-DEF6-E6F6-25DC-EFD1B9267054}"/>
              </a:ext>
            </a:extLst>
          </p:cNvPr>
          <p:cNvGrpSpPr/>
          <p:nvPr/>
        </p:nvGrpSpPr>
        <p:grpSpPr>
          <a:xfrm>
            <a:off x="279791" y="259420"/>
            <a:ext cx="3544590" cy="2277453"/>
            <a:chOff x="7339414" y="882010"/>
            <a:chExt cx="1567608" cy="10072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647C92-7AB9-6BCE-CF01-ACD6D2F017C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1" t="-1" b="1179"/>
            <a:stretch/>
          </p:blipFill>
          <p:spPr bwMode="auto">
            <a:xfrm>
              <a:off x="7339414" y="882010"/>
              <a:ext cx="667880" cy="100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B98E98-3F5D-E4BB-4F60-F1380D8C452D}"/>
                </a:ext>
              </a:extLst>
            </p:cNvPr>
            <p:cNvPicPr/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060" y="883125"/>
              <a:ext cx="666962" cy="9983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D146B27-4322-5E2F-565F-CCB98A7DC4ED}"/>
              </a:ext>
            </a:extLst>
          </p:cNvPr>
          <p:cNvSpPr txBox="1"/>
          <p:nvPr/>
        </p:nvSpPr>
        <p:spPr>
          <a:xfrm>
            <a:off x="9021586" y="1266633"/>
            <a:ext cx="1483360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949B76-B968-74FF-6BF1-9CBFCC0546FA}"/>
              </a:ext>
            </a:extLst>
          </p:cNvPr>
          <p:cNvGrpSpPr/>
          <p:nvPr/>
        </p:nvGrpSpPr>
        <p:grpSpPr>
          <a:xfrm>
            <a:off x="279791" y="4875762"/>
            <a:ext cx="3543462" cy="1942380"/>
            <a:chOff x="7442582" y="2840231"/>
            <a:chExt cx="1458759" cy="66779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E07101A-FF38-BA77-4748-A1C86E81B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47428" y="3120844"/>
              <a:ext cx="394218" cy="387180"/>
            </a:xfrm>
            <a:prstGeom prst="cube">
              <a:avLst>
                <a:gd name="adj" fmla="val 21365"/>
              </a:avLst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77A3B4-851E-F03D-ED2C-7390F4D0AB8F}"/>
                </a:ext>
              </a:extLst>
            </p:cNvPr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53" t="6278" r="3300" b="13383"/>
            <a:stretch/>
          </p:blipFill>
          <p:spPr>
            <a:xfrm>
              <a:off x="7442582" y="2842279"/>
              <a:ext cx="404722" cy="25838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7ECA1C6-BC06-AD4E-05E9-0B95D9117464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33549" y="2840231"/>
              <a:ext cx="667792" cy="66779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9293117-7D9E-2D3A-271D-772FF0D3E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2" t="8609" r="574" b="2765"/>
            <a:stretch/>
          </p:blipFill>
          <p:spPr>
            <a:xfrm>
              <a:off x="8090215" y="2888401"/>
              <a:ext cx="93160" cy="557962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DE7D14D-2CA0-54E6-9A72-89BF57671F87}"/>
              </a:ext>
            </a:extLst>
          </p:cNvPr>
          <p:cNvSpPr txBox="1"/>
          <p:nvPr/>
        </p:nvSpPr>
        <p:spPr>
          <a:xfrm>
            <a:off x="8984906" y="2971471"/>
            <a:ext cx="1556721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98CCE6-B54F-6FD1-F9B9-9D5F1C96FEDD}"/>
              </a:ext>
            </a:extLst>
          </p:cNvPr>
          <p:cNvGrpSpPr/>
          <p:nvPr/>
        </p:nvGrpSpPr>
        <p:grpSpPr>
          <a:xfrm>
            <a:off x="4238256" y="259420"/>
            <a:ext cx="4843730" cy="2257308"/>
            <a:chOff x="7356594" y="3642772"/>
            <a:chExt cx="1545269" cy="66779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33FF30A-580A-6E36-6E85-AC57CC915EE7}"/>
                </a:ext>
              </a:extLst>
            </p:cNvPr>
            <p:cNvPicPr>
              <a:picLocks/>
            </p:cNvPicPr>
            <p:nvPr/>
          </p:nvPicPr>
          <p:blipFill>
            <a:blip r:embed="rId8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071" y="3642772"/>
              <a:ext cx="667792" cy="66779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3B419C5-071C-81D8-80C7-55B4302A81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92" t="8609" r="574" b="2765"/>
            <a:stretch/>
          </p:blipFill>
          <p:spPr>
            <a:xfrm>
              <a:off x="8090737" y="3697687"/>
              <a:ext cx="93160" cy="55796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38BA9-F6AC-6DC4-9B1B-67601E48AA13}"/>
                </a:ext>
              </a:extLst>
            </p:cNvPr>
            <p:cNvPicPr>
              <a:picLocks/>
            </p:cNvPicPr>
            <p:nvPr/>
          </p:nvPicPr>
          <p:blipFill rotWithShape="1">
            <a:blip r:embed="rId9">
              <a:alphaModFix/>
            </a:blip>
            <a:srcRect l="1" t="3200" r="1401"/>
            <a:stretch/>
          </p:blipFill>
          <p:spPr>
            <a:xfrm>
              <a:off x="7356594" y="3642772"/>
              <a:ext cx="667792" cy="667792"/>
            </a:xfrm>
            <a:prstGeom prst="cube">
              <a:avLst>
                <a:gd name="adj" fmla="val 11401"/>
              </a:avLst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BADF5-5AA2-9F19-DFBE-E3965D74BC0C}"/>
              </a:ext>
            </a:extLst>
          </p:cNvPr>
          <p:cNvSpPr txBox="1"/>
          <p:nvPr/>
        </p:nvSpPr>
        <p:spPr>
          <a:xfrm>
            <a:off x="8899834" y="3835400"/>
            <a:ext cx="172686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Anomaly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1B0C666-93B7-68F8-F12E-660D706064EB}"/>
              </a:ext>
            </a:extLst>
          </p:cNvPr>
          <p:cNvGrpSpPr/>
          <p:nvPr/>
        </p:nvGrpSpPr>
        <p:grpSpPr>
          <a:xfrm>
            <a:off x="5319822" y="2971471"/>
            <a:ext cx="3510800" cy="1985808"/>
            <a:chOff x="7366293" y="4419472"/>
            <a:chExt cx="1543804" cy="87321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5904A43-1868-B515-1CC0-9BA4C7A1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366293" y="4419627"/>
              <a:ext cx="459121" cy="872910"/>
            </a:xfrm>
            <a:prstGeom prst="cube">
              <a:avLst>
                <a:gd name="adj" fmla="val 8826"/>
              </a:avLst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6CE7DC-1525-498C-EC6B-59C2011D889D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908522" y="4419472"/>
              <a:ext cx="459383" cy="873219"/>
            </a:xfrm>
            <a:prstGeom prst="cube">
              <a:avLst>
                <a:gd name="adj" fmla="val 8871"/>
              </a:avLst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277A272-CCB5-1FF8-0A7E-EFE8C5333927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451014" y="4419644"/>
              <a:ext cx="459083" cy="872875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E05DC36-60AF-0145-20E5-F26CA2DC4BC8}"/>
              </a:ext>
            </a:extLst>
          </p:cNvPr>
          <p:cNvSpPr txBox="1"/>
          <p:nvPr/>
        </p:nvSpPr>
        <p:spPr>
          <a:xfrm>
            <a:off x="8937554" y="4717174"/>
            <a:ext cx="1651425" cy="31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Change Detection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3E0139E-FB96-C41B-7B7E-17D05AACE1D3}"/>
              </a:ext>
            </a:extLst>
          </p:cNvPr>
          <p:cNvGrpSpPr/>
          <p:nvPr/>
        </p:nvGrpSpPr>
        <p:grpSpPr>
          <a:xfrm>
            <a:off x="279791" y="2893689"/>
            <a:ext cx="3543462" cy="1982073"/>
            <a:chOff x="279791" y="2893689"/>
            <a:chExt cx="1532948" cy="67940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5632D95-C254-B7CB-94CA-43B83E319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081" r="4063" b="-23"/>
            <a:stretch>
              <a:fillRect/>
            </a:stretch>
          </p:blipFill>
          <p:spPr>
            <a:xfrm>
              <a:off x="819413" y="2893689"/>
              <a:ext cx="458685" cy="67940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795803D-7858-5FB6-7D6E-1CE8F15308AD}"/>
                </a:ext>
              </a:extLst>
            </p:cNvPr>
            <p:cNvPicPr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91" y="2894434"/>
              <a:ext cx="458685" cy="67791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1A438B36-931F-F831-126B-9D71CDCB60A6}"/>
                </a:ext>
              </a:extLst>
            </p:cNvPr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054" y="2894434"/>
              <a:ext cx="458685" cy="67791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5665BDD-DBA4-A080-3580-46F11EC569EC}"/>
              </a:ext>
            </a:extLst>
          </p:cNvPr>
          <p:cNvSpPr txBox="1"/>
          <p:nvPr/>
        </p:nvSpPr>
        <p:spPr>
          <a:xfrm>
            <a:off x="8937554" y="2118288"/>
            <a:ext cx="165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Class Classification</a:t>
            </a:r>
            <a:endParaRPr kumimoji="0" lang="zh-CN" altLang="en-US" sz="14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9B3D40-FB9C-764E-5FB5-1C4619382CF0}"/>
              </a:ext>
            </a:extLst>
          </p:cNvPr>
          <p:cNvSpPr txBox="1"/>
          <p:nvPr/>
        </p:nvSpPr>
        <p:spPr>
          <a:xfrm>
            <a:off x="7205559" y="5361039"/>
            <a:ext cx="1876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Downstream tasks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9907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38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安然 赵</cp:lastModifiedBy>
  <cp:revision>57</cp:revision>
  <dcterms:created xsi:type="dcterms:W3CDTF">2023-08-09T12:44:55Z</dcterms:created>
  <dcterms:modified xsi:type="dcterms:W3CDTF">2024-08-06T12:37:23Z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