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7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E71C-478C-4BC5-AA3F-F54F11FE7FDC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36E4-F916-4EEF-8212-7FD25913A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714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E71C-478C-4BC5-AA3F-F54F11FE7FDC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36E4-F916-4EEF-8212-7FD25913A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000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E71C-478C-4BC5-AA3F-F54F11FE7FDC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36E4-F916-4EEF-8212-7FD25913A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915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E71C-478C-4BC5-AA3F-F54F11FE7FDC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36E4-F916-4EEF-8212-7FD25913A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872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E71C-478C-4BC5-AA3F-F54F11FE7FDC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36E4-F916-4EEF-8212-7FD25913A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707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E71C-478C-4BC5-AA3F-F54F11FE7FDC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36E4-F916-4EEF-8212-7FD25913A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6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E71C-478C-4BC5-AA3F-F54F11FE7FDC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36E4-F916-4EEF-8212-7FD25913A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379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E71C-478C-4BC5-AA3F-F54F11FE7FDC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36E4-F916-4EEF-8212-7FD25913A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8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E71C-478C-4BC5-AA3F-F54F11FE7FDC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36E4-F916-4EEF-8212-7FD25913A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424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E71C-478C-4BC5-AA3F-F54F11FE7FDC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36E4-F916-4EEF-8212-7FD25913A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785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E71C-478C-4BC5-AA3F-F54F11FE7FDC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36E4-F916-4EEF-8212-7FD25913A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440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1E71C-478C-4BC5-AA3F-F54F11FE7FDC}" type="datetimeFigureOut">
              <a:rPr lang="en-US" smtClean="0"/>
              <a:pPr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236E4-F916-4EEF-8212-7FD25913A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076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990600" y="152400"/>
            <a:ext cx="7664867" cy="5638801"/>
            <a:chOff x="990600" y="152400"/>
            <a:chExt cx="7664867" cy="5638801"/>
          </a:xfrm>
        </p:grpSpPr>
        <p:grpSp>
          <p:nvGrpSpPr>
            <p:cNvPr id="9" name="Group 8"/>
            <p:cNvGrpSpPr/>
            <p:nvPr/>
          </p:nvGrpSpPr>
          <p:grpSpPr>
            <a:xfrm>
              <a:off x="2815662" y="152400"/>
              <a:ext cx="4014743" cy="1663938"/>
              <a:chOff x="2476500" y="1765062"/>
              <a:chExt cx="4014743" cy="166393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488607" y="2667000"/>
                <a:ext cx="4002636" cy="762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GERMIFS studies</a:t>
                </a:r>
                <a:endParaRPr lang="en-US" sz="2800" dirty="0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2476500" y="1765062"/>
                <a:ext cx="685800" cy="76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G1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305709" y="1765062"/>
                <a:ext cx="685800" cy="76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G2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134918" y="1765062"/>
                <a:ext cx="685800" cy="76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G3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964127" y="1765062"/>
                <a:ext cx="685800" cy="76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G4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793336" y="1765062"/>
                <a:ext cx="685800" cy="762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G5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90600" y="2963254"/>
              <a:ext cx="7664867" cy="1151546"/>
              <a:chOff x="1875801" y="4030054"/>
              <a:chExt cx="7664867" cy="11515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026068" y="4030054"/>
                <a:ext cx="2514600" cy="1143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Traditional GWAS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875801" y="4038600"/>
                <a:ext cx="2514600" cy="1143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BVSLR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2819400" y="4800601"/>
              <a:ext cx="4002636" cy="990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CardiogramPlusC4D</a:t>
              </a:r>
            </a:p>
            <a:p>
              <a:pPr algn="ctr"/>
              <a:r>
                <a:rPr lang="en-US" sz="2800" dirty="0" smtClean="0"/>
                <a:t>58 loci</a:t>
              </a:r>
              <a:endParaRPr lang="en-US" sz="2800" dirty="0"/>
            </a:p>
          </p:txBody>
        </p:sp>
        <p:sp>
          <p:nvSpPr>
            <p:cNvPr id="21" name="Curved Right Arrow 20"/>
            <p:cNvSpPr/>
            <p:nvPr/>
          </p:nvSpPr>
          <p:spPr>
            <a:xfrm rot="19847876">
              <a:off x="1806111" y="4238803"/>
              <a:ext cx="533400" cy="1295400"/>
            </a:xfrm>
            <a:prstGeom prst="curved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urved Right Arrow 22"/>
            <p:cNvSpPr/>
            <p:nvPr/>
          </p:nvSpPr>
          <p:spPr>
            <a:xfrm rot="1752124" flipH="1">
              <a:off x="7292510" y="4238801"/>
              <a:ext cx="533400" cy="1295400"/>
            </a:xfrm>
            <a:prstGeom prst="curved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46633" y="1981200"/>
              <a:ext cx="3352800" cy="838200"/>
              <a:chOff x="3124200" y="1981200"/>
              <a:chExt cx="3352800" cy="83820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3124200" y="1981200"/>
                <a:ext cx="609600" cy="838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5867400" y="1981200"/>
                <a:ext cx="609600" cy="838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47511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123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81000" y="838200"/>
            <a:ext cx="8153400" cy="5242169"/>
            <a:chOff x="381000" y="838200"/>
            <a:chExt cx="8153400" cy="5242169"/>
          </a:xfrm>
        </p:grpSpPr>
        <p:grpSp>
          <p:nvGrpSpPr>
            <p:cNvPr id="6" name="Group 5"/>
            <p:cNvGrpSpPr/>
            <p:nvPr/>
          </p:nvGrpSpPr>
          <p:grpSpPr>
            <a:xfrm>
              <a:off x="381000" y="2628900"/>
              <a:ext cx="8153400" cy="1660769"/>
              <a:chOff x="381000" y="2895600"/>
              <a:chExt cx="8153400" cy="166076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381000" y="2895600"/>
                <a:ext cx="2590800" cy="166076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Age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5943600" y="2895600"/>
                <a:ext cx="2590800" cy="166076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Training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162300" y="838200"/>
              <a:ext cx="2590800" cy="5242169"/>
              <a:chOff x="3029128" y="838200"/>
              <a:chExt cx="2590800" cy="5242169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3029128" y="838200"/>
                <a:ext cx="2590800" cy="166076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chemeClr val="tx1"/>
                    </a:solidFill>
                  </a:rPr>
                  <a:t>miRNA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expression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029128" y="4419600"/>
                <a:ext cx="2590800" cy="166076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Cognitive Ability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2438400" y="2057400"/>
              <a:ext cx="7620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466246" y="2678234"/>
              <a:ext cx="0" cy="15621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5564024" y="2179178"/>
              <a:ext cx="836776" cy="56402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553768" y="2156069"/>
              <a:ext cx="762000" cy="685800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5562600" y="4114800"/>
              <a:ext cx="600876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658276" y="4162158"/>
              <a:ext cx="657492" cy="48604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26758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3038"/>
            <a:ext cx="79248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4391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9763"/>
            <a:ext cx="80772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9535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saikat</dc:creator>
  <cp:lastModifiedBy>sbanerj</cp:lastModifiedBy>
  <cp:revision>4</cp:revision>
  <dcterms:created xsi:type="dcterms:W3CDTF">2016-10-25T09:06:01Z</dcterms:created>
  <dcterms:modified xsi:type="dcterms:W3CDTF">2016-11-07T14:12:35Z</dcterms:modified>
</cp:coreProperties>
</file>