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C3F"/>
    <a:srgbClr val="FF8E00"/>
    <a:srgbClr val="FFDBAF"/>
    <a:srgbClr val="6B6E6C"/>
    <a:srgbClr val="2A53C1"/>
    <a:srgbClr val="00B4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0337-4FB4-4DFD-9867-85DD0B0AC0AB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B255-9375-441F-A621-1791BD0A3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990600" y="457200"/>
            <a:ext cx="5715000" cy="6096000"/>
            <a:chOff x="990600" y="457200"/>
            <a:chExt cx="5715000" cy="6096000"/>
          </a:xfrm>
        </p:grpSpPr>
        <p:grpSp>
          <p:nvGrpSpPr>
            <p:cNvPr id="53" name="Group 52"/>
            <p:cNvGrpSpPr/>
            <p:nvPr/>
          </p:nvGrpSpPr>
          <p:grpSpPr>
            <a:xfrm>
              <a:off x="1295400" y="457200"/>
              <a:ext cx="5105400" cy="5410200"/>
              <a:chOff x="2057400" y="457200"/>
              <a:chExt cx="5105400" cy="54102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057400" y="2607578"/>
                <a:ext cx="5105400" cy="3259822"/>
                <a:chOff x="2057400" y="2607578"/>
                <a:chExt cx="5105400" cy="3259822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205740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P1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314325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P2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422910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P3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31495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P4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6400800" y="5105400"/>
                  <a:ext cx="762000" cy="762000"/>
                </a:xfrm>
                <a:prstGeom prst="roundRect">
                  <a:avLst/>
                </a:prstGeom>
                <a:solidFill>
                  <a:srgbClr val="F03C3F">
                    <a:alpha val="30196"/>
                  </a:srgbClr>
                </a:solidFill>
                <a:ln>
                  <a:solidFill>
                    <a:srgbClr val="F03C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P5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43840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78180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352425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61010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5695950" y="2607578"/>
                  <a:ext cx="0" cy="2497822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Rounded Rectangle 2"/>
              <p:cNvSpPr/>
              <p:nvPr/>
            </p:nvSpPr>
            <p:spPr>
              <a:xfrm>
                <a:off x="2705100" y="457200"/>
                <a:ext cx="3810000" cy="762000"/>
              </a:xfrm>
              <a:prstGeom prst="roundRect">
                <a:avLst/>
              </a:prstGeom>
              <a:solidFill>
                <a:srgbClr val="FFDBAF"/>
              </a:solidFill>
              <a:ln>
                <a:solidFill>
                  <a:srgbClr val="FF8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200 loci, each with 200 SNPs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2057400" y="1235978"/>
                <a:ext cx="5105400" cy="1371600"/>
                <a:chOff x="2057400" y="1981200"/>
                <a:chExt cx="5105400" cy="1371600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05740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G1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14325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G2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422910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G3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531495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G4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6400800" y="2590800"/>
                  <a:ext cx="762000" cy="762000"/>
                </a:xfrm>
                <a:prstGeom prst="roundRect">
                  <a:avLst/>
                </a:prstGeom>
                <a:solidFill>
                  <a:srgbClr val="00B4FF">
                    <a:alpha val="30196"/>
                  </a:srgbClr>
                </a:solidFill>
                <a:ln>
                  <a:solidFill>
                    <a:srgbClr val="00B4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solidFill>
                        <a:schemeClr val="tx1"/>
                      </a:solidFill>
                    </a:rPr>
                    <a:t>G5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243840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352425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461010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69595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781800" y="22860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2438400" y="2286000"/>
                  <a:ext cx="4343400" cy="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4614644" y="1981200"/>
                  <a:ext cx="0" cy="304800"/>
                </a:xfrm>
                <a:prstGeom prst="line">
                  <a:avLst/>
                </a:prstGeom>
                <a:ln w="28575">
                  <a:solidFill>
                    <a:srgbClr val="2A53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2781300" y="2895600"/>
                <a:ext cx="3657600" cy="1981200"/>
                <a:chOff x="2838450" y="2895600"/>
                <a:chExt cx="3657600" cy="19812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838450" y="3619500"/>
                  <a:ext cx="3657600" cy="533400"/>
                </a:xfrm>
                <a:prstGeom prst="rect">
                  <a:avLst/>
                </a:prstGeom>
                <a:solidFill>
                  <a:srgbClr val="FFDBAF"/>
                </a:solidFill>
                <a:ln>
                  <a:solidFill>
                    <a:srgbClr val="FF8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Up to 4 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causal 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SNPs in each 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locus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838450" y="2895600"/>
                  <a:ext cx="3657600" cy="533400"/>
                </a:xfrm>
                <a:prstGeom prst="rect">
                  <a:avLst/>
                </a:prstGeom>
                <a:solidFill>
                  <a:srgbClr val="FFDBAF"/>
                </a:solidFill>
                <a:ln>
                  <a:solidFill>
                    <a:srgbClr val="FF8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100 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causal loci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838450" y="4343400"/>
                  <a:ext cx="3657600" cy="533400"/>
                </a:xfrm>
                <a:prstGeom prst="rect">
                  <a:avLst/>
                </a:prstGeom>
                <a:solidFill>
                  <a:srgbClr val="FFDBAF"/>
                </a:solidFill>
                <a:ln>
                  <a:solidFill>
                    <a:srgbClr val="FF8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Simulate phenotype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990600" y="2743200"/>
              <a:ext cx="5715000" cy="3276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4600" y="6096000"/>
              <a:ext cx="2667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50 simulations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81300" y="2971800"/>
            <a:ext cx="3657600" cy="1828800"/>
            <a:chOff x="2667000" y="2971800"/>
            <a:chExt cx="3657600" cy="1828800"/>
          </a:xfrm>
        </p:grpSpPr>
        <p:sp>
          <p:nvSpPr>
            <p:cNvPr id="3" name="Rectangle 2"/>
            <p:cNvSpPr/>
            <p:nvPr/>
          </p:nvSpPr>
          <p:spPr>
            <a:xfrm>
              <a:off x="2933700" y="2971800"/>
              <a:ext cx="3124200" cy="533400"/>
            </a:xfrm>
            <a:prstGeom prst="rect">
              <a:avLst/>
            </a:prstGeom>
            <a:solidFill>
              <a:srgbClr val="6B6E6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Randomly select 120 causal loci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3619500"/>
              <a:ext cx="3657600" cy="533400"/>
            </a:xfrm>
            <a:prstGeom prst="rect">
              <a:avLst/>
            </a:prstGeom>
            <a:solidFill>
              <a:srgbClr val="6B6E6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2 causal SNPs from each locus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7100" y="4267200"/>
              <a:ext cx="2057400" cy="533400"/>
            </a:xfrm>
            <a:prstGeom prst="rect">
              <a:avLst/>
            </a:prstGeom>
            <a:solidFill>
              <a:srgbClr val="6B6E6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Simulate phenotype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MPIBPC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sbanerj</dc:creator>
  <cp:lastModifiedBy>sbanerj</cp:lastModifiedBy>
  <cp:revision>14</cp:revision>
  <dcterms:created xsi:type="dcterms:W3CDTF">2017-01-25T18:09:37Z</dcterms:created>
  <dcterms:modified xsi:type="dcterms:W3CDTF">2017-02-03T15:32:40Z</dcterms:modified>
</cp:coreProperties>
</file>